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omments/modernComment_1F8_9BCA628.xml" ContentType="application/vnd.ms-powerpoint.comments+xml"/>
  <Override PartName="/ppt/comments/modernComment_1F6_1EF2633A.xml" ContentType="application/vnd.ms-powerpoint.comments+xml"/>
  <Override PartName="/ppt/comments/modernComment_1F7_7509EEB0.xml" ContentType="application/vnd.ms-powerpoint.comments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7.xml" ContentType="application/vnd.openxmlformats-officedocument.themeOverride+xml"/>
  <Override PartName="/ppt/charts/chart6.xml" ContentType="application/vnd.openxmlformats-officedocument.drawingml.chart+xml"/>
  <Override PartName="/ppt/theme/themeOverride8.xml" ContentType="application/vnd.openxmlformats-officedocument.themeOverride+xml"/>
  <Override PartName="/ppt/charts/chart7.xml" ContentType="application/vnd.openxmlformats-officedocument.drawingml.chart+xml"/>
  <Override PartName="/ppt/theme/themeOverride9.xml" ContentType="application/vnd.openxmlformats-officedocument.themeOverr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0.xml" ContentType="application/vnd.openxmlformats-officedocument.themeOverr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209_3383CDAA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27" r:id="rId77"/>
    <p:sldMasterId id="2147483980" r:id="rId78"/>
  </p:sldMasterIdLst>
  <p:notesMasterIdLst>
    <p:notesMasterId r:id="rId128"/>
  </p:notesMasterIdLst>
  <p:handoutMasterIdLst>
    <p:handoutMasterId r:id="rId129"/>
  </p:handoutMasterIdLst>
  <p:sldIdLst>
    <p:sldId id="292" r:id="rId79"/>
    <p:sldId id="367" r:id="rId80"/>
    <p:sldId id="307" r:id="rId81"/>
    <p:sldId id="490" r:id="rId82"/>
    <p:sldId id="335" r:id="rId83"/>
    <p:sldId id="371" r:id="rId84"/>
    <p:sldId id="515" r:id="rId85"/>
    <p:sldId id="408" r:id="rId86"/>
    <p:sldId id="491" r:id="rId87"/>
    <p:sldId id="520" r:id="rId88"/>
    <p:sldId id="493" r:id="rId89"/>
    <p:sldId id="517" r:id="rId90"/>
    <p:sldId id="524" r:id="rId91"/>
    <p:sldId id="391" r:id="rId92"/>
    <p:sldId id="499" r:id="rId93"/>
    <p:sldId id="504" r:id="rId94"/>
    <p:sldId id="502" r:id="rId95"/>
    <p:sldId id="503" r:id="rId96"/>
    <p:sldId id="393" r:id="rId97"/>
    <p:sldId id="394" r:id="rId98"/>
    <p:sldId id="420" r:id="rId99"/>
    <p:sldId id="489" r:id="rId100"/>
    <p:sldId id="426" r:id="rId101"/>
    <p:sldId id="425" r:id="rId102"/>
    <p:sldId id="383" r:id="rId103"/>
    <p:sldId id="385" r:id="rId104"/>
    <p:sldId id="450" r:id="rId105"/>
    <p:sldId id="492" r:id="rId106"/>
    <p:sldId id="373" r:id="rId107"/>
    <p:sldId id="381" r:id="rId108"/>
    <p:sldId id="376" r:id="rId109"/>
    <p:sldId id="380" r:id="rId110"/>
    <p:sldId id="410" r:id="rId111"/>
    <p:sldId id="523" r:id="rId112"/>
    <p:sldId id="454" r:id="rId113"/>
    <p:sldId id="427" r:id="rId114"/>
    <p:sldId id="442" r:id="rId115"/>
    <p:sldId id="498" r:id="rId116"/>
    <p:sldId id="443" r:id="rId117"/>
    <p:sldId id="444" r:id="rId118"/>
    <p:sldId id="382" r:id="rId119"/>
    <p:sldId id="513" r:id="rId120"/>
    <p:sldId id="514" r:id="rId121"/>
    <p:sldId id="519" r:id="rId122"/>
    <p:sldId id="429" r:id="rId123"/>
    <p:sldId id="431" r:id="rId124"/>
    <p:sldId id="525" r:id="rId125"/>
    <p:sldId id="521" r:id="rId126"/>
    <p:sldId id="368" r:id="rId1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DE5E36-8015-4B1E-36B1-C0EA49DA54AD}" name="Evan Keller" initials="EK" userId="S::ekeller@nvca.org::778265c4-4aaf-4389-8bd3-3072bb5a05eb" providerId="AD"/>
  <p188:author id="{458644CB-7A1B-EBCC-A099-36DA39451405}" name="Savanna R Maloney" initials="SRM" userId="S::smaloney@nvca.org::85dd41f0-d519-4d50-b740-14b15a757e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5B5"/>
    <a:srgbClr val="232D4B"/>
    <a:srgbClr val="E77324"/>
    <a:srgbClr val="1E3A74"/>
    <a:srgbClr val="35647E"/>
    <a:srgbClr val="7DC9F7"/>
    <a:srgbClr val="FFBC42"/>
    <a:srgbClr val="D3E7E7"/>
    <a:srgbClr val="F8CBAD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03D5C-25E8-7E8F-CBF7-939FE9DA9F0F}" v="45" dt="2024-12-16T15:45:35.436"/>
    <p1510:client id="{232E5E4E-FD8B-114E-0FAA-20E8A5936297}" v="3" dt="2024-12-16T21:18:17.099"/>
    <p1510:client id="{2CD045FF-6A74-AE0D-E755-02098346C064}" v="5" dt="2024-12-17T14:39:53.995"/>
    <p1510:client id="{BCCFACF7-4D1F-17DA-30D6-7A940B0ECBB8}" v="2" dt="2024-12-16T17:17:42.001"/>
    <p1510:client id="{CE1D7AD2-5220-2257-73B2-36AFA7217E80}" v="146" dt="2024-12-16T17:27:54.081"/>
    <p1510:client id="{FC9F9C86-8844-7E9F-4F4A-876A92C6CC70}" v="15" dt="2024-12-17T15:20:02.9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39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63" Type="http://schemas.openxmlformats.org/officeDocument/2006/relationships/customXml" Target="../customXml/item63.xml"/><Relationship Id="rId84" Type="http://schemas.openxmlformats.org/officeDocument/2006/relationships/slide" Target="slides/slide6.xml"/><Relationship Id="rId16" Type="http://schemas.openxmlformats.org/officeDocument/2006/relationships/customXml" Target="../customXml/item16.xml"/><Relationship Id="rId107" Type="http://schemas.openxmlformats.org/officeDocument/2006/relationships/slide" Target="slides/slide29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53" Type="http://schemas.openxmlformats.org/officeDocument/2006/relationships/customXml" Target="../customXml/item53.xml"/><Relationship Id="rId58" Type="http://schemas.openxmlformats.org/officeDocument/2006/relationships/customXml" Target="../customXml/item58.xml"/><Relationship Id="rId74" Type="http://schemas.openxmlformats.org/officeDocument/2006/relationships/customXml" Target="../customXml/item74.xml"/><Relationship Id="rId79" Type="http://schemas.openxmlformats.org/officeDocument/2006/relationships/slide" Target="slides/slide1.xml"/><Relationship Id="rId102" Type="http://schemas.openxmlformats.org/officeDocument/2006/relationships/slide" Target="slides/slide24.xml"/><Relationship Id="rId123" Type="http://schemas.openxmlformats.org/officeDocument/2006/relationships/slide" Target="slides/slide45.xml"/><Relationship Id="rId128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90" Type="http://schemas.openxmlformats.org/officeDocument/2006/relationships/slide" Target="slides/slide12.xml"/><Relationship Id="rId95" Type="http://schemas.openxmlformats.org/officeDocument/2006/relationships/slide" Target="slides/slide17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64" Type="http://schemas.openxmlformats.org/officeDocument/2006/relationships/customXml" Target="../customXml/item64.xml"/><Relationship Id="rId69" Type="http://schemas.openxmlformats.org/officeDocument/2006/relationships/customXml" Target="../customXml/item69.xml"/><Relationship Id="rId113" Type="http://schemas.openxmlformats.org/officeDocument/2006/relationships/slide" Target="slides/slide35.xml"/><Relationship Id="rId118" Type="http://schemas.openxmlformats.org/officeDocument/2006/relationships/slide" Target="slides/slide40.xml"/><Relationship Id="rId134" Type="http://schemas.microsoft.com/office/2015/10/relationships/revisionInfo" Target="revisionInfo.xml"/><Relationship Id="rId80" Type="http://schemas.openxmlformats.org/officeDocument/2006/relationships/slide" Target="slides/slide2.xml"/><Relationship Id="rId85" Type="http://schemas.openxmlformats.org/officeDocument/2006/relationships/slide" Target="slides/slide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slide" Target="slides/slide25.xml"/><Relationship Id="rId108" Type="http://schemas.openxmlformats.org/officeDocument/2006/relationships/slide" Target="slides/slide30.xml"/><Relationship Id="rId124" Type="http://schemas.openxmlformats.org/officeDocument/2006/relationships/slide" Target="slides/slide46.xml"/><Relationship Id="rId129" Type="http://schemas.openxmlformats.org/officeDocument/2006/relationships/handoutMaster" Target="handoutMasters/handoutMaster1.xml"/><Relationship Id="rId54" Type="http://schemas.openxmlformats.org/officeDocument/2006/relationships/customXml" Target="../customXml/item54.xml"/><Relationship Id="rId70" Type="http://schemas.openxmlformats.org/officeDocument/2006/relationships/customXml" Target="../customXml/item70.xml"/><Relationship Id="rId75" Type="http://schemas.openxmlformats.org/officeDocument/2006/relationships/customXml" Target="../customXml/item75.xml"/><Relationship Id="rId91" Type="http://schemas.openxmlformats.org/officeDocument/2006/relationships/slide" Target="slides/slide13.xml"/><Relationship Id="rId96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slide" Target="slides/slide36.xml"/><Relationship Id="rId119" Type="http://schemas.openxmlformats.org/officeDocument/2006/relationships/slide" Target="slides/slide41.xml"/><Relationship Id="rId44" Type="http://schemas.openxmlformats.org/officeDocument/2006/relationships/customXml" Target="../customXml/item44.xml"/><Relationship Id="rId60" Type="http://schemas.openxmlformats.org/officeDocument/2006/relationships/customXml" Target="../customXml/item60.xml"/><Relationship Id="rId65" Type="http://schemas.openxmlformats.org/officeDocument/2006/relationships/customXml" Target="../customXml/item65.xml"/><Relationship Id="rId81" Type="http://schemas.openxmlformats.org/officeDocument/2006/relationships/slide" Target="slides/slide3.xml"/><Relationship Id="rId86" Type="http://schemas.openxmlformats.org/officeDocument/2006/relationships/slide" Target="slides/slide8.xml"/><Relationship Id="rId130" Type="http://schemas.openxmlformats.org/officeDocument/2006/relationships/presProps" Target="presProps.xml"/><Relationship Id="rId135" Type="http://schemas.microsoft.com/office/2018/10/relationships/authors" Target="authors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109" Type="http://schemas.openxmlformats.org/officeDocument/2006/relationships/slide" Target="slides/slide31.xml"/><Relationship Id="rId34" Type="http://schemas.openxmlformats.org/officeDocument/2006/relationships/customXml" Target="../customXml/item34.xml"/><Relationship Id="rId50" Type="http://schemas.openxmlformats.org/officeDocument/2006/relationships/customXml" Target="../customXml/item50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slide" Target="slides/slide19.xml"/><Relationship Id="rId104" Type="http://schemas.openxmlformats.org/officeDocument/2006/relationships/slide" Target="slides/slide26.xml"/><Relationship Id="rId120" Type="http://schemas.openxmlformats.org/officeDocument/2006/relationships/slide" Target="slides/slide42.xml"/><Relationship Id="rId125" Type="http://schemas.openxmlformats.org/officeDocument/2006/relationships/slide" Target="slides/slide47.xml"/><Relationship Id="rId7" Type="http://schemas.openxmlformats.org/officeDocument/2006/relationships/customXml" Target="../customXml/item7.xml"/><Relationship Id="rId71" Type="http://schemas.openxmlformats.org/officeDocument/2006/relationships/customXml" Target="../customXml/item71.xml"/><Relationship Id="rId92" Type="http://schemas.openxmlformats.org/officeDocument/2006/relationships/slide" Target="slides/slide14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slide" Target="slides/slide9.xml"/><Relationship Id="rId110" Type="http://schemas.openxmlformats.org/officeDocument/2006/relationships/slide" Target="slides/slide32.xml"/><Relationship Id="rId115" Type="http://schemas.openxmlformats.org/officeDocument/2006/relationships/slide" Target="slides/slide37.xml"/><Relationship Id="rId131" Type="http://schemas.openxmlformats.org/officeDocument/2006/relationships/viewProps" Target="viewProps.xml"/><Relationship Id="rId61" Type="http://schemas.openxmlformats.org/officeDocument/2006/relationships/customXml" Target="../customXml/item61.xml"/><Relationship Id="rId82" Type="http://schemas.openxmlformats.org/officeDocument/2006/relationships/slide" Target="slides/slide4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slideMaster" Target="slideMasters/slideMaster1.xml"/><Relationship Id="rId100" Type="http://schemas.openxmlformats.org/officeDocument/2006/relationships/slide" Target="slides/slide22.xml"/><Relationship Id="rId105" Type="http://schemas.openxmlformats.org/officeDocument/2006/relationships/slide" Target="slides/slide27.xml"/><Relationship Id="rId126" Type="http://schemas.openxmlformats.org/officeDocument/2006/relationships/slide" Target="slides/slide48.xml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slide" Target="slides/slide15.xml"/><Relationship Id="rId98" Type="http://schemas.openxmlformats.org/officeDocument/2006/relationships/slide" Target="slides/slide20.xml"/><Relationship Id="rId121" Type="http://schemas.openxmlformats.org/officeDocument/2006/relationships/slide" Target="slides/slide43.xml"/><Relationship Id="rId3" Type="http://schemas.openxmlformats.org/officeDocument/2006/relationships/customXml" Target="../customXml/item3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116" Type="http://schemas.openxmlformats.org/officeDocument/2006/relationships/slide" Target="slides/slide38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slide" Target="slides/slide5.xml"/><Relationship Id="rId88" Type="http://schemas.openxmlformats.org/officeDocument/2006/relationships/slide" Target="slides/slide10.xml"/><Relationship Id="rId111" Type="http://schemas.openxmlformats.org/officeDocument/2006/relationships/slide" Target="slides/slide33.xml"/><Relationship Id="rId132" Type="http://schemas.openxmlformats.org/officeDocument/2006/relationships/theme" Target="theme/theme1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106" Type="http://schemas.openxmlformats.org/officeDocument/2006/relationships/slide" Target="slides/slide28.xml"/><Relationship Id="rId127" Type="http://schemas.openxmlformats.org/officeDocument/2006/relationships/slide" Target="slides/slide49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78" Type="http://schemas.openxmlformats.org/officeDocument/2006/relationships/slideMaster" Target="slideMasters/slideMaster2.xml"/><Relationship Id="rId94" Type="http://schemas.openxmlformats.org/officeDocument/2006/relationships/slide" Target="slides/slide16.xml"/><Relationship Id="rId99" Type="http://schemas.openxmlformats.org/officeDocument/2006/relationships/slide" Target="slides/slide21.xml"/><Relationship Id="rId101" Type="http://schemas.openxmlformats.org/officeDocument/2006/relationships/slide" Target="slides/slide23.xml"/><Relationship Id="rId122" Type="http://schemas.openxmlformats.org/officeDocument/2006/relationships/slide" Target="slides/slide44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26" Type="http://schemas.openxmlformats.org/officeDocument/2006/relationships/customXml" Target="../customXml/item26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slide" Target="slides/slide11.xml"/><Relationship Id="rId112" Type="http://schemas.openxmlformats.org/officeDocument/2006/relationships/slide" Target="slides/slide34.xml"/><Relationship Id="rId13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75_75DA0A5D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78_51DF215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Charts%20for%20Hill%20presentation.xlsx" TargetMode="External"/><Relationship Id="rId1" Type="http://schemas.openxmlformats.org/officeDocument/2006/relationships/themeOverride" Target="../theme/themeOverride7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Charts%20for%20Hill%20presentation.xlsx" TargetMode="External"/><Relationship Id="rId1" Type="http://schemas.openxmlformats.org/officeDocument/2006/relationships/themeOverride" Target="../theme/themeOverride8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Charts%20for%20Hill%20presentation.xlsx" TargetMode="External"/><Relationship Id="rId1" Type="http://schemas.openxmlformats.org/officeDocument/2006/relationships/themeOverride" Target="../theme/themeOverride9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_1BC_A9388E8D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_17E_B8700E3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20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r>
              <a:rPr lang="en-US" sz="20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rPr>
              <a:t>US VC Funds By Size, 2023</a:t>
            </a:r>
          </a:p>
        </c:rich>
      </c:tx>
      <c:layout>
        <c:manualLayout>
          <c:xMode val="edge"/>
          <c:yMode val="edge"/>
          <c:x val="0.35191266325817372"/>
          <c:y val="3.03075594861792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20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2482211312473042E-2"/>
          <c:y val="0.16417106965429662"/>
          <c:w val="0.88273464678973257"/>
          <c:h val="0.74432479831115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'[NVCA_2023_Yearbook_MEMBER ONLY DATA PACK_APPENDICES_.xlsx]Page 11 - Fund &amp; Firm Analysis'!$B$30</c:f>
              <c:strCache>
                <c:ptCount val="1"/>
                <c:pt idx="0">
                  <c:v>Firm Count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'[NVCA_2023_Yearbook_MEMBER ONLY DATA PACK_APPENDICES_.xlsx]Page 11 - Fund &amp; Firm Analysis'!$C$29:$J$29</c:f>
              <c:strCache>
                <c:ptCount val="8"/>
                <c:pt idx="0">
                  <c:v>$0-$10M</c:v>
                </c:pt>
                <c:pt idx="1">
                  <c:v>$10-$25M</c:v>
                </c:pt>
                <c:pt idx="2">
                  <c:v>$25-$50M</c:v>
                </c:pt>
                <c:pt idx="3">
                  <c:v>$50-$100M</c:v>
                </c:pt>
                <c:pt idx="4">
                  <c:v>$100-$250M</c:v>
                </c:pt>
                <c:pt idx="5">
                  <c:v>$250-$500M</c:v>
                </c:pt>
                <c:pt idx="6">
                  <c:v>$500M-$1B</c:v>
                </c:pt>
                <c:pt idx="7">
                  <c:v>$1B+</c:v>
                </c:pt>
              </c:strCache>
            </c:strRef>
          </c:cat>
          <c:val>
            <c:numRef>
              <c:f>'[NVCA_2023_Yearbook_MEMBER ONLY DATA PACK_APPENDICES_.xlsx]Page 11 - Fund &amp; Firm Analysis'!$C$30:$J$30</c:f>
              <c:numCache>
                <c:formatCode>General</c:formatCode>
                <c:ptCount val="8"/>
                <c:pt idx="0">
                  <c:v>539</c:v>
                </c:pt>
                <c:pt idx="1">
                  <c:v>406</c:v>
                </c:pt>
                <c:pt idx="2">
                  <c:v>353</c:v>
                </c:pt>
                <c:pt idx="3">
                  <c:v>398</c:v>
                </c:pt>
                <c:pt idx="4">
                  <c:v>456</c:v>
                </c:pt>
                <c:pt idx="5">
                  <c:v>242</c:v>
                </c:pt>
                <c:pt idx="6">
                  <c:v>188</c:v>
                </c:pt>
                <c:pt idx="7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D-4D08-A818-2948279BF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104619520"/>
        <c:axId val="107710144"/>
      </c:barChart>
      <c:catAx>
        <c:axId val="10461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07710144"/>
        <c:crosses val="autoZero"/>
        <c:auto val="1"/>
        <c:lblAlgn val="ctr"/>
        <c:lblOffset val="100"/>
        <c:noMultiLvlLbl val="0"/>
      </c:catAx>
      <c:valAx>
        <c:axId val="1077101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/>
                  <a:t>Fund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2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0461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1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Sectoral US VC Investment ($) in 2023 by % Of Total</a:t>
            </a:r>
            <a:endParaRPr lang="en-US" sz="2000" b="1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857942301475312"/>
          <c:y val="0.19016041818294521"/>
          <c:w val="0.36591773677847622"/>
          <c:h val="0.72302344488755743"/>
        </c:manualLayout>
      </c:layout>
      <c:doughnutChart>
        <c:varyColors val="1"/>
        <c:ser>
          <c:idx val="0"/>
          <c:order val="0"/>
          <c:tx>
            <c:strRef>
              <c:f>'[NVCA_2023_Yearbook_MEMBER ONLY DATA PACK_APPENDICES_.xlsx]Page 20-21_Appendix A_sector'!$AA$6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3D-4973-A128-D5FA158F68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53D-4973-A128-D5FA158F68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3D-4973-A128-D5FA158F68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53D-4973-A128-D5FA158F68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3D-4973-A128-D5FA158F68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53D-4973-A128-D5FA158F680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53D-4973-A128-D5FA158F680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3D-4973-A128-D5FA158F680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53D-4973-A128-D5FA158F6806}"/>
              </c:ext>
            </c:extLst>
          </c:dPt>
          <c:dLbls>
            <c:dLbl>
              <c:idx val="0"/>
              <c:layout>
                <c:manualLayout>
                  <c:x val="-0.14508268195171151"/>
                  <c:y val="9.1974016978809636E-2"/>
                </c:manualLayout>
              </c:layout>
              <c:tx>
                <c:rich>
                  <a:bodyPr/>
                  <a:lstStyle/>
                  <a:p>
                    <a:fld id="{368F0376-A6CD-4327-8736-12460E2ABF2F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8058D6C-205B-4605-ACD9-0EED14729CD7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3D-4973-A128-D5FA158F6806}"/>
                </c:ext>
              </c:extLst>
            </c:dLbl>
            <c:dLbl>
              <c:idx val="1"/>
              <c:layout>
                <c:manualLayout>
                  <c:x val="-0.13978799632737965"/>
                  <c:y val="-0.1149603777262581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fld id="{0DB6E650-16AA-47C3-92E7-6C7305F70C0C}" type="CATEGORYNAME">
                      <a:rPr lang="en-US">
                        <a:solidFill>
                          <a:schemeClr val="tx1"/>
                        </a:solidFill>
                        <a:latin typeface="+mj-lt"/>
                      </a:rPr>
                      <a:pPr>
                        <a:defRPr>
                          <a:solidFill>
                            <a:schemeClr val="tx1"/>
                          </a:solidFill>
                          <a:latin typeface="+mj-lt"/>
                        </a:defRPr>
                      </a:pPr>
                      <a:t>[CATEGORY NAME]</a:t>
                    </a:fld>
                    <a:r>
                      <a:rPr lang="en-US" baseline="0">
                        <a:solidFill>
                          <a:schemeClr val="tx1"/>
                        </a:solidFill>
                        <a:latin typeface="+mj-lt"/>
                      </a:rPr>
                      <a:t>
</a:t>
                    </a:r>
                    <a:fld id="{2A0F8195-64E5-4DDA-955C-E879FF3FA256}" type="PERCENTAGE">
                      <a:rPr lang="en-US" b="1" baseline="0">
                        <a:solidFill>
                          <a:schemeClr val="tx1"/>
                        </a:solidFill>
                        <a:latin typeface="+mj-lt"/>
                      </a:rPr>
                      <a:pPr>
                        <a:defRPr>
                          <a:solidFill>
                            <a:schemeClr val="tx1"/>
                          </a:solidFill>
                          <a:latin typeface="+mj-lt"/>
                        </a:defRPr>
                      </a:pPr>
                      <a:t>[PERCENTAGE]</a:t>
                    </a:fld>
                    <a:endParaRPr lang="en-US" baseline="0">
                      <a:solidFill>
                        <a:schemeClr val="tx1"/>
                      </a:solidFill>
                      <a:latin typeface="+mj-lt"/>
                    </a:endParaRPr>
                  </a:p>
                </c:rich>
              </c:tx>
              <c:spPr>
                <a:noFill/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4242307337814139"/>
                      <c:h val="0.184862454604688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53D-4973-A128-D5FA158F6806}"/>
                </c:ext>
              </c:extLst>
            </c:dLbl>
            <c:dLbl>
              <c:idx val="2"/>
              <c:layout>
                <c:manualLayout>
                  <c:x val="0.12268394785652417"/>
                  <c:y val="-0.17855871824371206"/>
                </c:manualLayout>
              </c:layout>
              <c:tx>
                <c:rich>
                  <a:bodyPr/>
                  <a:lstStyle/>
                  <a:p>
                    <a:fld id="{DF452A89-001D-4E18-9D14-A85C9AC2CE19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3F7C7B47-5489-4768-844C-207661387C5B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3D-4973-A128-D5FA158F6806}"/>
                </c:ext>
              </c:extLst>
            </c:dLbl>
            <c:dLbl>
              <c:idx val="3"/>
              <c:layout>
                <c:manualLayout>
                  <c:x val="0.17748660868882701"/>
                  <c:y val="-0.12890392117114588"/>
                </c:manualLayout>
              </c:layout>
              <c:tx>
                <c:rich>
                  <a:bodyPr/>
                  <a:lstStyle/>
                  <a:p>
                    <a:fld id="{AD2A36F5-B5AE-4968-818E-A8522C9C1A13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5708BD4-2574-41B2-8411-86D992772AB0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53D-4973-A128-D5FA158F6806}"/>
                </c:ext>
              </c:extLst>
            </c:dLbl>
            <c:dLbl>
              <c:idx val="4"/>
              <c:layout>
                <c:manualLayout>
                  <c:x val="0.18190974153918518"/>
                  <c:y val="2.1677408360930388E-2"/>
                </c:manualLayout>
              </c:layout>
              <c:tx>
                <c:rich>
                  <a:bodyPr/>
                  <a:lstStyle/>
                  <a:p>
                    <a:fld id="{0FD506AC-E726-4CB5-B6D0-961EF7D1B9F3}" type="CATEGORYNAME">
                      <a:rPr lang="en-US" dirty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1257F4FD-0649-46D6-A1AA-25E900531D82}" type="PERCENTAGE">
                      <a:rPr lang="en-US" b="1" baseline="0" dirty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53D-4973-A128-D5FA158F6806}"/>
                </c:ext>
              </c:extLst>
            </c:dLbl>
            <c:dLbl>
              <c:idx val="5"/>
              <c:layout>
                <c:manualLayout>
                  <c:x val="0.16431338363182837"/>
                  <c:y val="9.9641310619929271E-2"/>
                </c:manualLayout>
              </c:layout>
              <c:tx>
                <c:rich>
                  <a:bodyPr/>
                  <a:lstStyle/>
                  <a:p>
                    <a:fld id="{0A0BD834-0235-4E4E-97D4-B56A6862D1A4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C4A0D4B5-57A8-49CC-A883-5481E5216B41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153D-4973-A128-D5FA158F6806}"/>
                </c:ext>
              </c:extLst>
            </c:dLbl>
            <c:dLbl>
              <c:idx val="6"/>
              <c:layout>
                <c:manualLayout>
                  <c:x val="0.26132021982305287"/>
                  <c:y val="0.1755191805597871"/>
                </c:manualLayout>
              </c:layout>
              <c:tx>
                <c:rich>
                  <a:bodyPr/>
                  <a:lstStyle/>
                  <a:p>
                    <a:fld id="{938051D9-6C54-428E-B9EE-622362850140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10923AB4-ED9C-42E8-8A6D-C8E275B347A7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53D-4973-A128-D5FA158F6806}"/>
                </c:ext>
              </c:extLst>
            </c:dLbl>
            <c:dLbl>
              <c:idx val="7"/>
              <c:layout>
                <c:manualLayout>
                  <c:x val="0.13767732290783588"/>
                  <c:y val="0.22335958903535832"/>
                </c:manualLayout>
              </c:layout>
              <c:tx>
                <c:rich>
                  <a:bodyPr/>
                  <a:lstStyle/>
                  <a:p>
                    <a:fld id="{37E90A50-7C5D-4806-A5D5-077C1C6D4795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7DA53DF3-407D-4170-81C8-97FB1B9FE2EC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53D-4973-A128-D5FA158F6806}"/>
                </c:ext>
              </c:extLst>
            </c:dLbl>
            <c:dLbl>
              <c:idx val="8"/>
              <c:layout>
                <c:manualLayout>
                  <c:x val="2.2879601565568824E-2"/>
                  <c:y val="0.21404544037037365"/>
                </c:manualLayout>
              </c:layout>
              <c:tx>
                <c:rich>
                  <a:bodyPr/>
                  <a:lstStyle/>
                  <a:p>
                    <a:fld id="{438F7818-1048-416D-B19B-21A871457265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B2EBFC4-3836-43B1-AA52-B9C7185CD11F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53D-4973-A128-D5FA158F6806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'[NVCA_2023_Yearbook_MEMBER ONLY DATA PACK_APPENDICES_.xlsx]Page 20-21_Appendix A_sector'!$Z$7:$Z$15</c:f>
              <c:strCache>
                <c:ptCount val="9"/>
                <c:pt idx="0">
                  <c:v>Software</c:v>
                </c:pt>
                <c:pt idx="1">
                  <c:v>Healthcare &amp; Life Sciences</c:v>
                </c:pt>
                <c:pt idx="2">
                  <c:v>Commercial Products &amp; Services</c:v>
                </c:pt>
                <c:pt idx="3">
                  <c:v>Consumer Goods &amp; Services</c:v>
                </c:pt>
                <c:pt idx="4">
                  <c:v>Other</c:v>
                </c:pt>
                <c:pt idx="5">
                  <c:v>IT Hardware</c:v>
                </c:pt>
                <c:pt idx="6">
                  <c:v>Energy</c:v>
                </c:pt>
                <c:pt idx="7">
                  <c:v>Transportation</c:v>
                </c:pt>
                <c:pt idx="8">
                  <c:v>Media</c:v>
                </c:pt>
              </c:strCache>
            </c:strRef>
          </c:cat>
          <c:val>
            <c:numRef>
              <c:f>'[NVCA_2023_Yearbook_MEMBER ONLY DATA PACK_APPENDICES_.xlsx]Page 20-21_Appendix A_sector'!$AA$7:$AA$15</c:f>
              <c:numCache>
                <c:formatCode>General</c:formatCode>
                <c:ptCount val="9"/>
                <c:pt idx="0">
                  <c:v>0.40184487041252409</c:v>
                </c:pt>
                <c:pt idx="1">
                  <c:v>0.24147042898470622</c:v>
                </c:pt>
                <c:pt idx="2">
                  <c:v>0.17272007587788329</c:v>
                </c:pt>
                <c:pt idx="3">
                  <c:v>5.3321773636371028E-2</c:v>
                </c:pt>
                <c:pt idx="4">
                  <c:v>4.7266540062187015E-2</c:v>
                </c:pt>
                <c:pt idx="5">
                  <c:v>3.8836434945873875E-2</c:v>
                </c:pt>
                <c:pt idx="6">
                  <c:v>2.3999446068158709E-2</c:v>
                </c:pt>
                <c:pt idx="7">
                  <c:v>1.4290089972274473E-2</c:v>
                </c:pt>
                <c:pt idx="8">
                  <c:v>6.2503400400212503E-3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3D-4973-A128-D5FA158F6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9"/>
        <c:holeSize val="39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Investment Period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Y1</c:v>
                </c:pt>
                <c:pt idx="1">
                  <c:v>Y2</c:v>
                </c:pt>
                <c:pt idx="2">
                  <c:v>Y3</c:v>
                </c:pt>
                <c:pt idx="3">
                  <c:v>Y4</c:v>
                </c:pt>
                <c:pt idx="4">
                  <c:v>Y5</c:v>
                </c:pt>
                <c:pt idx="5">
                  <c:v>Y6</c:v>
                </c:pt>
                <c:pt idx="6">
                  <c:v>Y7</c:v>
                </c:pt>
                <c:pt idx="7">
                  <c:v>Y8</c:v>
                </c:pt>
                <c:pt idx="8">
                  <c:v>Y9</c:v>
                </c:pt>
                <c:pt idx="9">
                  <c:v>Y10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20</c:v>
                </c:pt>
                <c:pt idx="2">
                  <c:v>35</c:v>
                </c:pt>
                <c:pt idx="3">
                  <c:v>75</c:v>
                </c:pt>
                <c:pt idx="4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C2-41FB-B3B9-E53F00E34B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Harvest Period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Y1</c:v>
                </c:pt>
                <c:pt idx="1">
                  <c:v>Y2</c:v>
                </c:pt>
                <c:pt idx="2">
                  <c:v>Y3</c:v>
                </c:pt>
                <c:pt idx="3">
                  <c:v>Y4</c:v>
                </c:pt>
                <c:pt idx="4">
                  <c:v>Y5</c:v>
                </c:pt>
                <c:pt idx="5">
                  <c:v>Y6</c:v>
                </c:pt>
                <c:pt idx="6">
                  <c:v>Y7</c:v>
                </c:pt>
                <c:pt idx="7">
                  <c:v>Y8</c:v>
                </c:pt>
                <c:pt idx="8">
                  <c:v>Y9</c:v>
                </c:pt>
                <c:pt idx="9">
                  <c:v>Y10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5">
                  <c:v>95</c:v>
                </c:pt>
                <c:pt idx="6">
                  <c:v>80</c:v>
                </c:pt>
                <c:pt idx="7">
                  <c:v>45</c:v>
                </c:pt>
                <c:pt idx="8">
                  <c:v>22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C2-41FB-B3B9-E53F00E34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"/>
        <c:overlap val="79"/>
        <c:axId val="1622860591"/>
        <c:axId val="1622864431"/>
      </c:barChart>
      <c:catAx>
        <c:axId val="1622860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864431"/>
        <c:crosses val="autoZero"/>
        <c:auto val="1"/>
        <c:lblAlgn val="ctr"/>
        <c:lblOffset val="100"/>
        <c:noMultiLvlLbl val="0"/>
      </c:catAx>
      <c:valAx>
        <c:axId val="1622864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860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Standard 2% Management Fees</a:t>
            </a:r>
            <a:r>
              <a:rPr lang="en-US" baseline="0">
                <a:solidFill>
                  <a:schemeClr val="tx1"/>
                </a:solidFill>
              </a:rPr>
              <a:t> On A Median Fund</a:t>
            </a:r>
            <a:endParaRPr lang="en-US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1E3A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B75-4A59-A6C3-96C5A3A4C194}"/>
              </c:ext>
            </c:extLst>
          </c:dPt>
          <c:dPt>
            <c:idx val="6"/>
            <c:invertIfNegative val="0"/>
            <c:bubble3D val="0"/>
            <c:spPr>
              <a:solidFill>
                <a:srgbClr val="1E3A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B75-4A59-A6C3-96C5A3A4C194}"/>
              </c:ext>
            </c:extLst>
          </c:dPt>
          <c:dPt>
            <c:idx val="7"/>
            <c:invertIfNegative val="0"/>
            <c:bubble3D val="0"/>
            <c:spPr>
              <a:solidFill>
                <a:srgbClr val="1E3A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75-4A59-A6C3-96C5A3A4C194}"/>
              </c:ext>
            </c:extLst>
          </c:dPt>
          <c:dPt>
            <c:idx val="8"/>
            <c:invertIfNegative val="0"/>
            <c:bubble3D val="0"/>
            <c:spPr>
              <a:solidFill>
                <a:srgbClr val="1E3A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B75-4A59-A6C3-96C5A3A4C194}"/>
              </c:ext>
            </c:extLst>
          </c:dPt>
          <c:dPt>
            <c:idx val="9"/>
            <c:invertIfNegative val="0"/>
            <c:bubble3D val="0"/>
            <c:spPr>
              <a:solidFill>
                <a:srgbClr val="1E3A7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75-4A59-A6C3-96C5A3A4C194}"/>
              </c:ext>
            </c:extLst>
          </c:dPt>
          <c:cat>
            <c:strRef>
              <c:f>Sheet1!$A$2:$A$11</c:f>
              <c:strCache>
                <c:ptCount val="10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  <c:pt idx="6">
                  <c:v>Year 7</c:v>
                </c:pt>
                <c:pt idx="7">
                  <c:v>Year 8</c:v>
                </c:pt>
                <c:pt idx="8">
                  <c:v>Year 9</c:v>
                </c:pt>
                <c:pt idx="9">
                  <c:v>Year 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714000</c:v>
                </c:pt>
                <c:pt idx="1">
                  <c:v>714000</c:v>
                </c:pt>
                <c:pt idx="2">
                  <c:v>714000</c:v>
                </c:pt>
                <c:pt idx="3">
                  <c:v>714000</c:v>
                </c:pt>
                <c:pt idx="4">
                  <c:v>714000</c:v>
                </c:pt>
                <c:pt idx="5">
                  <c:v>642600</c:v>
                </c:pt>
                <c:pt idx="6">
                  <c:v>571200</c:v>
                </c:pt>
                <c:pt idx="7">
                  <c:v>499800</c:v>
                </c:pt>
                <c:pt idx="8">
                  <c:v>428400</c:v>
                </c:pt>
                <c:pt idx="9">
                  <c:v>357000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75-4A59-A6C3-96C5A3A4C1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  <c:pt idx="6">
                  <c:v>Year 7</c:v>
                </c:pt>
                <c:pt idx="7">
                  <c:v>Year 8</c:v>
                </c:pt>
                <c:pt idx="8">
                  <c:v>Year 9</c:v>
                </c:pt>
                <c:pt idx="9">
                  <c:v>Year 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75-4A59-A6C3-96C5A3A4C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"/>
        <c:overlap val="79"/>
        <c:axId val="1226911375"/>
        <c:axId val="1226925295"/>
      </c:barChart>
      <c:catAx>
        <c:axId val="122691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6925295"/>
        <c:crosses val="autoZero"/>
        <c:auto val="1"/>
        <c:lblAlgn val="ctr"/>
        <c:lblOffset val="100"/>
        <c:noMultiLvlLbl val="0"/>
      </c:catAx>
      <c:valAx>
        <c:axId val="1226925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6911375"/>
        <c:crosses val="autoZero"/>
        <c:crossBetween val="between"/>
        <c:majorUnit val="20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Fundraising, 2014-2024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'[Charts for Hill presentation.xlsx]Fundraising Activity'!$B$8</c:f>
              <c:strCache>
                <c:ptCount val="1"/>
                <c:pt idx="0">
                  <c:v>Capital raised ($B)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'[Charts for Hill presentation.xlsx]Fundraising Activity'!$C$7:$M$7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 formatCode="General&quot;*&quot;">
                  <c:v>2024</c:v>
                </c:pt>
              </c:numCache>
            </c:numRef>
          </c:cat>
          <c:val>
            <c:numRef>
              <c:f>'[Charts for Hill presentation.xlsx]Fundraising Activity'!$C$8:$M$8</c:f>
              <c:numCache>
                <c:formatCode>"$"#,##0.0</c:formatCode>
                <c:ptCount val="11"/>
                <c:pt idx="0">
                  <c:v>40.417258144702998</c:v>
                </c:pt>
                <c:pt idx="1">
                  <c:v>38.343989879880986</c:v>
                </c:pt>
                <c:pt idx="2">
                  <c:v>52.087291341309964</c:v>
                </c:pt>
                <c:pt idx="3">
                  <c:v>46.171462502778041</c:v>
                </c:pt>
                <c:pt idx="4">
                  <c:v>70.699314248200039</c:v>
                </c:pt>
                <c:pt idx="5">
                  <c:v>72.843027602094978</c:v>
                </c:pt>
                <c:pt idx="6">
                  <c:v>93.680864967808958</c:v>
                </c:pt>
                <c:pt idx="7">
                  <c:v>176.18084880617985</c:v>
                </c:pt>
                <c:pt idx="8">
                  <c:v>184.19178829911598</c:v>
                </c:pt>
                <c:pt idx="9">
                  <c:v>86.328706384747036</c:v>
                </c:pt>
                <c:pt idx="10">
                  <c:v>65.073112174389991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CF-4600-820E-E0A05A173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4619520"/>
        <c:axId val="107710144"/>
      </c:barChart>
      <c:lineChart>
        <c:grouping val="standard"/>
        <c:varyColors val="0"/>
        <c:ser>
          <c:idx val="1"/>
          <c:order val="1"/>
          <c:tx>
            <c:strRef>
              <c:f>'[Charts for Hill presentation.xlsx]Fundraising Activity'!$B$9</c:f>
              <c:strCache>
                <c:ptCount val="1"/>
                <c:pt idx="0">
                  <c:v>Fund count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'[Charts for Hill presentation.xlsx]Fundraising Activity'!$C$7:$M$7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 formatCode="General&quot;*&quot;">
                  <c:v>2024</c:v>
                </c:pt>
              </c:numCache>
            </c:numRef>
          </c:cat>
          <c:val>
            <c:numRef>
              <c:f>'[Charts for Hill presentation.xlsx]Fundraising Activity'!$C$9:$M$9</c:f>
              <c:numCache>
                <c:formatCode>#,##0</c:formatCode>
                <c:ptCount val="11"/>
                <c:pt idx="0">
                  <c:v>497</c:v>
                </c:pt>
                <c:pt idx="1">
                  <c:v>569</c:v>
                </c:pt>
                <c:pt idx="2">
                  <c:v>628</c:v>
                </c:pt>
                <c:pt idx="3">
                  <c:v>680</c:v>
                </c:pt>
                <c:pt idx="4">
                  <c:v>793</c:v>
                </c:pt>
                <c:pt idx="5">
                  <c:v>801</c:v>
                </c:pt>
                <c:pt idx="6">
                  <c:v>937</c:v>
                </c:pt>
                <c:pt idx="7">
                  <c:v>1608</c:v>
                </c:pt>
                <c:pt idx="8">
                  <c:v>1582</c:v>
                </c:pt>
                <c:pt idx="9">
                  <c:v>836</c:v>
                </c:pt>
                <c:pt idx="10">
                  <c:v>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CF-4600-820E-E0A05A173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4341615"/>
        <c:axId val="1344353135"/>
      </c:lineChart>
      <c:catAx>
        <c:axId val="10461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round/>
          </a:ln>
          <a:effectLst/>
        </c:spPr>
        <c:txPr>
          <a:bodyPr rot="-180000" spcFirstLastPara="1" vertOverflow="ellipsis" wrap="square" anchor="ctr" anchorCtr="1"/>
          <a:lstStyle/>
          <a:p>
            <a:pPr>
              <a:defRPr sz="13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10144"/>
        <c:crosses val="autoZero"/>
        <c:auto val="1"/>
        <c:lblAlgn val="ctr"/>
        <c:lblOffset val="100"/>
        <c:noMultiLvlLbl val="0"/>
      </c:catAx>
      <c:valAx>
        <c:axId val="1077101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Fundraising</a:t>
                </a:r>
                <a:r>
                  <a:rPr lang="en-US" baseline="0"/>
                  <a:t> Value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&quot;$&quot;#,##0&quot;B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619520"/>
        <c:crosses val="autoZero"/>
        <c:crossBetween val="between"/>
      </c:valAx>
      <c:valAx>
        <c:axId val="1344353135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Fund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4341615"/>
        <c:crosses val="max"/>
        <c:crossBetween val="between"/>
      </c:valAx>
      <c:catAx>
        <c:axId val="134434161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435313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>
                <a:solidFill>
                  <a:sysClr val="windowText" lastClr="000000"/>
                </a:solidFill>
              </a:rPr>
              <a:t>Exit Activity, 2014-2024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'[Charts for Hill presentation.xlsx]Exit Activity'!$B$8</c:f>
              <c:strCache>
                <c:ptCount val="1"/>
                <c:pt idx="0">
                  <c:v>Exit value ($B)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'[Charts for Hill presentation.xlsx]Exit Activity'!$C$7:$M$7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 formatCode="General\*">
                  <c:v>2024</c:v>
                </c:pt>
              </c:numCache>
            </c:numRef>
          </c:cat>
          <c:val>
            <c:numRef>
              <c:f>'[Charts for Hill presentation.xlsx]Exit Activity'!$C$8:$M$8</c:f>
              <c:numCache>
                <c:formatCode>"$"#,##0.0</c:formatCode>
                <c:ptCount val="11"/>
                <c:pt idx="0">
                  <c:v>113.051908017659</c:v>
                </c:pt>
                <c:pt idx="1">
                  <c:v>74.849860148700998</c:v>
                </c:pt>
                <c:pt idx="2">
                  <c:v>65.823927527316002</c:v>
                </c:pt>
                <c:pt idx="3">
                  <c:v>104.81340388777701</c:v>
                </c:pt>
                <c:pt idx="4">
                  <c:v>133.57061157481098</c:v>
                </c:pt>
                <c:pt idx="5">
                  <c:v>251.11286096754796</c:v>
                </c:pt>
                <c:pt idx="6">
                  <c:v>298.06116131254208</c:v>
                </c:pt>
                <c:pt idx="7">
                  <c:v>779.7914988291966</c:v>
                </c:pt>
                <c:pt idx="8">
                  <c:v>89.182740000875995</c:v>
                </c:pt>
                <c:pt idx="9">
                  <c:v>71.634750112079999</c:v>
                </c:pt>
                <c:pt idx="10">
                  <c:v>68.924743258031981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4-4012-B794-FA17207FF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4619520"/>
        <c:axId val="107710144"/>
      </c:barChart>
      <c:lineChart>
        <c:grouping val="standard"/>
        <c:varyColors val="0"/>
        <c:ser>
          <c:idx val="1"/>
          <c:order val="1"/>
          <c:tx>
            <c:strRef>
              <c:f>'[Charts for Hill presentation.xlsx]Exit Activity'!$B$9</c:f>
              <c:strCache>
                <c:ptCount val="1"/>
                <c:pt idx="0">
                  <c:v>Exit count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'[Charts for Hill presentation.xlsx]Exit Activity'!$C$7:$M$7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 formatCode="General\*">
                  <c:v>2024</c:v>
                </c:pt>
              </c:numCache>
            </c:numRef>
          </c:cat>
          <c:val>
            <c:numRef>
              <c:f>'[Charts for Hill presentation.xlsx]Exit Activity'!$C$9:$M$9</c:f>
              <c:numCache>
                <c:formatCode>#,##0</c:formatCode>
                <c:ptCount val="11"/>
                <c:pt idx="0">
                  <c:v>1133</c:v>
                </c:pt>
                <c:pt idx="1">
                  <c:v>1126</c:v>
                </c:pt>
                <c:pt idx="2">
                  <c:v>1065</c:v>
                </c:pt>
                <c:pt idx="3">
                  <c:v>1115</c:v>
                </c:pt>
                <c:pt idx="4">
                  <c:v>1292</c:v>
                </c:pt>
                <c:pt idx="5">
                  <c:v>1343</c:v>
                </c:pt>
                <c:pt idx="6">
                  <c:v>1281</c:v>
                </c:pt>
                <c:pt idx="7">
                  <c:v>2031</c:v>
                </c:pt>
                <c:pt idx="8">
                  <c:v>1434</c:v>
                </c:pt>
                <c:pt idx="9">
                  <c:v>1140</c:v>
                </c:pt>
                <c:pt idx="10">
                  <c:v>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B4-4012-B794-FA17207FF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4341615"/>
        <c:axId val="1344353135"/>
      </c:lineChart>
      <c:catAx>
        <c:axId val="10461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round/>
          </a:ln>
          <a:effectLst/>
        </c:spPr>
        <c:txPr>
          <a:bodyPr rot="-180000" spcFirstLastPara="1" vertOverflow="ellipsis" wrap="square" anchor="ctr" anchorCtr="1"/>
          <a:lstStyle/>
          <a:p>
            <a:pPr>
              <a:defRPr sz="13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10144"/>
        <c:crosses val="autoZero"/>
        <c:auto val="1"/>
        <c:lblAlgn val="ctr"/>
        <c:lblOffset val="100"/>
        <c:noMultiLvlLbl val="0"/>
      </c:catAx>
      <c:valAx>
        <c:axId val="1077101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/>
                  <a:t> </a:t>
                </a:r>
                <a:r>
                  <a:rPr lang="en-US" sz="1000" b="0" i="0" u="none" strike="noStrike" kern="1200" spc="0" baseline="0">
                    <a:solidFill>
                      <a:sysClr val="windowText" lastClr="000000"/>
                    </a:solidFill>
                  </a:rPr>
                  <a:t>Exit</a:t>
                </a:r>
                <a:r>
                  <a:rPr lang="en-US" sz="1000" b="1" i="0" u="none" strike="noStrike" kern="1200" spc="0" baseline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/>
                  <a:t>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&quot;$&quot;#,##0&quot;B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619520"/>
        <c:crosses val="autoZero"/>
        <c:crossBetween val="between"/>
      </c:valAx>
      <c:valAx>
        <c:axId val="1344353135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spc="0" baseline="0">
                    <a:solidFill>
                      <a:sysClr val="windowText" lastClr="000000"/>
                    </a:solidFill>
                  </a:rPr>
                  <a:t>Exit</a:t>
                </a:r>
                <a:r>
                  <a:rPr lang="en-US"/>
                  <a:t>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4341615"/>
        <c:crosses val="max"/>
        <c:crossBetween val="between"/>
      </c:valAx>
      <c:catAx>
        <c:axId val="134434161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435313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>
                <a:solidFill>
                  <a:sysClr val="windowText" lastClr="000000"/>
                </a:solidFill>
              </a:rPr>
              <a:t>Deal Activity, 2014-2024 </a:t>
            </a:r>
          </a:p>
        </c:rich>
      </c:tx>
      <c:layout>
        <c:manualLayout>
          <c:xMode val="edge"/>
          <c:yMode val="edge"/>
          <c:x val="0.47850468212705782"/>
          <c:y val="1.297015978147493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'[Charts for Hill presentation.xlsx]Deal Activity'!$C$8</c:f>
              <c:strCache>
                <c:ptCount val="1"/>
                <c:pt idx="0">
                  <c:v>Deal value ($B)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'[Charts for Hill presentation.xlsx]Deal Activity'!$D$7:$N$7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 formatCode="0\*">
                  <c:v>2024</c:v>
                </c:pt>
              </c:numCache>
            </c:numRef>
          </c:cat>
          <c:val>
            <c:numRef>
              <c:f>'[Charts for Hill presentation.xlsx]Deal Activity'!$D$8:$N$8</c:f>
              <c:numCache>
                <c:formatCode>"$"#,##0.0</c:formatCode>
                <c:ptCount val="11"/>
                <c:pt idx="0">
                  <c:v>74.349118660256991</c:v>
                </c:pt>
                <c:pt idx="1">
                  <c:v>86.630680752998984</c:v>
                </c:pt>
                <c:pt idx="2">
                  <c:v>83.55032771353001</c:v>
                </c:pt>
                <c:pt idx="3">
                  <c:v>90.798015656108973</c:v>
                </c:pt>
                <c:pt idx="4">
                  <c:v>146.58566012191807</c:v>
                </c:pt>
                <c:pt idx="5">
                  <c:v>153.05829396856888</c:v>
                </c:pt>
                <c:pt idx="6">
                  <c:v>173.73042373342176</c:v>
                </c:pt>
                <c:pt idx="7">
                  <c:v>352.66870961586335</c:v>
                </c:pt>
                <c:pt idx="8">
                  <c:v>240.68277469805685</c:v>
                </c:pt>
                <c:pt idx="9" formatCode="&quot;$&quot;#,##0.00">
                  <c:v>161.28905686401208</c:v>
                </c:pt>
                <c:pt idx="10" formatCode="&quot;$&quot;#,##0.00">
                  <c:v>131.40509812379696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B-4232-A45F-6B3B22D68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4619520"/>
        <c:axId val="107710144"/>
      </c:barChart>
      <c:lineChart>
        <c:grouping val="standard"/>
        <c:varyColors val="0"/>
        <c:ser>
          <c:idx val="1"/>
          <c:order val="1"/>
          <c:tx>
            <c:strRef>
              <c:f>'[Charts for Hill presentation.xlsx]Deal Activity'!$C$9</c:f>
              <c:strCache>
                <c:ptCount val="1"/>
                <c:pt idx="0">
                  <c:v>Deal count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'[Charts for Hill presentation.xlsx]Deal Activity'!$D$7:$N$7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 formatCode="0\*">
                  <c:v>2024</c:v>
                </c:pt>
              </c:numCache>
            </c:numRef>
          </c:cat>
          <c:val>
            <c:numRef>
              <c:f>'[Charts for Hill presentation.xlsx]Deal Activity'!$D$9:$N$9</c:f>
              <c:numCache>
                <c:formatCode>#,##0</c:formatCode>
                <c:ptCount val="11"/>
                <c:pt idx="0">
                  <c:v>11266</c:v>
                </c:pt>
                <c:pt idx="1">
                  <c:v>12036</c:v>
                </c:pt>
                <c:pt idx="2">
                  <c:v>11198</c:v>
                </c:pt>
                <c:pt idx="3">
                  <c:v>12006</c:v>
                </c:pt>
                <c:pt idx="4">
                  <c:v>12728</c:v>
                </c:pt>
                <c:pt idx="5">
                  <c:v>13802</c:v>
                </c:pt>
                <c:pt idx="6">
                  <c:v>13943</c:v>
                </c:pt>
                <c:pt idx="7">
                  <c:v>19318</c:v>
                </c:pt>
                <c:pt idx="8">
                  <c:v>17952</c:v>
                </c:pt>
                <c:pt idx="9">
                  <c:v>14813</c:v>
                </c:pt>
                <c:pt idx="10">
                  <c:v>11834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AB-4232-A45F-6B3B22D68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4341615"/>
        <c:axId val="1344353135"/>
      </c:lineChart>
      <c:catAx>
        <c:axId val="10461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round/>
          </a:ln>
          <a:effectLst/>
        </c:spPr>
        <c:txPr>
          <a:bodyPr rot="-180000" spcFirstLastPara="1" vertOverflow="ellipsis" wrap="square" anchor="ctr" anchorCtr="1"/>
          <a:lstStyle/>
          <a:p>
            <a:pPr>
              <a:defRPr sz="135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10144"/>
        <c:crosses val="autoZero"/>
        <c:auto val="1"/>
        <c:lblAlgn val="ctr"/>
        <c:lblOffset val="100"/>
        <c:noMultiLvlLbl val="0"/>
      </c:catAx>
      <c:valAx>
        <c:axId val="1077101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Deal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&quot;$&quot;#,##0&quot;B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619520"/>
        <c:crosses val="autoZero"/>
        <c:crossBetween val="between"/>
      </c:valAx>
      <c:valAx>
        <c:axId val="1344353135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Deal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4341615"/>
        <c:crosses val="max"/>
        <c:crossBetween val="between"/>
      </c:valAx>
      <c:catAx>
        <c:axId val="134434161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435313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u="sng" cap="none">
                <a:solidFill>
                  <a:schemeClr val="bg1"/>
                </a:solidFill>
                <a:latin typeface="Arial Black" panose="020B0A04020102020204" pitchFamily="34" charset="0"/>
              </a:rPr>
              <a:t>US VC Investment Into Frontier Technologies, 2020-2022 ($B)</a:t>
            </a:r>
          </a:p>
        </c:rich>
      </c:tx>
      <c:layout>
        <c:manualLayout>
          <c:xMode val="edge"/>
          <c:yMode val="edge"/>
          <c:x val="0.15896139259948988"/>
          <c:y val="2.088481629854747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673473368892757"/>
          <c:y val="0.21224805963582039"/>
          <c:w val="0.36653043206763697"/>
          <c:h val="0.7459782147114651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B$ Invested </c:v>
                </c:pt>
              </c:strCache>
            </c:strRef>
          </c:tx>
          <c:dPt>
            <c:idx val="0"/>
            <c:bubble3D val="0"/>
            <c:spPr>
              <a:solidFill>
                <a:srgbClr val="EC5C6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D3-49E2-BD83-6F3738BA26F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D3-49E2-BD83-6F3738BA26FA}"/>
              </c:ext>
            </c:extLst>
          </c:dPt>
          <c:dPt>
            <c:idx val="2"/>
            <c:bubble3D val="0"/>
            <c:spPr>
              <a:solidFill>
                <a:srgbClr val="EBDB6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D3-49E2-BD83-6F3738BA26FA}"/>
              </c:ext>
            </c:extLst>
          </c:dPt>
          <c:dPt>
            <c:idx val="3"/>
            <c:bubble3D val="0"/>
            <c:spPr>
              <a:solidFill>
                <a:srgbClr val="189287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7D3-49E2-BD83-6F3738BA26FA}"/>
              </c:ext>
            </c:extLst>
          </c:dPt>
          <c:dPt>
            <c:idx val="4"/>
            <c:bubble3D val="0"/>
            <c:spPr>
              <a:solidFill>
                <a:srgbClr val="C8E4E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7D3-49E2-BD83-6F3738BA26FA}"/>
              </c:ext>
            </c:extLst>
          </c:dPt>
          <c:dPt>
            <c:idx val="5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7D3-49E2-BD83-6F3738BA26FA}"/>
              </c:ext>
            </c:extLst>
          </c:dPt>
          <c:dPt>
            <c:idx val="6"/>
            <c:bubble3D val="0"/>
            <c:spPr>
              <a:solidFill>
                <a:srgbClr val="FDBFB9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7D3-49E2-BD83-6F3738BA26FA}"/>
              </c:ext>
            </c:extLst>
          </c:dPt>
          <c:dPt>
            <c:idx val="7"/>
            <c:bubble3D val="0"/>
            <c:spPr>
              <a:solidFill>
                <a:srgbClr val="CDEBEB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7D3-49E2-BD83-6F3738BA26FA}"/>
              </c:ext>
            </c:extLst>
          </c:dPt>
          <c:dLbls>
            <c:dLbl>
              <c:idx val="0"/>
              <c:layout>
                <c:manualLayout>
                  <c:x val="8.0429501106882073E-2"/>
                  <c:y val="0.11689021733716601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68178292781894"/>
                      <c:h val="0.12190987403340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7D3-49E2-BD83-6F3738BA26FA}"/>
                </c:ext>
              </c:extLst>
            </c:dLbl>
            <c:dLbl>
              <c:idx val="1"/>
              <c:layout>
                <c:manualLayout>
                  <c:x val="8.6021505376344093E-2"/>
                  <c:y val="-0.112499993079478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fld id="{ED6B2251-44C6-4139-8237-0FFA662D0060}" type="CATEGORYNAME">
                      <a:rPr lang="en-US" sz="1600">
                        <a:solidFill>
                          <a:schemeClr val="tx1"/>
                        </a:solidFill>
                        <a:latin typeface="+mj-lt"/>
                      </a:rPr>
                      <a:pPr>
                        <a:defRPr sz="1600">
                          <a:solidFill>
                            <a:schemeClr val="tx1"/>
                          </a:solidFill>
                          <a:latin typeface="+mj-lt"/>
                        </a:defRPr>
                      </a:pPr>
                      <a:t>[CATEGORY NAME]</a:t>
                    </a:fld>
                    <a:r>
                      <a:rPr lang="en-US" sz="1600" baseline="0">
                        <a:solidFill>
                          <a:schemeClr val="tx1"/>
                        </a:solidFill>
                        <a:latin typeface="+mj-lt"/>
                      </a:rPr>
                      <a:t>, </a:t>
                    </a:r>
                    <a:fld id="{3785FC7F-2D69-4200-8C9B-361E60D11B3E}" type="VALUE">
                      <a:rPr lang="en-US" sz="1600" baseline="0">
                        <a:solidFill>
                          <a:schemeClr val="tx1"/>
                        </a:solidFill>
                        <a:latin typeface="+mj-lt"/>
                      </a:rPr>
                      <a:pPr>
                        <a:defRPr sz="1600">
                          <a:solidFill>
                            <a:schemeClr val="tx1"/>
                          </a:solidFill>
                          <a:latin typeface="+mj-lt"/>
                        </a:defRPr>
                      </a:pPr>
                      <a:t>[VALUE]</a:t>
                    </a:fld>
                    <a:endParaRPr lang="en-US" sz="1600" baseline="0">
                      <a:solidFill>
                        <a:schemeClr val="tx1"/>
                      </a:solidFill>
                      <a:latin typeface="+mj-lt"/>
                    </a:endParaRPr>
                  </a:p>
                </c:rich>
              </c:tx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7D3-49E2-BD83-6F3738BA26FA}"/>
                </c:ext>
              </c:extLst>
            </c:dLbl>
            <c:dLbl>
              <c:idx val="2"/>
              <c:layout>
                <c:manualLayout>
                  <c:x val="-7.7557993555461641E-2"/>
                  <c:y val="-1.299545159194301E-2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D3-49E2-BD83-6F3738BA26FA}"/>
                </c:ext>
              </c:extLst>
            </c:dLbl>
            <c:dLbl>
              <c:idx val="3"/>
              <c:layout>
                <c:manualLayout>
                  <c:x val="-5.9218659311421687E-2"/>
                  <c:y val="3.6353581228499056E-2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D3-49E2-BD83-6F3738BA26FA}"/>
                </c:ext>
              </c:extLst>
            </c:dLbl>
            <c:dLbl>
              <c:idx val="4"/>
              <c:layout>
                <c:manualLayout>
                  <c:x val="-1.2548698366280467E-2"/>
                  <c:y val="5.3318585801798747E-2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4331351899082"/>
                      <c:h val="0.131604162361009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B7D3-49E2-BD83-6F3738BA26FA}"/>
                </c:ext>
              </c:extLst>
            </c:dLbl>
            <c:dLbl>
              <c:idx val="5"/>
              <c:layout>
                <c:manualLayout>
                  <c:x val="-8.6708243750796388E-2"/>
                  <c:y val="2.8226027294001622E-3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7D3-49E2-BD83-6F3738BA26FA}"/>
                </c:ext>
              </c:extLst>
            </c:dLbl>
            <c:dLbl>
              <c:idx val="6"/>
              <c:layout>
                <c:manualLayout>
                  <c:x val="-4.6182949696548244E-2"/>
                  <c:y val="-2.1093748702402271E-2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7D3-49E2-BD83-6F3738BA26FA}"/>
                </c:ext>
              </c:extLst>
            </c:dLbl>
            <c:dLbl>
              <c:idx val="7"/>
              <c:layout>
                <c:manualLayout>
                  <c:x val="0.25801477246274579"/>
                  <c:y val="7.2052104598036354E-3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70515329419442"/>
                      <c:h val="0.104601371054801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B7D3-49E2-BD83-6F3738BA26FA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AI &amp; Machine Learning</c:v>
                </c:pt>
                <c:pt idx="1">
                  <c:v>Life Sciences</c:v>
                </c:pt>
                <c:pt idx="2">
                  <c:v>Big Data</c:v>
                </c:pt>
                <c:pt idx="3">
                  <c:v>Climate Tech</c:v>
                </c:pt>
                <c:pt idx="4">
                  <c:v>Advanced Manufacturing</c:v>
                </c:pt>
                <c:pt idx="5">
                  <c:v>Cybersecurity</c:v>
                </c:pt>
                <c:pt idx="6">
                  <c:v>Aerospace</c:v>
                </c:pt>
                <c:pt idx="7">
                  <c:v>Drones and Robotics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92</c:v>
                </c:pt>
                <c:pt idx="1">
                  <c:v>61</c:v>
                </c:pt>
                <c:pt idx="2">
                  <c:v>55</c:v>
                </c:pt>
                <c:pt idx="3">
                  <c:v>49</c:v>
                </c:pt>
                <c:pt idx="4">
                  <c:v>31</c:v>
                </c:pt>
                <c:pt idx="5">
                  <c:v>27</c:v>
                </c:pt>
                <c:pt idx="6">
                  <c:v>17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7D3-49E2-BD83-6F3738BA26F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VC-Backed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71-428D-AF18-5E7A588DF27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71-428D-AF18-5E7A588DF27A}"/>
              </c:ext>
            </c:extLst>
          </c:dPt>
          <c:dLbls>
            <c:dLbl>
              <c:idx val="0"/>
              <c:layout>
                <c:manualLayout>
                  <c:x val="0.12107263357744426"/>
                  <c:y val="-0.12534687904920952"/>
                </c:manualLayout>
              </c:layout>
              <c:tx>
                <c:rich>
                  <a:bodyPr/>
                  <a:lstStyle/>
                  <a:p>
                    <a:fld id="{24102B03-53CD-446A-A63E-2474BD90B495}" type="VALUE">
                      <a:rPr lang="en-US" b="1" baseline="0" smtClean="0">
                        <a:solidFill>
                          <a:srgbClr val="000000"/>
                        </a:solidFill>
                      </a:rPr>
                      <a:pPr/>
                      <a:t>[VALUE]</a:t>
                    </a:fld>
                    <a:endParaRPr lang="en-US" b="1" baseline="0">
                      <a:solidFill>
                        <a:srgbClr val="000000"/>
                      </a:solidFill>
                    </a:endParaRPr>
                  </a:p>
                  <a:p>
                    <a:fld id="{386A95A8-439D-44EF-98BE-957DE51778A2}" type="SERIESNAME">
                      <a:rPr lang="en-US" sz="1000" b="0" i="0" u="none" strike="noStrike" kern="1200" baseline="0" smtClean="0">
                        <a:solidFill>
                          <a:srgbClr val="000000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471-428D-AF18-5E7A588DF27A}"/>
                </c:ext>
              </c:extLst>
            </c:dLbl>
            <c:dLbl>
              <c:idx val="1"/>
              <c:layout>
                <c:manualLayout>
                  <c:x val="0.12107263357744426"/>
                  <c:y val="-0.12534687904920952"/>
                </c:manualLayout>
              </c:layout>
              <c:tx>
                <c:rich>
                  <a:bodyPr/>
                  <a:lstStyle/>
                  <a:p>
                    <a:fld id="{24102B03-53CD-446A-A63E-2474BD90B495}" type="VALUE">
                      <a:rPr lang="en-US" b="1" baseline="0" smtClean="0">
                        <a:solidFill>
                          <a:srgbClr val="000000"/>
                        </a:solidFill>
                      </a:rPr>
                      <a:pPr/>
                      <a:t>[VALUE]</a:t>
                    </a:fld>
                    <a:endParaRPr lang="en-US" b="1" baseline="0">
                      <a:solidFill>
                        <a:srgbClr val="000000"/>
                      </a:solidFill>
                    </a:endParaRPr>
                  </a:p>
                  <a:p>
                    <a:fld id="{386A95A8-439D-44EF-98BE-957DE51778A2}" type="SERIESNAME">
                      <a:rPr lang="en-US" sz="1000" b="0" i="0" u="none" strike="noStrike" kern="1200" baseline="0" smtClean="0">
                        <a:solidFill>
                          <a:srgbClr val="000000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471-428D-AF18-5E7A588DF27A}"/>
                </c:ext>
              </c:extLst>
            </c:dLbl>
            <c:dLbl>
              <c:idx val="2"/>
              <c:layout>
                <c:manualLayout>
                  <c:x val="0.11591273686967375"/>
                  <c:y val="-0.13834903026221068"/>
                </c:manualLayout>
              </c:layout>
              <c:tx>
                <c:rich>
                  <a:bodyPr/>
                  <a:lstStyle/>
                  <a:p>
                    <a:fld id="{24102B03-53CD-446A-A63E-2474BD90B495}" type="VALUE">
                      <a:rPr lang="en-US" b="1" baseline="0" smtClean="0">
                        <a:solidFill>
                          <a:srgbClr val="000000"/>
                        </a:solidFill>
                      </a:rPr>
                      <a:pPr/>
                      <a:t>[VALUE]</a:t>
                    </a:fld>
                    <a:endParaRPr lang="en-US" b="1" baseline="0">
                      <a:solidFill>
                        <a:srgbClr val="000000"/>
                      </a:solidFill>
                    </a:endParaRPr>
                  </a:p>
                  <a:p>
                    <a:fld id="{386A95A8-439D-44EF-98BE-957DE51778A2}" type="SERIESNAME">
                      <a:rPr lang="en-US" sz="1000" b="0" i="0" u="none" strike="noStrike" kern="1200" baseline="0" smtClean="0">
                        <a:solidFill>
                          <a:srgbClr val="000000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60521877215063"/>
                      <c:h val="7.626979353530356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471-428D-AF18-5E7A588DF27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0">
                <a:norm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ysClr val="windowText" lastClr="000000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US Companies Founded 1975-2015</c:v>
                </c:pt>
                <c:pt idx="1">
                  <c:v>Publicly-Listed Companies (2015)</c:v>
                </c:pt>
                <c:pt idx="2">
                  <c:v>Market Cap of Publicly-Listed Companies (2015)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1E-3</c:v>
                </c:pt>
                <c:pt idx="1">
                  <c:v>0.18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71-428D-AF18-5E7A588DF2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Non-VC Backed</c:v>
                </c:pt>
              </c:strCache>
            </c:strRef>
          </c:tx>
          <c:spPr>
            <a:solidFill>
              <a:srgbClr val="F6BB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CB5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71-428D-AF18-5E7A588DF27A}"/>
              </c:ext>
            </c:extLst>
          </c:dPt>
          <c:dPt>
            <c:idx val="2"/>
            <c:invertIfNegative val="0"/>
            <c:bubble3D val="0"/>
            <c:spPr>
              <a:solidFill>
                <a:srgbClr val="5CB5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471-428D-AF18-5E7A588DF27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CC55AD3-3AA9-445C-80F4-AC8166E9C94E}" type="VALUE">
                      <a:rPr lang="en-US" b="1" baseline="0" smtClean="0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 b="1" baseline="0">
                      <a:solidFill>
                        <a:schemeClr val="tx1"/>
                      </a:solidFill>
                    </a:endParaRPr>
                  </a:p>
                  <a:p>
                    <a:fld id="{E2DEA01D-E996-4143-BD4A-EEAADDF4C394}" type="SERIESNAME">
                      <a:rPr lang="en-US" sz="1000" b="0" i="0" u="none" strike="noStrike" kern="1200" baseline="0" smtClean="0">
                        <a:solidFill>
                          <a:schemeClr val="tx1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471-428D-AF18-5E7A588DF27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CC55AD3-3AA9-445C-80F4-AC8166E9C94E}" type="VALUE">
                      <a:rPr lang="en-US" b="1" baseline="0" smtClean="0"/>
                      <a:pPr/>
                      <a:t>[VALUE]</a:t>
                    </a:fld>
                    <a:endParaRPr lang="en-US" b="1" baseline="0"/>
                  </a:p>
                  <a:p>
                    <a:fld id="{E2DEA01D-E996-4143-BD4A-EEAADDF4C394}" type="SERIESNAME">
                      <a:rPr lang="en-US" sz="1000" b="0" i="0" u="none" strike="noStrike" kern="1200" baseline="0" smtClean="0">
                        <a:solidFill>
                          <a:srgbClr val="000000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471-428D-AF18-5E7A588DF27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CC55AD3-3AA9-445C-80F4-AC8166E9C94E}" type="VALUE">
                      <a:rPr lang="en-US" b="1" baseline="0" smtClean="0"/>
                      <a:pPr/>
                      <a:t>[VALUE]</a:t>
                    </a:fld>
                    <a:endParaRPr lang="en-US" b="1" baseline="0"/>
                  </a:p>
                  <a:p>
                    <a:fld id="{E2DEA01D-E996-4143-BD4A-EEAADDF4C394}" type="SERIESNAME">
                      <a:rPr lang="en-US" sz="1000" b="0" i="0" u="none" strike="noStrike" kern="1200" baseline="0" smtClean="0">
                        <a:solidFill>
                          <a:srgbClr val="000000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471-428D-AF18-5E7A588DF27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US Companies Founded 1975-2015</c:v>
                </c:pt>
                <c:pt idx="1">
                  <c:v>Publicly-Listed Companies (2015)</c:v>
                </c:pt>
                <c:pt idx="2">
                  <c:v>Market Cap of Publicly-Listed Companies (2015)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0.999</c:v>
                </c:pt>
                <c:pt idx="1">
                  <c:v>0.82</c:v>
                </c:pt>
                <c:pt idx="2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471-428D-AF18-5E7A588DF27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13128672"/>
        <c:axId val="1240121136"/>
      </c:barChart>
      <c:catAx>
        <c:axId val="101312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600" b="1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40121136"/>
        <c:crosses val="autoZero"/>
        <c:auto val="1"/>
        <c:lblAlgn val="ctr"/>
        <c:lblOffset val="100"/>
        <c:noMultiLvlLbl val="0"/>
      </c:catAx>
      <c:valAx>
        <c:axId val="1240121136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01312867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F6_1EF263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AC323B6-1646-47ED-B7F2-331FE6DD802A}" authorId="{458644CB-7A1B-EBCC-A099-36DA39451405}" created="2024-12-09T16:31:43.552">
    <pc:sldMkLst xmlns:pc="http://schemas.microsoft.com/office/powerpoint/2013/main/command">
      <pc:docMk/>
      <pc:sldMk cId="519201594" sldId="502"/>
    </pc:sldMkLst>
    <p188:txBody>
      <a:bodyPr/>
      <a:lstStyle/>
      <a:p>
        <a:r>
          <a:rPr lang="en-US"/>
          <a:t>Precursor- The firm prefers to invest in early-stage finance, technology, B2B, and B2C companies across the United States, Canada, and Mexico.</a:t>
        </a:r>
      </a:p>
    </p188:txBody>
  </p188:cm>
</p188:cmLst>
</file>

<file path=ppt/comments/modernComment_1F7_7509EEB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1BB12ED-A2BE-40BD-8ACD-9D0D63626D66}" authorId="{458644CB-7A1B-EBCC-A099-36DA39451405}" created="2024-12-09T16:31:15.113">
    <pc:sldMkLst xmlns:pc="http://schemas.microsoft.com/office/powerpoint/2013/main/command">
      <pc:docMk/>
      <pc:sldMk cId="1963585200" sldId="503"/>
    </pc:sldMkLst>
    <p188:txBody>
      <a:bodyPr/>
      <a:lstStyle/>
      <a:p>
        <a:r>
          <a:rPr lang="en-US"/>
          <a:t>Drive- Founded in 2012, Drive Capital is a venture capital firm based in Columbus, Ohio. The firm seeks to invest in seed-stage, early-stage, and later-stage companies. The firm focuses on business products, business services, consumer products, consumer services, financial services, healthcare, information technology, life sciences, mobile, cybersecurity, robotics, artificial intelligence, machine learning, and technology-based sectors in the Midwest United States. This firm is a Registered Investment Adviser (RIA).</a:t>
        </a:r>
      </a:p>
    </p188:txBody>
  </p188:cm>
</p188:cmLst>
</file>

<file path=ppt/comments/modernComment_1F8_9BCA62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95FC9A8-80B3-427B-80FF-7401D7DCD4A4}" authorId="{458644CB-7A1B-EBCC-A099-36DA39451405}" created="2024-12-09T16:31:08.582">
    <pc:sldMkLst xmlns:pc="http://schemas.microsoft.com/office/powerpoint/2013/main/command">
      <pc:docMk/>
      <pc:sldMk cId="163358248" sldId="504"/>
    </pc:sldMkLst>
    <p188:txBody>
      <a:bodyPr/>
      <a:lstStyle/>
      <a:p>
        <a:r>
          <a:rPr lang="en-US"/>
          <a:t>Decode- The firm seeks to invest in growth-stage commercial technology companies that have broad applicability in the federal government.</a:t>
        </a:r>
      </a:p>
    </p188:txBody>
  </p188:cm>
</p188:cmLst>
</file>

<file path=ppt/comments/modernComment_209_3383CDA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4D8F17F-8FAE-4514-9C60-93304F27A32A}" authorId="{88DE5E36-8015-4B1E-36B1-C0EA49DA54AD}" created="2024-12-09T19:34:01.13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864275882" sldId="521"/>
      <ac:spMk id="8" creationId="{00000000-0000-0000-0000-000000000000}"/>
    </ac:deMkLst>
    <p188:txBody>
      <a:bodyPr/>
      <a:lstStyle/>
      <a:p>
        <a:r>
          <a:rPr lang="en-US"/>
          <a:t>For coming here to learn about VC during such a busy time and for your continued support of the entrepreneurial ecosystem.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svg"/><Relationship Id="rId13" Type="http://schemas.openxmlformats.org/officeDocument/2006/relationships/image" Target="../media/image109.png"/><Relationship Id="rId18" Type="http://schemas.openxmlformats.org/officeDocument/2006/relationships/image" Target="../media/image114.sv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8.svg"/><Relationship Id="rId17" Type="http://schemas.openxmlformats.org/officeDocument/2006/relationships/image" Target="../media/image113.png"/><Relationship Id="rId2" Type="http://schemas.openxmlformats.org/officeDocument/2006/relationships/image" Target="../media/image98.svg"/><Relationship Id="rId16" Type="http://schemas.openxmlformats.org/officeDocument/2006/relationships/image" Target="../media/image112.svg"/><Relationship Id="rId20" Type="http://schemas.openxmlformats.org/officeDocument/2006/relationships/image" Target="../media/image116.svg"/><Relationship Id="rId1" Type="http://schemas.openxmlformats.org/officeDocument/2006/relationships/image" Target="../media/image97.png"/><Relationship Id="rId6" Type="http://schemas.openxmlformats.org/officeDocument/2006/relationships/image" Target="../media/image102.sv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5" Type="http://schemas.openxmlformats.org/officeDocument/2006/relationships/image" Target="../media/image111.png"/><Relationship Id="rId10" Type="http://schemas.openxmlformats.org/officeDocument/2006/relationships/image" Target="../media/image106.svg"/><Relationship Id="rId19" Type="http://schemas.openxmlformats.org/officeDocument/2006/relationships/image" Target="../media/image115.png"/><Relationship Id="rId4" Type="http://schemas.openxmlformats.org/officeDocument/2006/relationships/image" Target="../media/image100.svg"/><Relationship Id="rId9" Type="http://schemas.openxmlformats.org/officeDocument/2006/relationships/image" Target="../media/image105.png"/><Relationship Id="rId14" Type="http://schemas.openxmlformats.org/officeDocument/2006/relationships/image" Target="../media/image11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svg"/><Relationship Id="rId13" Type="http://schemas.openxmlformats.org/officeDocument/2006/relationships/image" Target="../media/image109.png"/><Relationship Id="rId18" Type="http://schemas.openxmlformats.org/officeDocument/2006/relationships/image" Target="../media/image114.sv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8.svg"/><Relationship Id="rId17" Type="http://schemas.openxmlformats.org/officeDocument/2006/relationships/image" Target="../media/image113.png"/><Relationship Id="rId2" Type="http://schemas.openxmlformats.org/officeDocument/2006/relationships/image" Target="../media/image98.svg"/><Relationship Id="rId16" Type="http://schemas.openxmlformats.org/officeDocument/2006/relationships/image" Target="../media/image112.svg"/><Relationship Id="rId20" Type="http://schemas.openxmlformats.org/officeDocument/2006/relationships/image" Target="../media/image116.svg"/><Relationship Id="rId1" Type="http://schemas.openxmlformats.org/officeDocument/2006/relationships/image" Target="../media/image97.png"/><Relationship Id="rId6" Type="http://schemas.openxmlformats.org/officeDocument/2006/relationships/image" Target="../media/image102.sv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5" Type="http://schemas.openxmlformats.org/officeDocument/2006/relationships/image" Target="../media/image111.png"/><Relationship Id="rId10" Type="http://schemas.openxmlformats.org/officeDocument/2006/relationships/image" Target="../media/image106.svg"/><Relationship Id="rId19" Type="http://schemas.openxmlformats.org/officeDocument/2006/relationships/image" Target="../media/image115.png"/><Relationship Id="rId4" Type="http://schemas.openxmlformats.org/officeDocument/2006/relationships/image" Target="../media/image100.svg"/><Relationship Id="rId9" Type="http://schemas.openxmlformats.org/officeDocument/2006/relationships/image" Target="../media/image105.png"/><Relationship Id="rId14" Type="http://schemas.openxmlformats.org/officeDocument/2006/relationships/image" Target="../media/image1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AA646A-E0A2-4F96-AB11-896D4B736C4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AC7368-E7D0-4B18-B0A8-AE14CAEECAC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Tax bill</a:t>
          </a:r>
        </a:p>
      </dgm:t>
    </dgm:pt>
    <dgm:pt modelId="{EF4235CA-B03D-46B1-886A-A43DB443C6B0}" type="parTrans" cxnId="{58008230-F7DD-41FA-9C62-A3549F27E4FE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E7D00D01-73DF-4885-9833-C89CBA4356E9}" type="sibTrans" cxnId="{58008230-F7DD-41FA-9C62-A3549F27E4FE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A76E7EBD-C1BB-44AD-A779-229E1BE1D6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Regulatory</a:t>
          </a:r>
        </a:p>
      </dgm:t>
    </dgm:pt>
    <dgm:pt modelId="{97D9D7F9-5F51-4CF2-98CE-6DBD0202F9BF}" type="parTrans" cxnId="{8715A78B-34BA-4243-817A-A072AC056A10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1E43DCAA-31A0-49DB-8F23-CBD733819717}" type="sibTrans" cxnId="{8715A78B-34BA-4243-817A-A072AC056A10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C0EF54FE-FEA1-4B53-8444-94FC207B50A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Antitrust</a:t>
          </a:r>
        </a:p>
      </dgm:t>
    </dgm:pt>
    <dgm:pt modelId="{88DBD13E-8FC4-4C02-A6AF-9DDB849E5163}" type="parTrans" cxnId="{E071EFED-65BA-43E3-8495-7F5759470F91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2EFE19CC-E32D-43DF-B30D-7B561410C4C3}" type="sibTrans" cxnId="{E071EFED-65BA-43E3-8495-7F5759470F91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88782DB3-C488-4DE7-9A57-E49214B88B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AI</a:t>
          </a:r>
        </a:p>
      </dgm:t>
    </dgm:pt>
    <dgm:pt modelId="{ABBFD04D-9D8A-4690-A918-F70690A9B7BB}" type="parTrans" cxnId="{4D767D36-F1D9-4460-A3ED-011677E2F558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3A73F308-0AA4-461D-9F3D-1838A66A280C}" type="sibTrans" cxnId="{4D767D36-F1D9-4460-A3ED-011677E2F558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258EA6C5-B987-4235-97EC-F50533ED2A7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Immigration</a:t>
          </a:r>
        </a:p>
      </dgm:t>
    </dgm:pt>
    <dgm:pt modelId="{6E3828E6-D8E5-4538-B061-9E8B73617587}" type="parTrans" cxnId="{628AF8D3-347B-404C-A977-79D8657E9262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F389337B-0B67-46FA-8559-BCF063DAD606}" type="sibTrans" cxnId="{628AF8D3-347B-404C-A977-79D8657E9262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7D4DC2BA-DDDE-498B-BCB6-AE5A8A49E24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Healthcare</a:t>
          </a:r>
        </a:p>
      </dgm:t>
    </dgm:pt>
    <dgm:pt modelId="{05BD130B-582E-446A-A487-19F074E8773A}" type="parTrans" cxnId="{81E997C7-BE7B-45CD-9095-C6A4C43B0525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B51523E5-C3A6-4FE7-A751-592E5E464BE1}" type="sibTrans" cxnId="{81E997C7-BE7B-45CD-9095-C6A4C43B0525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43F72553-BD5D-4E2B-9F7C-CB568C9217C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National Security </a:t>
          </a:r>
        </a:p>
      </dgm:t>
    </dgm:pt>
    <dgm:pt modelId="{C6B682DE-5A3B-44D1-961B-92CD7FB274DA}" type="parTrans" cxnId="{0EC699AC-206B-4103-9095-E6C5AC59EA21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D29920BF-305E-423B-996E-AB57EA398CAE}" type="sibTrans" cxnId="{0EC699AC-206B-4103-9095-E6C5AC59EA21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2BD380C3-8B36-41EF-908D-C5A019F13AB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Climate</a:t>
          </a:r>
        </a:p>
      </dgm:t>
    </dgm:pt>
    <dgm:pt modelId="{4FFE12FF-BAF2-4D59-B52F-61EFA3539EBB}" type="parTrans" cxnId="{EBD97855-EA68-4AFD-9399-EF88BE55B4C6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317EDDB0-6698-4020-8D89-6E95204424E7}" type="sibTrans" cxnId="{EBD97855-EA68-4AFD-9399-EF88BE55B4C6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C86C98EF-8FE6-4A37-BD2C-8056662828E2}">
      <dgm:prSet custT="1"/>
      <dgm:spPr>
        <a:noFill/>
      </dgm:spPr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Blockchain/Crypto</a:t>
          </a:r>
        </a:p>
      </dgm:t>
    </dgm:pt>
    <dgm:pt modelId="{D9A07F80-1FB5-4140-97FD-CECF2772623D}" type="parTrans" cxnId="{52930473-4843-44F9-81E2-1D5249DFA530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BFA9561E-63F7-49E5-A204-725793EC81D5}" type="sibTrans" cxnId="{52930473-4843-44F9-81E2-1D5249DFA530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BD160369-6237-4DD1-9B43-01EDFFA1AD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>
              <a:latin typeface="+mj-lt"/>
            </a:rPr>
            <a:t>R&amp;D</a:t>
          </a:r>
        </a:p>
      </dgm:t>
    </dgm:pt>
    <dgm:pt modelId="{AE6AC403-00BF-4AB1-A12E-219589264337}" type="parTrans" cxnId="{3BD75E7F-0D24-4EE1-8372-BAC47DA3CC57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E5FECF8E-48AE-4AA4-986F-6A82CA699C68}" type="sibTrans" cxnId="{3BD75E7F-0D24-4EE1-8372-BAC47DA3CC57}">
      <dgm:prSet/>
      <dgm:spPr/>
      <dgm:t>
        <a:bodyPr/>
        <a:lstStyle/>
        <a:p>
          <a:endParaRPr lang="en-US" sz="1400" b="1">
            <a:latin typeface="+mj-lt"/>
          </a:endParaRPr>
        </a:p>
      </dgm:t>
    </dgm:pt>
    <dgm:pt modelId="{BC3B21C2-E653-4414-9886-B1606F411130}" type="pres">
      <dgm:prSet presAssocID="{55AA646A-E0A2-4F96-AB11-896D4B736C4E}" presName="root" presStyleCnt="0">
        <dgm:presLayoutVars>
          <dgm:dir/>
          <dgm:resizeHandles val="exact"/>
        </dgm:presLayoutVars>
      </dgm:prSet>
      <dgm:spPr/>
    </dgm:pt>
    <dgm:pt modelId="{4D98D5E4-2431-4709-9C91-C15B8B7B84FD}" type="pres">
      <dgm:prSet presAssocID="{B9AC7368-E7D0-4B18-B0A8-AE14CAEECACC}" presName="compNode" presStyleCnt="0"/>
      <dgm:spPr/>
    </dgm:pt>
    <dgm:pt modelId="{5450BD7D-ED0D-4A13-8996-10FAADD7FC73}" type="pres">
      <dgm:prSet presAssocID="{B9AC7368-E7D0-4B18-B0A8-AE14CAEECACC}" presName="iconRect" presStyleLbl="node1" presStyleIdx="0" presStyleCnt="10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x outline"/>
        </a:ext>
      </dgm:extLst>
    </dgm:pt>
    <dgm:pt modelId="{98FE5DB2-5A11-4485-9A53-E1959E3B67A1}" type="pres">
      <dgm:prSet presAssocID="{B9AC7368-E7D0-4B18-B0A8-AE14CAEECACC}" presName="spaceRect" presStyleCnt="0"/>
      <dgm:spPr/>
    </dgm:pt>
    <dgm:pt modelId="{A46671F0-B1C7-42DD-9934-D9256BD1510B}" type="pres">
      <dgm:prSet presAssocID="{B9AC7368-E7D0-4B18-B0A8-AE14CAEECACC}" presName="textRect" presStyleLbl="revTx" presStyleIdx="0" presStyleCnt="10">
        <dgm:presLayoutVars>
          <dgm:chMax val="1"/>
          <dgm:chPref val="1"/>
        </dgm:presLayoutVars>
      </dgm:prSet>
      <dgm:spPr/>
    </dgm:pt>
    <dgm:pt modelId="{D8F3A0DB-4A3F-47D0-9DE9-4E65A53C7AF0}" type="pres">
      <dgm:prSet presAssocID="{E7D00D01-73DF-4885-9833-C89CBA4356E9}" presName="sibTrans" presStyleCnt="0"/>
      <dgm:spPr/>
    </dgm:pt>
    <dgm:pt modelId="{20025CA1-9E44-4967-9082-E5F9648AE077}" type="pres">
      <dgm:prSet presAssocID="{A76E7EBD-C1BB-44AD-A779-229E1BE1D6D8}" presName="compNode" presStyleCnt="0"/>
      <dgm:spPr/>
    </dgm:pt>
    <dgm:pt modelId="{97CCA9BF-D74F-44A6-8755-9CD39DD5F5DC}" type="pres">
      <dgm:prSet presAssocID="{A76E7EBD-C1BB-44AD-A779-229E1BE1D6D8}" presName="iconRect" presStyleLbl="node1" presStyleIdx="1" presStyleCnt="10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 outline"/>
        </a:ext>
      </dgm:extLst>
    </dgm:pt>
    <dgm:pt modelId="{D877FE70-A53B-4FE6-9549-AB14CE032A9F}" type="pres">
      <dgm:prSet presAssocID="{A76E7EBD-C1BB-44AD-A779-229E1BE1D6D8}" presName="spaceRect" presStyleCnt="0"/>
      <dgm:spPr/>
    </dgm:pt>
    <dgm:pt modelId="{A3984C1F-BD9D-4BAD-A272-6E51343C5B5D}" type="pres">
      <dgm:prSet presAssocID="{A76E7EBD-C1BB-44AD-A779-229E1BE1D6D8}" presName="textRect" presStyleLbl="revTx" presStyleIdx="1" presStyleCnt="10">
        <dgm:presLayoutVars>
          <dgm:chMax val="1"/>
          <dgm:chPref val="1"/>
        </dgm:presLayoutVars>
      </dgm:prSet>
      <dgm:spPr/>
    </dgm:pt>
    <dgm:pt modelId="{B9D038BF-7A7F-41A9-A632-9324892CEFFC}" type="pres">
      <dgm:prSet presAssocID="{1E43DCAA-31A0-49DB-8F23-CBD733819717}" presName="sibTrans" presStyleCnt="0"/>
      <dgm:spPr/>
    </dgm:pt>
    <dgm:pt modelId="{5851E757-6C9A-4888-8CAD-096AA6B85F08}" type="pres">
      <dgm:prSet presAssocID="{C0EF54FE-FEA1-4B53-8444-94FC207B50AC}" presName="compNode" presStyleCnt="0"/>
      <dgm:spPr/>
    </dgm:pt>
    <dgm:pt modelId="{77A647B5-549E-491B-9E62-7B38995F9DCC}" type="pres">
      <dgm:prSet presAssocID="{C0EF54FE-FEA1-4B53-8444-94FC207B50AC}" presName="iconRect" presStyleLbl="node1" presStyleIdx="2" presStyleCnt="10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 outline"/>
        </a:ext>
      </dgm:extLst>
    </dgm:pt>
    <dgm:pt modelId="{648C9363-97CF-4D38-90AA-5CBAECAE8B36}" type="pres">
      <dgm:prSet presAssocID="{C0EF54FE-FEA1-4B53-8444-94FC207B50AC}" presName="spaceRect" presStyleCnt="0"/>
      <dgm:spPr/>
    </dgm:pt>
    <dgm:pt modelId="{4FFF3EC2-AC30-4B2C-8D39-213B187B2355}" type="pres">
      <dgm:prSet presAssocID="{C0EF54FE-FEA1-4B53-8444-94FC207B50AC}" presName="textRect" presStyleLbl="revTx" presStyleIdx="2" presStyleCnt="10">
        <dgm:presLayoutVars>
          <dgm:chMax val="1"/>
          <dgm:chPref val="1"/>
        </dgm:presLayoutVars>
      </dgm:prSet>
      <dgm:spPr/>
    </dgm:pt>
    <dgm:pt modelId="{7213174D-AE7C-4D66-B5AF-2B82E46D2B7A}" type="pres">
      <dgm:prSet presAssocID="{2EFE19CC-E32D-43DF-B30D-7B561410C4C3}" presName="sibTrans" presStyleCnt="0"/>
      <dgm:spPr/>
    </dgm:pt>
    <dgm:pt modelId="{13BFEDD5-E0F1-43C3-AC7A-E59A9DA168BE}" type="pres">
      <dgm:prSet presAssocID="{88782DB3-C488-4DE7-9A57-E49214B88B51}" presName="compNode" presStyleCnt="0"/>
      <dgm:spPr/>
    </dgm:pt>
    <dgm:pt modelId="{CB73E703-2866-447A-8154-15445960BE55}" type="pres">
      <dgm:prSet presAssocID="{88782DB3-C488-4DE7-9A57-E49214B88B51}" presName="iconRect" presStyleLbl="node1" presStyleIdx="3" presStyleCnt="10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tificial Intelligence outline"/>
        </a:ext>
      </dgm:extLst>
    </dgm:pt>
    <dgm:pt modelId="{0F35360F-04C6-491B-9A89-67DC569433CD}" type="pres">
      <dgm:prSet presAssocID="{88782DB3-C488-4DE7-9A57-E49214B88B51}" presName="spaceRect" presStyleCnt="0"/>
      <dgm:spPr/>
    </dgm:pt>
    <dgm:pt modelId="{B12944D3-FAB6-49B8-99FE-0AC47C3D1B6F}" type="pres">
      <dgm:prSet presAssocID="{88782DB3-C488-4DE7-9A57-E49214B88B51}" presName="textRect" presStyleLbl="revTx" presStyleIdx="3" presStyleCnt="10">
        <dgm:presLayoutVars>
          <dgm:chMax val="1"/>
          <dgm:chPref val="1"/>
        </dgm:presLayoutVars>
      </dgm:prSet>
      <dgm:spPr/>
    </dgm:pt>
    <dgm:pt modelId="{C4B9EF53-C800-4178-AA36-D033DD1671A4}" type="pres">
      <dgm:prSet presAssocID="{3A73F308-0AA4-461D-9F3D-1838A66A280C}" presName="sibTrans" presStyleCnt="0"/>
      <dgm:spPr/>
    </dgm:pt>
    <dgm:pt modelId="{922BE7F0-0A88-4799-90E5-42051AA5A983}" type="pres">
      <dgm:prSet presAssocID="{258EA6C5-B987-4235-97EC-F50533ED2A7E}" presName="compNode" presStyleCnt="0"/>
      <dgm:spPr/>
    </dgm:pt>
    <dgm:pt modelId="{FE8DE710-F225-4D21-980A-FD5EEA8D66FD}" type="pres">
      <dgm:prSet presAssocID="{258EA6C5-B987-4235-97EC-F50533ED2A7E}" presName="iconRect" presStyleLbl="node1" presStyleIdx="4" presStyleCnt="10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ployee badge outline"/>
        </a:ext>
      </dgm:extLst>
    </dgm:pt>
    <dgm:pt modelId="{E0CBDAAF-4ECA-4A99-ABF4-0A33246A3319}" type="pres">
      <dgm:prSet presAssocID="{258EA6C5-B987-4235-97EC-F50533ED2A7E}" presName="spaceRect" presStyleCnt="0"/>
      <dgm:spPr/>
    </dgm:pt>
    <dgm:pt modelId="{61D9C52C-DA04-42C5-A9E7-3B18CF770030}" type="pres">
      <dgm:prSet presAssocID="{258EA6C5-B987-4235-97EC-F50533ED2A7E}" presName="textRect" presStyleLbl="revTx" presStyleIdx="4" presStyleCnt="10">
        <dgm:presLayoutVars>
          <dgm:chMax val="1"/>
          <dgm:chPref val="1"/>
        </dgm:presLayoutVars>
      </dgm:prSet>
      <dgm:spPr/>
    </dgm:pt>
    <dgm:pt modelId="{90429F1C-A536-4AE2-BA62-6685B15F10E6}" type="pres">
      <dgm:prSet presAssocID="{F389337B-0B67-46FA-8559-BCF063DAD606}" presName="sibTrans" presStyleCnt="0"/>
      <dgm:spPr/>
    </dgm:pt>
    <dgm:pt modelId="{B3F60994-44AC-4573-B486-F3A9ABA88460}" type="pres">
      <dgm:prSet presAssocID="{7D4DC2BA-DDDE-498B-BCB6-AE5A8A49E248}" presName="compNode" presStyleCnt="0"/>
      <dgm:spPr/>
    </dgm:pt>
    <dgm:pt modelId="{4661107D-3D95-4761-AFFD-438C9154810B}" type="pres">
      <dgm:prSet presAssocID="{7D4DC2BA-DDDE-498B-BCB6-AE5A8A49E248}" presName="iconRect" presStyleLbl="node1" presStyleIdx="5" presStyleCnt="10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</dgm:pt>
    <dgm:pt modelId="{2FB23990-B9BE-4787-9091-C1250F31205C}" type="pres">
      <dgm:prSet presAssocID="{7D4DC2BA-DDDE-498B-BCB6-AE5A8A49E248}" presName="spaceRect" presStyleCnt="0"/>
      <dgm:spPr/>
    </dgm:pt>
    <dgm:pt modelId="{CA4F3847-28AB-417E-84B7-5AB393D9A9B9}" type="pres">
      <dgm:prSet presAssocID="{7D4DC2BA-DDDE-498B-BCB6-AE5A8A49E248}" presName="textRect" presStyleLbl="revTx" presStyleIdx="5" presStyleCnt="10">
        <dgm:presLayoutVars>
          <dgm:chMax val="1"/>
          <dgm:chPref val="1"/>
        </dgm:presLayoutVars>
      </dgm:prSet>
      <dgm:spPr/>
    </dgm:pt>
    <dgm:pt modelId="{AA3D2DA7-8BB5-4A01-9BD9-B59D02A36A9E}" type="pres">
      <dgm:prSet presAssocID="{B51523E5-C3A6-4FE7-A751-592E5E464BE1}" presName="sibTrans" presStyleCnt="0"/>
      <dgm:spPr/>
    </dgm:pt>
    <dgm:pt modelId="{2475B4AB-C97B-4501-8B99-DA3D61827C07}" type="pres">
      <dgm:prSet presAssocID="{43F72553-BD5D-4E2B-9F7C-CB568C9217CC}" presName="compNode" presStyleCnt="0"/>
      <dgm:spPr/>
    </dgm:pt>
    <dgm:pt modelId="{02EDE58D-2228-4610-B1CC-1CC1EBA49C92}" type="pres">
      <dgm:prSet presAssocID="{43F72553-BD5D-4E2B-9F7C-CB568C9217CC}" presName="iconRect" presStyleLbl="node1" presStyleIdx="6" presStyleCnt="10"/>
      <dgm:spPr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ield outline"/>
        </a:ext>
      </dgm:extLst>
    </dgm:pt>
    <dgm:pt modelId="{0085F5DD-0B00-4342-887C-21CAFF398CA6}" type="pres">
      <dgm:prSet presAssocID="{43F72553-BD5D-4E2B-9F7C-CB568C9217CC}" presName="spaceRect" presStyleCnt="0"/>
      <dgm:spPr/>
    </dgm:pt>
    <dgm:pt modelId="{623E930C-CF89-458A-BECA-D85BDBB161DA}" type="pres">
      <dgm:prSet presAssocID="{43F72553-BD5D-4E2B-9F7C-CB568C9217CC}" presName="textRect" presStyleLbl="revTx" presStyleIdx="6" presStyleCnt="10">
        <dgm:presLayoutVars>
          <dgm:chMax val="1"/>
          <dgm:chPref val="1"/>
        </dgm:presLayoutVars>
      </dgm:prSet>
      <dgm:spPr/>
    </dgm:pt>
    <dgm:pt modelId="{A1E2573D-76CC-44FE-B0E1-D9A62560C15E}" type="pres">
      <dgm:prSet presAssocID="{D29920BF-305E-423B-996E-AB57EA398CAE}" presName="sibTrans" presStyleCnt="0"/>
      <dgm:spPr/>
    </dgm:pt>
    <dgm:pt modelId="{8CC37FE4-856C-424B-8DCC-84E04483ED09}" type="pres">
      <dgm:prSet presAssocID="{2BD380C3-8B36-41EF-908D-C5A019F13ABB}" presName="compNode" presStyleCnt="0"/>
      <dgm:spPr/>
    </dgm:pt>
    <dgm:pt modelId="{2CDF3116-27DF-44D3-9E2E-4ED0847785DF}" type="pres">
      <dgm:prSet presAssocID="{2BD380C3-8B36-41EF-908D-C5A019F13ABB}" presName="iconRect" presStyleLbl="node1" presStyleIdx="7" presStyleCnt="10"/>
      <dgm:spPr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griculture outline"/>
        </a:ext>
      </dgm:extLst>
    </dgm:pt>
    <dgm:pt modelId="{EA4637F7-690E-4024-B82E-70B39333D02E}" type="pres">
      <dgm:prSet presAssocID="{2BD380C3-8B36-41EF-908D-C5A019F13ABB}" presName="spaceRect" presStyleCnt="0"/>
      <dgm:spPr/>
    </dgm:pt>
    <dgm:pt modelId="{4831012E-14C3-48BC-9F09-2BB65C5617B3}" type="pres">
      <dgm:prSet presAssocID="{2BD380C3-8B36-41EF-908D-C5A019F13ABB}" presName="textRect" presStyleLbl="revTx" presStyleIdx="7" presStyleCnt="10">
        <dgm:presLayoutVars>
          <dgm:chMax val="1"/>
          <dgm:chPref val="1"/>
        </dgm:presLayoutVars>
      </dgm:prSet>
      <dgm:spPr/>
    </dgm:pt>
    <dgm:pt modelId="{4EDCC961-DED6-4C62-A0C7-7F36D01AE5C6}" type="pres">
      <dgm:prSet presAssocID="{317EDDB0-6698-4020-8D89-6E95204424E7}" presName="sibTrans" presStyleCnt="0"/>
      <dgm:spPr/>
    </dgm:pt>
    <dgm:pt modelId="{1716A6B1-69F9-490A-AB3C-95F3E73A40A4}" type="pres">
      <dgm:prSet presAssocID="{C86C98EF-8FE6-4A37-BD2C-8056662828E2}" presName="compNode" presStyleCnt="0"/>
      <dgm:spPr/>
    </dgm:pt>
    <dgm:pt modelId="{20823515-F708-4987-937D-6AE56A488AE4}" type="pres">
      <dgm:prSet presAssocID="{C86C98EF-8FE6-4A37-BD2C-8056662828E2}" presName="iconRect" presStyleLbl="node1" presStyleIdx="8" presStyleCnt="10"/>
      <dgm:spPr>
        <a:blipFill>
          <a:blip xmlns:r="http://schemas.openxmlformats.org/officeDocument/2006/relationships"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lockchain outline"/>
        </a:ext>
      </dgm:extLst>
    </dgm:pt>
    <dgm:pt modelId="{6CDC05EE-D947-4621-973D-2A17C45A2E1F}" type="pres">
      <dgm:prSet presAssocID="{C86C98EF-8FE6-4A37-BD2C-8056662828E2}" presName="spaceRect" presStyleCnt="0"/>
      <dgm:spPr/>
    </dgm:pt>
    <dgm:pt modelId="{054DC0C4-E104-40BB-BBCE-6300DA73CAA9}" type="pres">
      <dgm:prSet presAssocID="{C86C98EF-8FE6-4A37-BD2C-8056662828E2}" presName="textRect" presStyleLbl="revTx" presStyleIdx="8" presStyleCnt="10" custScaleX="119594">
        <dgm:presLayoutVars>
          <dgm:chMax val="1"/>
          <dgm:chPref val="1"/>
        </dgm:presLayoutVars>
      </dgm:prSet>
      <dgm:spPr/>
    </dgm:pt>
    <dgm:pt modelId="{539EC437-B358-4A4C-A53F-F1230A676646}" type="pres">
      <dgm:prSet presAssocID="{BFA9561E-63F7-49E5-A204-725793EC81D5}" presName="sibTrans" presStyleCnt="0"/>
      <dgm:spPr/>
    </dgm:pt>
    <dgm:pt modelId="{B332E9BF-0F68-49AD-BB75-30E05A9B1294}" type="pres">
      <dgm:prSet presAssocID="{BD160369-6237-4DD1-9B43-01EDFFA1AD5F}" presName="compNode" presStyleCnt="0"/>
      <dgm:spPr/>
    </dgm:pt>
    <dgm:pt modelId="{04157DE0-1B00-4114-9FF0-B37F050ADEE8}" type="pres">
      <dgm:prSet presAssocID="{BD160369-6237-4DD1-9B43-01EDFFA1AD5F}" presName="iconRect" presStyleLbl="node1" presStyleIdx="9" presStyleCnt="10"/>
      <dgm:spPr>
        <a:blipFill>
          <a:blip xmlns:r="http://schemas.openxmlformats.org/officeDocument/2006/relationships"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croscope outline"/>
        </a:ext>
      </dgm:extLst>
    </dgm:pt>
    <dgm:pt modelId="{59A232D7-0106-44A2-85A3-0093230DACC2}" type="pres">
      <dgm:prSet presAssocID="{BD160369-6237-4DD1-9B43-01EDFFA1AD5F}" presName="spaceRect" presStyleCnt="0"/>
      <dgm:spPr/>
    </dgm:pt>
    <dgm:pt modelId="{1A48BD6B-9723-4F7C-843C-24AE839F6117}" type="pres">
      <dgm:prSet presAssocID="{BD160369-6237-4DD1-9B43-01EDFFA1AD5F}" presName="textRect" presStyleLbl="revTx" presStyleIdx="9" presStyleCnt="10">
        <dgm:presLayoutVars>
          <dgm:chMax val="1"/>
          <dgm:chPref val="1"/>
        </dgm:presLayoutVars>
      </dgm:prSet>
      <dgm:spPr/>
    </dgm:pt>
  </dgm:ptLst>
  <dgm:cxnLst>
    <dgm:cxn modelId="{C4F8BD22-DEE4-4344-A3FC-5E0B1C94CF28}" type="presOf" srcId="{43F72553-BD5D-4E2B-9F7C-CB568C9217CC}" destId="{623E930C-CF89-458A-BECA-D85BDBB161DA}" srcOrd="0" destOrd="0" presId="urn:microsoft.com/office/officeart/2018/2/layout/IconLabelList"/>
    <dgm:cxn modelId="{58008230-F7DD-41FA-9C62-A3549F27E4FE}" srcId="{55AA646A-E0A2-4F96-AB11-896D4B736C4E}" destId="{B9AC7368-E7D0-4B18-B0A8-AE14CAEECACC}" srcOrd="0" destOrd="0" parTransId="{EF4235CA-B03D-46B1-886A-A43DB443C6B0}" sibTransId="{E7D00D01-73DF-4885-9833-C89CBA4356E9}"/>
    <dgm:cxn modelId="{4D767D36-F1D9-4460-A3ED-011677E2F558}" srcId="{55AA646A-E0A2-4F96-AB11-896D4B736C4E}" destId="{88782DB3-C488-4DE7-9A57-E49214B88B51}" srcOrd="3" destOrd="0" parTransId="{ABBFD04D-9D8A-4690-A918-F70690A9B7BB}" sibTransId="{3A73F308-0AA4-461D-9F3D-1838A66A280C}"/>
    <dgm:cxn modelId="{FFE3A650-4976-4C58-AF75-16BF6D301E09}" type="presOf" srcId="{2BD380C3-8B36-41EF-908D-C5A019F13ABB}" destId="{4831012E-14C3-48BC-9F09-2BB65C5617B3}" srcOrd="0" destOrd="0" presId="urn:microsoft.com/office/officeart/2018/2/layout/IconLabelList"/>
    <dgm:cxn modelId="{3A850053-3737-4CBA-BB18-B1F30521D7C6}" type="presOf" srcId="{7D4DC2BA-DDDE-498B-BCB6-AE5A8A49E248}" destId="{CA4F3847-28AB-417E-84B7-5AB393D9A9B9}" srcOrd="0" destOrd="0" presId="urn:microsoft.com/office/officeart/2018/2/layout/IconLabelList"/>
    <dgm:cxn modelId="{52930473-4843-44F9-81E2-1D5249DFA530}" srcId="{55AA646A-E0A2-4F96-AB11-896D4B736C4E}" destId="{C86C98EF-8FE6-4A37-BD2C-8056662828E2}" srcOrd="8" destOrd="0" parTransId="{D9A07F80-1FB5-4140-97FD-CECF2772623D}" sibTransId="{BFA9561E-63F7-49E5-A204-725793EC81D5}"/>
    <dgm:cxn modelId="{EBD97855-EA68-4AFD-9399-EF88BE55B4C6}" srcId="{55AA646A-E0A2-4F96-AB11-896D4B736C4E}" destId="{2BD380C3-8B36-41EF-908D-C5A019F13ABB}" srcOrd="7" destOrd="0" parTransId="{4FFE12FF-BAF2-4D59-B52F-61EFA3539EBB}" sibTransId="{317EDDB0-6698-4020-8D89-6E95204424E7}"/>
    <dgm:cxn modelId="{3BD75E7F-0D24-4EE1-8372-BAC47DA3CC57}" srcId="{55AA646A-E0A2-4F96-AB11-896D4B736C4E}" destId="{BD160369-6237-4DD1-9B43-01EDFFA1AD5F}" srcOrd="9" destOrd="0" parTransId="{AE6AC403-00BF-4AB1-A12E-219589264337}" sibTransId="{E5FECF8E-48AE-4AA4-986F-6A82CA699C68}"/>
    <dgm:cxn modelId="{8715A78B-34BA-4243-817A-A072AC056A10}" srcId="{55AA646A-E0A2-4F96-AB11-896D4B736C4E}" destId="{A76E7EBD-C1BB-44AD-A779-229E1BE1D6D8}" srcOrd="1" destOrd="0" parTransId="{97D9D7F9-5F51-4CF2-98CE-6DBD0202F9BF}" sibTransId="{1E43DCAA-31A0-49DB-8F23-CBD733819717}"/>
    <dgm:cxn modelId="{2A2BEF91-67DA-47A5-9F25-CA3AD4A8F4C5}" type="presOf" srcId="{A76E7EBD-C1BB-44AD-A779-229E1BE1D6D8}" destId="{A3984C1F-BD9D-4BAD-A272-6E51343C5B5D}" srcOrd="0" destOrd="0" presId="urn:microsoft.com/office/officeart/2018/2/layout/IconLabelList"/>
    <dgm:cxn modelId="{310C23A0-BE17-49D8-9106-B43B824F7CC3}" type="presOf" srcId="{258EA6C5-B987-4235-97EC-F50533ED2A7E}" destId="{61D9C52C-DA04-42C5-A9E7-3B18CF770030}" srcOrd="0" destOrd="0" presId="urn:microsoft.com/office/officeart/2018/2/layout/IconLabelList"/>
    <dgm:cxn modelId="{62DE0FA8-0C03-40E9-B747-8199B00732BA}" type="presOf" srcId="{55AA646A-E0A2-4F96-AB11-896D4B736C4E}" destId="{BC3B21C2-E653-4414-9886-B1606F411130}" srcOrd="0" destOrd="0" presId="urn:microsoft.com/office/officeart/2018/2/layout/IconLabelList"/>
    <dgm:cxn modelId="{0EC699AC-206B-4103-9095-E6C5AC59EA21}" srcId="{55AA646A-E0A2-4F96-AB11-896D4B736C4E}" destId="{43F72553-BD5D-4E2B-9F7C-CB568C9217CC}" srcOrd="6" destOrd="0" parTransId="{C6B682DE-5A3B-44D1-961B-92CD7FB274DA}" sibTransId="{D29920BF-305E-423B-996E-AB57EA398CAE}"/>
    <dgm:cxn modelId="{ED4FCFB7-44A2-452D-83BC-9D185CDC7A2B}" type="presOf" srcId="{BD160369-6237-4DD1-9B43-01EDFFA1AD5F}" destId="{1A48BD6B-9723-4F7C-843C-24AE839F6117}" srcOrd="0" destOrd="0" presId="urn:microsoft.com/office/officeart/2018/2/layout/IconLabelList"/>
    <dgm:cxn modelId="{81E997C7-BE7B-45CD-9095-C6A4C43B0525}" srcId="{55AA646A-E0A2-4F96-AB11-896D4B736C4E}" destId="{7D4DC2BA-DDDE-498B-BCB6-AE5A8A49E248}" srcOrd="5" destOrd="0" parTransId="{05BD130B-582E-446A-A487-19F074E8773A}" sibTransId="{B51523E5-C3A6-4FE7-A751-592E5E464BE1}"/>
    <dgm:cxn modelId="{558A6BCB-85EA-4039-9272-6708DD616231}" type="presOf" srcId="{88782DB3-C488-4DE7-9A57-E49214B88B51}" destId="{B12944D3-FAB6-49B8-99FE-0AC47C3D1B6F}" srcOrd="0" destOrd="0" presId="urn:microsoft.com/office/officeart/2018/2/layout/IconLabelList"/>
    <dgm:cxn modelId="{628AF8D3-347B-404C-A977-79D8657E9262}" srcId="{55AA646A-E0A2-4F96-AB11-896D4B736C4E}" destId="{258EA6C5-B987-4235-97EC-F50533ED2A7E}" srcOrd="4" destOrd="0" parTransId="{6E3828E6-D8E5-4538-B061-9E8B73617587}" sibTransId="{F389337B-0B67-46FA-8559-BCF063DAD606}"/>
    <dgm:cxn modelId="{423F80EC-398C-448D-95A0-2FA84B8E6D71}" type="presOf" srcId="{B9AC7368-E7D0-4B18-B0A8-AE14CAEECACC}" destId="{A46671F0-B1C7-42DD-9934-D9256BD1510B}" srcOrd="0" destOrd="0" presId="urn:microsoft.com/office/officeart/2018/2/layout/IconLabelList"/>
    <dgm:cxn modelId="{E071EFED-65BA-43E3-8495-7F5759470F91}" srcId="{55AA646A-E0A2-4F96-AB11-896D4B736C4E}" destId="{C0EF54FE-FEA1-4B53-8444-94FC207B50AC}" srcOrd="2" destOrd="0" parTransId="{88DBD13E-8FC4-4C02-A6AF-9DDB849E5163}" sibTransId="{2EFE19CC-E32D-43DF-B30D-7B561410C4C3}"/>
    <dgm:cxn modelId="{C9EE07F3-B3B8-43D1-BB52-6677905DC06F}" type="presOf" srcId="{C86C98EF-8FE6-4A37-BD2C-8056662828E2}" destId="{054DC0C4-E104-40BB-BBCE-6300DA73CAA9}" srcOrd="0" destOrd="0" presId="urn:microsoft.com/office/officeart/2018/2/layout/IconLabelList"/>
    <dgm:cxn modelId="{7AB458F6-4B21-4AC9-964A-335B6241BC52}" type="presOf" srcId="{C0EF54FE-FEA1-4B53-8444-94FC207B50AC}" destId="{4FFF3EC2-AC30-4B2C-8D39-213B187B2355}" srcOrd="0" destOrd="0" presId="urn:microsoft.com/office/officeart/2018/2/layout/IconLabelList"/>
    <dgm:cxn modelId="{012747EA-CAA3-4277-AD73-F434459B5B99}" type="presParOf" srcId="{BC3B21C2-E653-4414-9886-B1606F411130}" destId="{4D98D5E4-2431-4709-9C91-C15B8B7B84FD}" srcOrd="0" destOrd="0" presId="urn:microsoft.com/office/officeart/2018/2/layout/IconLabelList"/>
    <dgm:cxn modelId="{66743379-0785-4334-A013-87B7E3A33815}" type="presParOf" srcId="{4D98D5E4-2431-4709-9C91-C15B8B7B84FD}" destId="{5450BD7D-ED0D-4A13-8996-10FAADD7FC73}" srcOrd="0" destOrd="0" presId="urn:microsoft.com/office/officeart/2018/2/layout/IconLabelList"/>
    <dgm:cxn modelId="{2BBFFED3-0DB0-4D88-9490-0C89BE16D7DF}" type="presParOf" srcId="{4D98D5E4-2431-4709-9C91-C15B8B7B84FD}" destId="{98FE5DB2-5A11-4485-9A53-E1959E3B67A1}" srcOrd="1" destOrd="0" presId="urn:microsoft.com/office/officeart/2018/2/layout/IconLabelList"/>
    <dgm:cxn modelId="{F7698F25-E99A-451C-800B-B0889AEBCEA1}" type="presParOf" srcId="{4D98D5E4-2431-4709-9C91-C15B8B7B84FD}" destId="{A46671F0-B1C7-42DD-9934-D9256BD1510B}" srcOrd="2" destOrd="0" presId="urn:microsoft.com/office/officeart/2018/2/layout/IconLabelList"/>
    <dgm:cxn modelId="{B26E9D99-ED44-4B4D-B626-B5000D615320}" type="presParOf" srcId="{BC3B21C2-E653-4414-9886-B1606F411130}" destId="{D8F3A0DB-4A3F-47D0-9DE9-4E65A53C7AF0}" srcOrd="1" destOrd="0" presId="urn:microsoft.com/office/officeart/2018/2/layout/IconLabelList"/>
    <dgm:cxn modelId="{0C67544E-6894-4D4C-9579-1980C2E3A3E5}" type="presParOf" srcId="{BC3B21C2-E653-4414-9886-B1606F411130}" destId="{20025CA1-9E44-4967-9082-E5F9648AE077}" srcOrd="2" destOrd="0" presId="urn:microsoft.com/office/officeart/2018/2/layout/IconLabelList"/>
    <dgm:cxn modelId="{ED1302BB-A1D4-4717-A745-E0AA925C039A}" type="presParOf" srcId="{20025CA1-9E44-4967-9082-E5F9648AE077}" destId="{97CCA9BF-D74F-44A6-8755-9CD39DD5F5DC}" srcOrd="0" destOrd="0" presId="urn:microsoft.com/office/officeart/2018/2/layout/IconLabelList"/>
    <dgm:cxn modelId="{8253E885-E9A9-4AB9-81B6-B978FF4A5CFB}" type="presParOf" srcId="{20025CA1-9E44-4967-9082-E5F9648AE077}" destId="{D877FE70-A53B-4FE6-9549-AB14CE032A9F}" srcOrd="1" destOrd="0" presId="urn:microsoft.com/office/officeart/2018/2/layout/IconLabelList"/>
    <dgm:cxn modelId="{AF672521-34B4-43E9-94F4-11B1ED742BF2}" type="presParOf" srcId="{20025CA1-9E44-4967-9082-E5F9648AE077}" destId="{A3984C1F-BD9D-4BAD-A272-6E51343C5B5D}" srcOrd="2" destOrd="0" presId="urn:microsoft.com/office/officeart/2018/2/layout/IconLabelList"/>
    <dgm:cxn modelId="{34842F20-A4CA-4638-898C-E88FCB4068B3}" type="presParOf" srcId="{BC3B21C2-E653-4414-9886-B1606F411130}" destId="{B9D038BF-7A7F-41A9-A632-9324892CEFFC}" srcOrd="3" destOrd="0" presId="urn:microsoft.com/office/officeart/2018/2/layout/IconLabelList"/>
    <dgm:cxn modelId="{92DC39B0-749B-405A-88C3-12EB01AD0194}" type="presParOf" srcId="{BC3B21C2-E653-4414-9886-B1606F411130}" destId="{5851E757-6C9A-4888-8CAD-096AA6B85F08}" srcOrd="4" destOrd="0" presId="urn:microsoft.com/office/officeart/2018/2/layout/IconLabelList"/>
    <dgm:cxn modelId="{5F8DA0DA-9E07-43E7-9EDD-8AFA0F186939}" type="presParOf" srcId="{5851E757-6C9A-4888-8CAD-096AA6B85F08}" destId="{77A647B5-549E-491B-9E62-7B38995F9DCC}" srcOrd="0" destOrd="0" presId="urn:microsoft.com/office/officeart/2018/2/layout/IconLabelList"/>
    <dgm:cxn modelId="{AEB58D77-E787-4C92-B11F-1DA6A90FDBAD}" type="presParOf" srcId="{5851E757-6C9A-4888-8CAD-096AA6B85F08}" destId="{648C9363-97CF-4D38-90AA-5CBAECAE8B36}" srcOrd="1" destOrd="0" presId="urn:microsoft.com/office/officeart/2018/2/layout/IconLabelList"/>
    <dgm:cxn modelId="{EF4B1862-5962-4FBB-9B07-27A691107E05}" type="presParOf" srcId="{5851E757-6C9A-4888-8CAD-096AA6B85F08}" destId="{4FFF3EC2-AC30-4B2C-8D39-213B187B2355}" srcOrd="2" destOrd="0" presId="urn:microsoft.com/office/officeart/2018/2/layout/IconLabelList"/>
    <dgm:cxn modelId="{42204C91-C488-4A7B-A425-F9B1CEC672AE}" type="presParOf" srcId="{BC3B21C2-E653-4414-9886-B1606F411130}" destId="{7213174D-AE7C-4D66-B5AF-2B82E46D2B7A}" srcOrd="5" destOrd="0" presId="urn:microsoft.com/office/officeart/2018/2/layout/IconLabelList"/>
    <dgm:cxn modelId="{2525014C-1A71-4FD5-BA8C-2700114F361A}" type="presParOf" srcId="{BC3B21C2-E653-4414-9886-B1606F411130}" destId="{13BFEDD5-E0F1-43C3-AC7A-E59A9DA168BE}" srcOrd="6" destOrd="0" presId="urn:microsoft.com/office/officeart/2018/2/layout/IconLabelList"/>
    <dgm:cxn modelId="{EFE2B8FB-6BEF-4F31-8BD0-1AF063A04B04}" type="presParOf" srcId="{13BFEDD5-E0F1-43C3-AC7A-E59A9DA168BE}" destId="{CB73E703-2866-447A-8154-15445960BE55}" srcOrd="0" destOrd="0" presId="urn:microsoft.com/office/officeart/2018/2/layout/IconLabelList"/>
    <dgm:cxn modelId="{E0F02D37-02B2-4882-B7F7-B78552FD2EE7}" type="presParOf" srcId="{13BFEDD5-E0F1-43C3-AC7A-E59A9DA168BE}" destId="{0F35360F-04C6-491B-9A89-67DC569433CD}" srcOrd="1" destOrd="0" presId="urn:microsoft.com/office/officeart/2018/2/layout/IconLabelList"/>
    <dgm:cxn modelId="{F295554C-4263-4380-9DC7-79BC34EE235F}" type="presParOf" srcId="{13BFEDD5-E0F1-43C3-AC7A-E59A9DA168BE}" destId="{B12944D3-FAB6-49B8-99FE-0AC47C3D1B6F}" srcOrd="2" destOrd="0" presId="urn:microsoft.com/office/officeart/2018/2/layout/IconLabelList"/>
    <dgm:cxn modelId="{48CDE405-3D78-4073-A9F5-CDA9568AE19B}" type="presParOf" srcId="{BC3B21C2-E653-4414-9886-B1606F411130}" destId="{C4B9EF53-C800-4178-AA36-D033DD1671A4}" srcOrd="7" destOrd="0" presId="urn:microsoft.com/office/officeart/2018/2/layout/IconLabelList"/>
    <dgm:cxn modelId="{1C4B4370-9C7E-466A-9D33-0B1F8FA8121F}" type="presParOf" srcId="{BC3B21C2-E653-4414-9886-B1606F411130}" destId="{922BE7F0-0A88-4799-90E5-42051AA5A983}" srcOrd="8" destOrd="0" presId="urn:microsoft.com/office/officeart/2018/2/layout/IconLabelList"/>
    <dgm:cxn modelId="{2D2E4475-AD33-403E-8387-7BFE98C0E789}" type="presParOf" srcId="{922BE7F0-0A88-4799-90E5-42051AA5A983}" destId="{FE8DE710-F225-4D21-980A-FD5EEA8D66FD}" srcOrd="0" destOrd="0" presId="urn:microsoft.com/office/officeart/2018/2/layout/IconLabelList"/>
    <dgm:cxn modelId="{28856FC3-FF37-477E-A2A3-80BCB141A889}" type="presParOf" srcId="{922BE7F0-0A88-4799-90E5-42051AA5A983}" destId="{E0CBDAAF-4ECA-4A99-ABF4-0A33246A3319}" srcOrd="1" destOrd="0" presId="urn:microsoft.com/office/officeart/2018/2/layout/IconLabelList"/>
    <dgm:cxn modelId="{A9402E7F-38A5-403F-86A1-EDC7272A7655}" type="presParOf" srcId="{922BE7F0-0A88-4799-90E5-42051AA5A983}" destId="{61D9C52C-DA04-42C5-A9E7-3B18CF770030}" srcOrd="2" destOrd="0" presId="urn:microsoft.com/office/officeart/2018/2/layout/IconLabelList"/>
    <dgm:cxn modelId="{A8860436-32CB-4341-A79E-9C3918F748C1}" type="presParOf" srcId="{BC3B21C2-E653-4414-9886-B1606F411130}" destId="{90429F1C-A536-4AE2-BA62-6685B15F10E6}" srcOrd="9" destOrd="0" presId="urn:microsoft.com/office/officeart/2018/2/layout/IconLabelList"/>
    <dgm:cxn modelId="{3E590EA4-CAF6-494E-B5A2-3D2FD4C35DD4}" type="presParOf" srcId="{BC3B21C2-E653-4414-9886-B1606F411130}" destId="{B3F60994-44AC-4573-B486-F3A9ABA88460}" srcOrd="10" destOrd="0" presId="urn:microsoft.com/office/officeart/2018/2/layout/IconLabelList"/>
    <dgm:cxn modelId="{E5312144-4DF6-4214-8E42-FEF5D097A488}" type="presParOf" srcId="{B3F60994-44AC-4573-B486-F3A9ABA88460}" destId="{4661107D-3D95-4761-AFFD-438C9154810B}" srcOrd="0" destOrd="0" presId="urn:microsoft.com/office/officeart/2018/2/layout/IconLabelList"/>
    <dgm:cxn modelId="{E34317DE-A27A-4626-BD21-B79B3630B523}" type="presParOf" srcId="{B3F60994-44AC-4573-B486-F3A9ABA88460}" destId="{2FB23990-B9BE-4787-9091-C1250F31205C}" srcOrd="1" destOrd="0" presId="urn:microsoft.com/office/officeart/2018/2/layout/IconLabelList"/>
    <dgm:cxn modelId="{D2C0613A-E443-4A29-9BD1-59B26A66905F}" type="presParOf" srcId="{B3F60994-44AC-4573-B486-F3A9ABA88460}" destId="{CA4F3847-28AB-417E-84B7-5AB393D9A9B9}" srcOrd="2" destOrd="0" presId="urn:microsoft.com/office/officeart/2018/2/layout/IconLabelList"/>
    <dgm:cxn modelId="{03ED66E9-0B6D-4243-9079-405AAFD1CFEF}" type="presParOf" srcId="{BC3B21C2-E653-4414-9886-B1606F411130}" destId="{AA3D2DA7-8BB5-4A01-9BD9-B59D02A36A9E}" srcOrd="11" destOrd="0" presId="urn:microsoft.com/office/officeart/2018/2/layout/IconLabelList"/>
    <dgm:cxn modelId="{B7D82706-EBD6-4B9B-AFB8-90DED77ED1C0}" type="presParOf" srcId="{BC3B21C2-E653-4414-9886-B1606F411130}" destId="{2475B4AB-C97B-4501-8B99-DA3D61827C07}" srcOrd="12" destOrd="0" presId="urn:microsoft.com/office/officeart/2018/2/layout/IconLabelList"/>
    <dgm:cxn modelId="{953CED13-D3FD-4792-86A8-EFC3D4F06C47}" type="presParOf" srcId="{2475B4AB-C97B-4501-8B99-DA3D61827C07}" destId="{02EDE58D-2228-4610-B1CC-1CC1EBA49C92}" srcOrd="0" destOrd="0" presId="urn:microsoft.com/office/officeart/2018/2/layout/IconLabelList"/>
    <dgm:cxn modelId="{B97454E7-9C85-463B-A207-437FCEFEFE69}" type="presParOf" srcId="{2475B4AB-C97B-4501-8B99-DA3D61827C07}" destId="{0085F5DD-0B00-4342-887C-21CAFF398CA6}" srcOrd="1" destOrd="0" presId="urn:microsoft.com/office/officeart/2018/2/layout/IconLabelList"/>
    <dgm:cxn modelId="{79F54A48-2D41-4F1E-AC77-4EEDE7AF74E3}" type="presParOf" srcId="{2475B4AB-C97B-4501-8B99-DA3D61827C07}" destId="{623E930C-CF89-458A-BECA-D85BDBB161DA}" srcOrd="2" destOrd="0" presId="urn:microsoft.com/office/officeart/2018/2/layout/IconLabelList"/>
    <dgm:cxn modelId="{217B5CDB-93D2-4AAE-B243-A7C6BF8E7991}" type="presParOf" srcId="{BC3B21C2-E653-4414-9886-B1606F411130}" destId="{A1E2573D-76CC-44FE-B0E1-D9A62560C15E}" srcOrd="13" destOrd="0" presId="urn:microsoft.com/office/officeart/2018/2/layout/IconLabelList"/>
    <dgm:cxn modelId="{F1146305-772E-4F67-84CA-894FF6CC70B9}" type="presParOf" srcId="{BC3B21C2-E653-4414-9886-B1606F411130}" destId="{8CC37FE4-856C-424B-8DCC-84E04483ED09}" srcOrd="14" destOrd="0" presId="urn:microsoft.com/office/officeart/2018/2/layout/IconLabelList"/>
    <dgm:cxn modelId="{FC5304FA-E554-4FDC-AD12-6CC074BEC66F}" type="presParOf" srcId="{8CC37FE4-856C-424B-8DCC-84E04483ED09}" destId="{2CDF3116-27DF-44D3-9E2E-4ED0847785DF}" srcOrd="0" destOrd="0" presId="urn:microsoft.com/office/officeart/2018/2/layout/IconLabelList"/>
    <dgm:cxn modelId="{266848EA-71BA-411A-AF4D-127BF135B4F7}" type="presParOf" srcId="{8CC37FE4-856C-424B-8DCC-84E04483ED09}" destId="{EA4637F7-690E-4024-B82E-70B39333D02E}" srcOrd="1" destOrd="0" presId="urn:microsoft.com/office/officeart/2018/2/layout/IconLabelList"/>
    <dgm:cxn modelId="{77D83013-EA36-4C29-8F34-20F3C00966F6}" type="presParOf" srcId="{8CC37FE4-856C-424B-8DCC-84E04483ED09}" destId="{4831012E-14C3-48BC-9F09-2BB65C5617B3}" srcOrd="2" destOrd="0" presId="urn:microsoft.com/office/officeart/2018/2/layout/IconLabelList"/>
    <dgm:cxn modelId="{8EF3AE46-9E90-4E85-A114-234E81490AFC}" type="presParOf" srcId="{BC3B21C2-E653-4414-9886-B1606F411130}" destId="{4EDCC961-DED6-4C62-A0C7-7F36D01AE5C6}" srcOrd="15" destOrd="0" presId="urn:microsoft.com/office/officeart/2018/2/layout/IconLabelList"/>
    <dgm:cxn modelId="{4D24A8E6-F0AE-4052-8611-507FF569A3A5}" type="presParOf" srcId="{BC3B21C2-E653-4414-9886-B1606F411130}" destId="{1716A6B1-69F9-490A-AB3C-95F3E73A40A4}" srcOrd="16" destOrd="0" presId="urn:microsoft.com/office/officeart/2018/2/layout/IconLabelList"/>
    <dgm:cxn modelId="{8253D0DF-7785-4E2C-8475-5B547AA4B3A3}" type="presParOf" srcId="{1716A6B1-69F9-490A-AB3C-95F3E73A40A4}" destId="{20823515-F708-4987-937D-6AE56A488AE4}" srcOrd="0" destOrd="0" presId="urn:microsoft.com/office/officeart/2018/2/layout/IconLabelList"/>
    <dgm:cxn modelId="{189E5B0D-A6E6-4DAB-9008-EF3BDEF083DD}" type="presParOf" srcId="{1716A6B1-69F9-490A-AB3C-95F3E73A40A4}" destId="{6CDC05EE-D947-4621-973D-2A17C45A2E1F}" srcOrd="1" destOrd="0" presId="urn:microsoft.com/office/officeart/2018/2/layout/IconLabelList"/>
    <dgm:cxn modelId="{D55B0FA7-C48D-4682-8548-01D40E9785E6}" type="presParOf" srcId="{1716A6B1-69F9-490A-AB3C-95F3E73A40A4}" destId="{054DC0C4-E104-40BB-BBCE-6300DA73CAA9}" srcOrd="2" destOrd="0" presId="urn:microsoft.com/office/officeart/2018/2/layout/IconLabelList"/>
    <dgm:cxn modelId="{6A78ABA7-709E-482E-8D04-0CCF8ADE9DA0}" type="presParOf" srcId="{BC3B21C2-E653-4414-9886-B1606F411130}" destId="{539EC437-B358-4A4C-A53F-F1230A676646}" srcOrd="17" destOrd="0" presId="urn:microsoft.com/office/officeart/2018/2/layout/IconLabelList"/>
    <dgm:cxn modelId="{4D746AAB-26C7-4C87-9B43-A7359A221E42}" type="presParOf" srcId="{BC3B21C2-E653-4414-9886-B1606F411130}" destId="{B332E9BF-0F68-49AD-BB75-30E05A9B1294}" srcOrd="18" destOrd="0" presId="urn:microsoft.com/office/officeart/2018/2/layout/IconLabelList"/>
    <dgm:cxn modelId="{8B65104D-BCBC-4172-BE82-EE71ED23B797}" type="presParOf" srcId="{B332E9BF-0F68-49AD-BB75-30E05A9B1294}" destId="{04157DE0-1B00-4114-9FF0-B37F050ADEE8}" srcOrd="0" destOrd="0" presId="urn:microsoft.com/office/officeart/2018/2/layout/IconLabelList"/>
    <dgm:cxn modelId="{0BAE8904-FC90-4282-9226-D4A057183C66}" type="presParOf" srcId="{B332E9BF-0F68-49AD-BB75-30E05A9B1294}" destId="{59A232D7-0106-44A2-85A3-0093230DACC2}" srcOrd="1" destOrd="0" presId="urn:microsoft.com/office/officeart/2018/2/layout/IconLabelList"/>
    <dgm:cxn modelId="{8C2A3BD1-56CE-45F3-8E79-51351AD403DB}" type="presParOf" srcId="{B332E9BF-0F68-49AD-BB75-30E05A9B1294}" destId="{1A48BD6B-9723-4F7C-843C-24AE839F611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0BD7D-ED0D-4A13-8996-10FAADD7FC73}">
      <dsp:nvSpPr>
        <dsp:cNvPr id="0" name=""/>
        <dsp:cNvSpPr/>
      </dsp:nvSpPr>
      <dsp:spPr>
        <a:xfrm>
          <a:off x="561947" y="567823"/>
          <a:ext cx="677900" cy="6779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671F0-B1C7-42DD-9934-D9256BD1510B}">
      <dsp:nvSpPr>
        <dsp:cNvPr id="0" name=""/>
        <dsp:cNvSpPr/>
      </dsp:nvSpPr>
      <dsp:spPr>
        <a:xfrm>
          <a:off x="147675" y="1523442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Tax bill</a:t>
          </a:r>
        </a:p>
      </dsp:txBody>
      <dsp:txXfrm>
        <a:off x="147675" y="1523442"/>
        <a:ext cx="1506445" cy="602578"/>
      </dsp:txXfrm>
    </dsp:sp>
    <dsp:sp modelId="{97CCA9BF-D74F-44A6-8755-9CD39DD5F5DC}">
      <dsp:nvSpPr>
        <dsp:cNvPr id="0" name=""/>
        <dsp:cNvSpPr/>
      </dsp:nvSpPr>
      <dsp:spPr>
        <a:xfrm>
          <a:off x="2332021" y="567823"/>
          <a:ext cx="677900" cy="6779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84C1F-BD9D-4BAD-A272-6E51343C5B5D}">
      <dsp:nvSpPr>
        <dsp:cNvPr id="0" name=""/>
        <dsp:cNvSpPr/>
      </dsp:nvSpPr>
      <dsp:spPr>
        <a:xfrm>
          <a:off x="1917748" y="1523442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Regulatory</a:t>
          </a:r>
        </a:p>
      </dsp:txBody>
      <dsp:txXfrm>
        <a:off x="1917748" y="1523442"/>
        <a:ext cx="1506445" cy="602578"/>
      </dsp:txXfrm>
    </dsp:sp>
    <dsp:sp modelId="{77A647B5-549E-491B-9E62-7B38995F9DCC}">
      <dsp:nvSpPr>
        <dsp:cNvPr id="0" name=""/>
        <dsp:cNvSpPr/>
      </dsp:nvSpPr>
      <dsp:spPr>
        <a:xfrm>
          <a:off x="4102094" y="567823"/>
          <a:ext cx="677900" cy="6779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F3EC2-AC30-4B2C-8D39-213B187B2355}">
      <dsp:nvSpPr>
        <dsp:cNvPr id="0" name=""/>
        <dsp:cNvSpPr/>
      </dsp:nvSpPr>
      <dsp:spPr>
        <a:xfrm>
          <a:off x="3687821" y="1523442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Antitrust</a:t>
          </a:r>
        </a:p>
      </dsp:txBody>
      <dsp:txXfrm>
        <a:off x="3687821" y="1523442"/>
        <a:ext cx="1506445" cy="602578"/>
      </dsp:txXfrm>
    </dsp:sp>
    <dsp:sp modelId="{CB73E703-2866-447A-8154-15445960BE55}">
      <dsp:nvSpPr>
        <dsp:cNvPr id="0" name=""/>
        <dsp:cNvSpPr/>
      </dsp:nvSpPr>
      <dsp:spPr>
        <a:xfrm>
          <a:off x="5872167" y="567823"/>
          <a:ext cx="677900" cy="6779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944D3-FAB6-49B8-99FE-0AC47C3D1B6F}">
      <dsp:nvSpPr>
        <dsp:cNvPr id="0" name=""/>
        <dsp:cNvSpPr/>
      </dsp:nvSpPr>
      <dsp:spPr>
        <a:xfrm>
          <a:off x="5457895" y="1523442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AI</a:t>
          </a:r>
        </a:p>
      </dsp:txBody>
      <dsp:txXfrm>
        <a:off x="5457895" y="1523442"/>
        <a:ext cx="1506445" cy="602578"/>
      </dsp:txXfrm>
    </dsp:sp>
    <dsp:sp modelId="{FE8DE710-F225-4D21-980A-FD5EEA8D66FD}">
      <dsp:nvSpPr>
        <dsp:cNvPr id="0" name=""/>
        <dsp:cNvSpPr/>
      </dsp:nvSpPr>
      <dsp:spPr>
        <a:xfrm>
          <a:off x="7642240" y="567823"/>
          <a:ext cx="677900" cy="6779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D9C52C-DA04-42C5-A9E7-3B18CF770030}">
      <dsp:nvSpPr>
        <dsp:cNvPr id="0" name=""/>
        <dsp:cNvSpPr/>
      </dsp:nvSpPr>
      <dsp:spPr>
        <a:xfrm>
          <a:off x="7227968" y="1523442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Immigration</a:t>
          </a:r>
        </a:p>
      </dsp:txBody>
      <dsp:txXfrm>
        <a:off x="7227968" y="1523442"/>
        <a:ext cx="1506445" cy="602578"/>
      </dsp:txXfrm>
    </dsp:sp>
    <dsp:sp modelId="{4661107D-3D95-4761-AFFD-438C9154810B}">
      <dsp:nvSpPr>
        <dsp:cNvPr id="0" name=""/>
        <dsp:cNvSpPr/>
      </dsp:nvSpPr>
      <dsp:spPr>
        <a:xfrm>
          <a:off x="414361" y="2502632"/>
          <a:ext cx="677900" cy="6779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F3847-28AB-417E-84B7-5AB393D9A9B9}">
      <dsp:nvSpPr>
        <dsp:cNvPr id="0" name=""/>
        <dsp:cNvSpPr/>
      </dsp:nvSpPr>
      <dsp:spPr>
        <a:xfrm>
          <a:off x="88" y="3458251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Healthcare</a:t>
          </a:r>
        </a:p>
      </dsp:txBody>
      <dsp:txXfrm>
        <a:off x="88" y="3458251"/>
        <a:ext cx="1506445" cy="602578"/>
      </dsp:txXfrm>
    </dsp:sp>
    <dsp:sp modelId="{02EDE58D-2228-4610-B1CC-1CC1EBA49C92}">
      <dsp:nvSpPr>
        <dsp:cNvPr id="0" name=""/>
        <dsp:cNvSpPr/>
      </dsp:nvSpPr>
      <dsp:spPr>
        <a:xfrm>
          <a:off x="2184434" y="2502632"/>
          <a:ext cx="677900" cy="67790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E930C-CF89-458A-BECA-D85BDBB161DA}">
      <dsp:nvSpPr>
        <dsp:cNvPr id="0" name=""/>
        <dsp:cNvSpPr/>
      </dsp:nvSpPr>
      <dsp:spPr>
        <a:xfrm>
          <a:off x="1770162" y="3458251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National Security </a:t>
          </a:r>
        </a:p>
      </dsp:txBody>
      <dsp:txXfrm>
        <a:off x="1770162" y="3458251"/>
        <a:ext cx="1506445" cy="602578"/>
      </dsp:txXfrm>
    </dsp:sp>
    <dsp:sp modelId="{2CDF3116-27DF-44D3-9E2E-4ED0847785DF}">
      <dsp:nvSpPr>
        <dsp:cNvPr id="0" name=""/>
        <dsp:cNvSpPr/>
      </dsp:nvSpPr>
      <dsp:spPr>
        <a:xfrm>
          <a:off x="3954507" y="2502632"/>
          <a:ext cx="677900" cy="677900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31012E-14C3-48BC-9F09-2BB65C5617B3}">
      <dsp:nvSpPr>
        <dsp:cNvPr id="0" name=""/>
        <dsp:cNvSpPr/>
      </dsp:nvSpPr>
      <dsp:spPr>
        <a:xfrm>
          <a:off x="3540235" y="3458251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Climate</a:t>
          </a:r>
        </a:p>
      </dsp:txBody>
      <dsp:txXfrm>
        <a:off x="3540235" y="3458251"/>
        <a:ext cx="1506445" cy="602578"/>
      </dsp:txXfrm>
    </dsp:sp>
    <dsp:sp modelId="{20823515-F708-4987-937D-6AE56A488AE4}">
      <dsp:nvSpPr>
        <dsp:cNvPr id="0" name=""/>
        <dsp:cNvSpPr/>
      </dsp:nvSpPr>
      <dsp:spPr>
        <a:xfrm>
          <a:off x="5872167" y="2502632"/>
          <a:ext cx="677900" cy="677900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DC0C4-E104-40BB-BBCE-6300DA73CAA9}">
      <dsp:nvSpPr>
        <dsp:cNvPr id="0" name=""/>
        <dsp:cNvSpPr/>
      </dsp:nvSpPr>
      <dsp:spPr>
        <a:xfrm>
          <a:off x="5310308" y="3458251"/>
          <a:ext cx="1801618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Blockchain/Crypto</a:t>
          </a:r>
        </a:p>
      </dsp:txBody>
      <dsp:txXfrm>
        <a:off x="5310308" y="3458251"/>
        <a:ext cx="1801618" cy="602578"/>
      </dsp:txXfrm>
    </dsp:sp>
    <dsp:sp modelId="{04157DE0-1B00-4114-9FF0-B37F050ADEE8}">
      <dsp:nvSpPr>
        <dsp:cNvPr id="0" name=""/>
        <dsp:cNvSpPr/>
      </dsp:nvSpPr>
      <dsp:spPr>
        <a:xfrm>
          <a:off x="7789827" y="2502632"/>
          <a:ext cx="677900" cy="677900"/>
        </a:xfrm>
        <a:prstGeom prst="rect">
          <a:avLst/>
        </a:prstGeom>
        <a:blipFill>
          <a:blip xmlns:r="http://schemas.openxmlformats.org/officeDocument/2006/relationships"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48BD6B-9723-4F7C-843C-24AE839F6117}">
      <dsp:nvSpPr>
        <dsp:cNvPr id="0" name=""/>
        <dsp:cNvSpPr/>
      </dsp:nvSpPr>
      <dsp:spPr>
        <a:xfrm>
          <a:off x="7375554" y="3458251"/>
          <a:ext cx="1506445" cy="60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+mj-lt"/>
            </a:rPr>
            <a:t>R&amp;D</a:t>
          </a:r>
        </a:p>
      </dsp:txBody>
      <dsp:txXfrm>
        <a:off x="7375554" y="3458251"/>
        <a:ext cx="1506445" cy="602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5467F-F90D-D049-A0FE-10360A28605C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EB2FE-F0C8-9445-9355-171A2613B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0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F5EC1-D990-4A47-8B95-D66942DEA2CC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002F8-A8DD-5148-A17E-870779EE4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1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002F8-A8DD-5148-A17E-870779EE40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8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002F8-A8DD-5148-A17E-870779EE40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06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002F8-A8DD-5148-A17E-870779EE40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22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lvl="1" indent="-349250">
              <a:spcBef>
                <a:spcPts val="1200"/>
              </a:spcBef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/>
              <a:t>Venture capital funds high risk, emerging private companies where many will fail</a:t>
            </a:r>
          </a:p>
          <a:p>
            <a:pPr marL="349250" lvl="1" indent="-349250">
              <a:spcBef>
                <a:spcPts val="1200"/>
              </a:spcBef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/>
              <a:t>The VC fund needs to have some large successes to offset the losses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002F8-A8DD-5148-A17E-870779EE40E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46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lvl="1" indent="-349250">
              <a:spcBef>
                <a:spcPts val="1200"/>
              </a:spcBef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/>
              <a:t>Venture capital funds high risk, emerging private companies where many will fail</a:t>
            </a:r>
          </a:p>
          <a:p>
            <a:pPr marL="349250" lvl="1" indent="-349250">
              <a:spcBef>
                <a:spcPts val="1200"/>
              </a:spcBef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/>
              <a:t>The VC fund needs to have some large successes to offset the losses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002F8-A8DD-5148-A17E-870779EE40E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0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F43276-D0F6-48F0-9D02-D362230F6C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" t="2881" r="274"/>
          <a:stretch/>
        </p:blipFill>
        <p:spPr>
          <a:xfrm>
            <a:off x="195072" y="192024"/>
            <a:ext cx="11801856" cy="64739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" t="2748" r="138"/>
          <a:stretch/>
        </p:blipFill>
        <p:spPr>
          <a:xfrm>
            <a:off x="196610" y="202294"/>
            <a:ext cx="11798783" cy="64722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193" y="728541"/>
            <a:ext cx="11107615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54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PRESENTATION TITLE: ARIAL BOLD, 46-54 PT, WHITE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37328" y="2520828"/>
            <a:ext cx="11133056" cy="773112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 marL="0" indent="0" algn="ctr">
              <a:buNone/>
              <a:defRPr lang="en-US" b="0" i="0" baseline="0" dirty="0">
                <a:solidFill>
                  <a:schemeClr val="bg1"/>
                </a:solidFill>
                <a:latin typeface="+mj-lt"/>
                <a:ea typeface="Times New Roman" charset="0"/>
                <a:cs typeface="Times New Roman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/>
              <a:t>Presentation Subtitle: Times New Roman, 28pt, White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012069D-8499-4D68-863D-5600B95EA5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81463" y="3427541"/>
            <a:ext cx="3922712" cy="88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6001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D662EFA-FDB4-4ECD-8E47-185C20551A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5072" y="186660"/>
            <a:ext cx="11801856" cy="647931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1B017-3538-4F54-9E18-FF8D626AA516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193" y="728541"/>
            <a:ext cx="11107615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54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PRESENTATION TITLE: ARIAL BOLD, 46-54 PT, WHITE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012069D-8499-4D68-863D-5600B95EA5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81463" y="3427541"/>
            <a:ext cx="3922712" cy="88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37328" y="2520828"/>
            <a:ext cx="11133056" cy="773112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 marL="0" indent="0" algn="ctr">
              <a:buNone/>
              <a:defRPr lang="en-US" b="0" i="0" baseline="0" dirty="0">
                <a:solidFill>
                  <a:schemeClr val="bg1"/>
                </a:solidFill>
                <a:latin typeface="+mj-lt"/>
                <a:ea typeface="Times New Roman" charset="0"/>
                <a:cs typeface="Times New Roman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/>
              <a:t>Presentation Subtitle: Times New Roman, 28pt, White</a:t>
            </a:r>
          </a:p>
        </p:txBody>
      </p:sp>
    </p:spTree>
    <p:extLst>
      <p:ext uri="{BB962C8B-B14F-4D97-AF65-F5344CB8AC3E}">
        <p14:creationId xmlns:p14="http://schemas.microsoft.com/office/powerpoint/2010/main" val="68149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24DCDC95-EB0A-4B34-958D-C9E2CBD8B3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165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A6D101-3ABB-4368-810F-A424A16B8373}"/>
              </a:ext>
            </a:extLst>
          </p:cNvPr>
          <p:cNvCxnSpPr/>
          <p:nvPr userDrawn="1"/>
        </p:nvCxnSpPr>
        <p:spPr>
          <a:xfrm>
            <a:off x="471444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FD3BA9-630D-4626-8036-B7C17FE2FDA7}"/>
              </a:ext>
            </a:extLst>
          </p:cNvPr>
          <p:cNvCxnSpPr/>
          <p:nvPr userDrawn="1"/>
        </p:nvCxnSpPr>
        <p:spPr>
          <a:xfrm>
            <a:off x="4226162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FC82F8-7562-40A8-B73C-426D5B61C4A4}"/>
              </a:ext>
            </a:extLst>
          </p:cNvPr>
          <p:cNvCxnSpPr/>
          <p:nvPr userDrawn="1"/>
        </p:nvCxnSpPr>
        <p:spPr>
          <a:xfrm>
            <a:off x="7980880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BB9AE06-F806-4577-A36F-841E591F7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7163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</a:t>
            </a:r>
            <a:r>
              <a:rPr lang="en-US" err="1"/>
              <a:t>HEader</a:t>
            </a:r>
            <a:endParaRPr lang="en-US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26DD713D-827A-49D1-AB97-8425D82521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1879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</a:t>
            </a:r>
            <a:r>
              <a:rPr lang="en-US" err="1"/>
              <a:t>HEader</a:t>
            </a:r>
            <a:endParaRPr lang="en-US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1BDC6547-7D66-4391-8B4F-9E845059D3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66599" y="3850237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</a:t>
            </a:r>
            <a:r>
              <a:rPr lang="en-US" err="1"/>
              <a:t>HEader</a:t>
            </a:r>
            <a:endParaRPr lang="en-US"/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2386B0C1-198B-4E80-82BB-802DE008F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165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E2B240EB-CAE3-43D1-9547-1BBEC05E5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1881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0EBB5183-35E7-4474-82A7-D44BFB2915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66601" y="4661075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F172F92-CC0D-4635-9B88-B1B783391C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320866"/>
            <a:ext cx="11277600" cy="595313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>
                <a:solidFill>
                  <a:srgbClr val="E77324"/>
                </a:solidFill>
              </a:rPr>
              <a:t>Caption: Times New Roman 24pt, Rotunda</a:t>
            </a:r>
            <a:r>
              <a:rPr lang="en-US" baseline="0">
                <a:solidFill>
                  <a:srgbClr val="E77324"/>
                </a:solidFill>
              </a:rPr>
              <a:t> Orange</a:t>
            </a:r>
            <a:endParaRPr lang="en-US">
              <a:solidFill>
                <a:srgbClr val="E77324"/>
              </a:solidFill>
            </a:endParaRP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8EB02873-6E83-4188-9DD0-8F72BA41AB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1881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19C892A1-AC4C-464D-8966-F29E53C289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66599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54629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FFDD486-A275-4F25-8683-E5A82B9468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	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D82F30-34FE-4E1F-B8E4-0363DAE272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6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36PT, ROTUNDA ORANGE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AC393ED4-026E-408C-96CD-09DB34E496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7712" y="2368645"/>
            <a:ext cx="10826496" cy="340513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• Bullet 1: Arial Bold 16pt, Jefferson Blue</a:t>
            </a:r>
          </a:p>
          <a:p>
            <a:pPr lvl="0"/>
            <a:r>
              <a:rPr lang="en-US"/>
              <a:t>• Bullet 2</a:t>
            </a:r>
          </a:p>
          <a:p>
            <a:pPr lvl="0"/>
            <a:r>
              <a:rPr lang="en-US"/>
              <a:t>• Bullet 3</a:t>
            </a:r>
          </a:p>
          <a:p>
            <a:pPr lvl="0"/>
            <a:r>
              <a:rPr lang="en-US"/>
              <a:t>• Bullet 4</a:t>
            </a:r>
          </a:p>
          <a:p>
            <a:pPr lvl="0"/>
            <a:r>
              <a:rPr lang="en-US"/>
              <a:t>• Bullet 5</a:t>
            </a:r>
          </a:p>
          <a:p>
            <a:pPr lvl="0"/>
            <a:r>
              <a:rPr lang="en-US"/>
              <a:t>• Bullet 6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5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A6D101-3ABB-4368-810F-A424A16B8373}"/>
              </a:ext>
            </a:extLst>
          </p:cNvPr>
          <p:cNvCxnSpPr/>
          <p:nvPr userDrawn="1"/>
        </p:nvCxnSpPr>
        <p:spPr>
          <a:xfrm>
            <a:off x="471444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BB9AE06-F806-4577-A36F-841E591F7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7163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Header option 1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2386B0C1-198B-4E80-82BB-802DE008F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165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E34B2576-F482-4A10-A494-ABBA405878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165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48843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FD3BA9-630D-4626-8036-B7C17FE2FDA7}"/>
              </a:ext>
            </a:extLst>
          </p:cNvPr>
          <p:cNvCxnSpPr/>
          <p:nvPr userDrawn="1"/>
        </p:nvCxnSpPr>
        <p:spPr>
          <a:xfrm>
            <a:off x="4226162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26DD713D-827A-49D1-AB97-8425D82521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1879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Header option 2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E2B240EB-CAE3-43D1-9547-1BBEC05E5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1881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6EEF99F9-02A5-49AF-AA7A-C1DE78EDD8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1881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15943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FC82F8-7562-40A8-B73C-426D5B61C4A4}"/>
              </a:ext>
            </a:extLst>
          </p:cNvPr>
          <p:cNvCxnSpPr/>
          <p:nvPr userDrawn="1"/>
        </p:nvCxnSpPr>
        <p:spPr>
          <a:xfrm>
            <a:off x="7980880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1BDC6547-7D66-4391-8B4F-9E845059D3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66599" y="3850237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Header option 3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0EBB5183-35E7-4474-82A7-D44BFB2915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66601" y="4661075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3A5416C5-0881-4D8A-A946-E5974700BE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66599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58880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1C9F5C-6466-4BC1-99DE-1AF5254E84D9}"/>
              </a:ext>
            </a:extLst>
          </p:cNvPr>
          <p:cNvSpPr/>
          <p:nvPr userDrawn="1"/>
        </p:nvSpPr>
        <p:spPr>
          <a:xfrm>
            <a:off x="219224" y="192024"/>
            <a:ext cx="11777703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0280" y="2173015"/>
            <a:ext cx="11254520" cy="4095810"/>
          </a:xfrm>
          <a:prstGeom prst="rect">
            <a:avLst/>
          </a:prstGeom>
        </p:spPr>
        <p:txBody>
          <a:bodyPr lIns="0" rIns="0"/>
          <a:lstStyle>
            <a:lvl1pPr algn="l"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SECTION DIVIDER: ARIAL BOLD 36PT, WHITE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2EB127C8-06AA-469B-9A91-2E0C590140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600" b="1" i="0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r>
              <a:rPr lang="en-US"/>
              <a:t>HEADER: ARIAL BOLD 16PT, WHITE</a:t>
            </a:r>
          </a:p>
        </p:txBody>
      </p:sp>
    </p:spTree>
    <p:extLst>
      <p:ext uri="{BB962C8B-B14F-4D97-AF65-F5344CB8AC3E}">
        <p14:creationId xmlns:p14="http://schemas.microsoft.com/office/powerpoint/2010/main" val="183350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19808F-C59B-4CD9-9B42-3AD929B57421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0280" y="1084083"/>
            <a:ext cx="11254520" cy="2272303"/>
          </a:xfrm>
          <a:prstGeom prst="rect">
            <a:avLst/>
          </a:prstGeom>
        </p:spPr>
        <p:txBody>
          <a:bodyPr lIns="0" rIns="0" anchor="b"/>
          <a:lstStyle>
            <a:lvl1pPr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SECTION DIVIDER: ARIAL BOLD 36PT, WHITE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3539266"/>
            <a:ext cx="11254520" cy="28144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2400" spc="0" baseline="0">
                <a:solidFill>
                  <a:schemeClr val="bg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Body text: Times New Roman 24pt, White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E95DDEAF-149F-4B43-B4BE-348183B83F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600" b="1" i="0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r>
              <a:rPr lang="en-US"/>
              <a:t>HEADER: ARIAL BOLD 16PT, WHITE</a:t>
            </a:r>
          </a:p>
        </p:txBody>
      </p:sp>
    </p:spTree>
    <p:extLst>
      <p:ext uri="{BB962C8B-B14F-4D97-AF65-F5344CB8AC3E}">
        <p14:creationId xmlns:p14="http://schemas.microsoft.com/office/powerpoint/2010/main" val="1819470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1C9F5C-6466-4BC1-99DE-1AF5254E84D9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0280" y="2173014"/>
            <a:ext cx="11254520" cy="1376301"/>
          </a:xfrm>
          <a:prstGeom prst="rect">
            <a:avLst/>
          </a:prstGeom>
        </p:spPr>
        <p:txBody>
          <a:bodyPr lIns="0" rIns="0"/>
          <a:lstStyle>
            <a:lvl1pPr algn="l"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SECTION DIVIDER: ARIAL BOLD 36PT, WHITE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2EB127C8-06AA-469B-9A91-2E0C590140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600" b="1" i="0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r>
              <a:rPr lang="en-US"/>
              <a:t>HEADER: ARIAL BOLD 16PT, WHITE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4CB14E7-1FC0-4AFF-BE8E-7600923BE7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5390" y="3404937"/>
            <a:ext cx="6075947" cy="28635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311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5FE5C0E-6933-4FF9-9518-8B64E5F95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11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37284D4E-32F8-4E6E-9A6F-0B6D45D0C8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4A5276-7716-49F9-ACC4-15F6C26B0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14712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20AEC1-8B39-494A-8EF9-A08FACB7B38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80280" y="2003298"/>
            <a:ext cx="11242614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FE5C0E-6933-4FF9-9518-8B64E5F95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057A777-2F37-4D55-91A7-B5569C8853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EBAFFB-F4E6-443D-907D-5E14D4F4B7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50568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63569A89-403C-42D7-9481-E8158B8E07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20968" y="2003298"/>
            <a:ext cx="5501926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966F03A4-8E23-44E1-9014-B190D190066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7868" y="2003298"/>
            <a:ext cx="5501926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00C4B30-443C-4EEB-8E63-2A591FF6C1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F11DFA87-6C9F-4AEB-9BB5-9A376D52B0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B2E4D57-7C9C-46BA-A428-879B4C74AA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193887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Slide (Content + Hea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3A179824-626C-47F3-B18E-E3C1D9319A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20968" y="2750636"/>
            <a:ext cx="5501926" cy="299702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3EC433FB-918D-4379-A606-C14AD0D5D01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7868" y="2750636"/>
            <a:ext cx="5501926" cy="299702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2012260"/>
            <a:ext cx="5513832" cy="61318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BE9B31D-8849-47B2-9340-A5762684D6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0968" y="2012260"/>
            <a:ext cx="5513832" cy="61318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12260"/>
            <a:ext cx="0" cy="373539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7526ABF-4929-4AB5-B4B4-0F953C85D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84A94C5-EE80-43AC-81DD-5ABA2FFC6E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38BBC51-B2F9-4E09-9829-FC75AB2B0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1614957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(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E1EBB55A-195B-4571-9D99-7EF1A5A0D464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182684" y="2003297"/>
            <a:ext cx="3552116" cy="375320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3BD52964-8E05-425B-893F-0B4B3EDD922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4331482" y="2003166"/>
            <a:ext cx="3552116" cy="375320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C745C101-F1C9-41D6-8517-E4DC3F30EC9E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003298"/>
            <a:ext cx="3552116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30A99F4-489B-4896-A9D3-6BB2474C0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652B886-267F-40F1-B08B-C59CA82419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3A50B51-887D-4CF5-A402-5AD0973E4E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89149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(Header + 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50FDBB23-0B16-400B-865A-500D923D15CA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182684" y="2737321"/>
            <a:ext cx="3552116" cy="3019175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8B3FA012-8BC4-46AB-96B6-324E99ECF17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4331482" y="2737190"/>
            <a:ext cx="3552116" cy="3019175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CAC31AD-562B-49C2-8679-9F08B18239D1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737190"/>
            <a:ext cx="3552116" cy="3019175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5673AF2-4829-4E44-90BE-D70806F546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79" y="2003296"/>
            <a:ext cx="3538728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E3D088A-4B53-4576-88B9-95D2A178A8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40620" y="2003296"/>
            <a:ext cx="3538728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3F0DB93-44C2-47AE-885B-14C8738CBB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7002" y="2003296"/>
            <a:ext cx="3538728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AE1166-01F3-460B-A317-176D64A8B113}"/>
              </a:ext>
            </a:extLst>
          </p:cNvPr>
          <p:cNvCxnSpPr>
            <a:cxnSpLocks/>
          </p:cNvCxnSpPr>
          <p:nvPr userDrawn="1"/>
        </p:nvCxnSpPr>
        <p:spPr>
          <a:xfrm>
            <a:off x="4174349" y="2003296"/>
            <a:ext cx="0" cy="3753200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B03B12E-F142-4B4E-8293-12FA52B70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1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685F4E5-37A3-4371-A60D-7DAD27B10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CC998A7-6F33-4483-B388-B7BB5DE989C6}"/>
              </a:ext>
            </a:extLst>
          </p:cNvPr>
          <p:cNvCxnSpPr>
            <a:cxnSpLocks/>
          </p:cNvCxnSpPr>
          <p:nvPr userDrawn="1"/>
        </p:nvCxnSpPr>
        <p:spPr>
          <a:xfrm>
            <a:off x="8029173" y="2003296"/>
            <a:ext cx="0" cy="3753069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EAC6D86-0732-4AFA-B8A5-D4CD28AF1F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93518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(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B82DF080-4D8D-43A7-A4B7-A7B734626E74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003300"/>
            <a:ext cx="2531862" cy="375292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E22917DF-1FF4-47DE-B5A4-F3E32B66611A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3383695" y="2003300"/>
            <a:ext cx="2531862" cy="375292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Content Placeholder 10">
            <a:extLst>
              <a:ext uri="{FF2B5EF4-FFF2-40B4-BE49-F238E27FC236}">
                <a16:creationId xmlns:a16="http://schemas.microsoft.com/office/drawing/2014/main" id="{A3491189-B49B-4824-A396-E836974B72B2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287110" y="2003286"/>
            <a:ext cx="2531862" cy="375294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CE6B1674-0523-4AF5-A552-188021AA101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0524" y="2003300"/>
            <a:ext cx="2544276" cy="375306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63E297-AF96-4588-936D-028F52A72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F318953E-51EB-4C13-8C5D-025192B14ED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183EDA3-E50A-41DC-869A-65D0F92624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351665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(Header + 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10">
            <a:extLst>
              <a:ext uri="{FF2B5EF4-FFF2-40B4-BE49-F238E27FC236}">
                <a16:creationId xmlns:a16="http://schemas.microsoft.com/office/drawing/2014/main" id="{EF7E25F5-EE21-4038-9446-C7D227FA8054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752779"/>
            <a:ext cx="2531862" cy="299473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Content Placeholder 10">
            <a:extLst>
              <a:ext uri="{FF2B5EF4-FFF2-40B4-BE49-F238E27FC236}">
                <a16:creationId xmlns:a16="http://schemas.microsoft.com/office/drawing/2014/main" id="{438C4C4F-AE7C-4BD7-B740-A8933A19D499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3383695" y="2752740"/>
            <a:ext cx="2531862" cy="299477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2" name="Content Placeholder 10">
            <a:extLst>
              <a:ext uri="{FF2B5EF4-FFF2-40B4-BE49-F238E27FC236}">
                <a16:creationId xmlns:a16="http://schemas.microsoft.com/office/drawing/2014/main" id="{B1E6C153-DD1A-4E46-BC75-7F0B8D253335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287110" y="2752740"/>
            <a:ext cx="2531862" cy="299477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2C299F0B-24AE-444F-B1EB-04C86C4DC7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0524" y="2752779"/>
            <a:ext cx="2544276" cy="299487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960C26-E995-4E4B-9CEF-5E03CF7D107F}"/>
              </a:ext>
            </a:extLst>
          </p:cNvPr>
          <p:cNvCxnSpPr>
            <a:cxnSpLocks/>
          </p:cNvCxnSpPr>
          <p:nvPr userDrawn="1"/>
        </p:nvCxnSpPr>
        <p:spPr>
          <a:xfrm>
            <a:off x="3191797" y="2013688"/>
            <a:ext cx="0" cy="373382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A51CCEBD-9093-4AFA-A6C9-6726C1913B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7868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B25065-5118-4705-B650-FE45CCE853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71452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FD2A9A5-9167-4AAA-89D6-C292B0FB3E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5035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3AE26F6D-0FC5-45E0-ABB4-AAD364D835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78620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17F4432-8B11-4102-9427-7187B33321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1437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005CF9E-8F32-41EC-82DC-ED725EC3E6B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249904B-5188-4B18-9CA7-0E344EA1F631}"/>
              </a:ext>
            </a:extLst>
          </p:cNvPr>
          <p:cNvCxnSpPr>
            <a:cxnSpLocks/>
          </p:cNvCxnSpPr>
          <p:nvPr userDrawn="1"/>
        </p:nvCxnSpPr>
        <p:spPr>
          <a:xfrm>
            <a:off x="6100459" y="2013688"/>
            <a:ext cx="0" cy="373382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3E8768C-925F-473E-BC00-D8A2D1C0F71A}"/>
              </a:ext>
            </a:extLst>
          </p:cNvPr>
          <p:cNvCxnSpPr>
            <a:cxnSpLocks/>
          </p:cNvCxnSpPr>
          <p:nvPr userDrawn="1"/>
        </p:nvCxnSpPr>
        <p:spPr>
          <a:xfrm>
            <a:off x="9000414" y="2013688"/>
            <a:ext cx="0" cy="3733969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4009B35-12BD-4422-9F0F-2AD03EDE4D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19008645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Slide (Image - Right +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F49162AF-0CF5-4A7B-9DCE-A11AEB11E4F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80280" y="2003166"/>
            <a:ext cx="5501926" cy="375307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5C0FB5-78BD-4722-B1D8-823F39390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413" y="2003296"/>
            <a:ext cx="5513387" cy="37530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1" i="0">
                <a:solidFill>
                  <a:srgbClr val="E77324"/>
                </a:solidFill>
                <a:latin typeface="+mn-lt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1E2425-CA04-4698-91A0-8B04E7847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1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E2D2518-5A06-40D2-952F-1C119EEFE6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FDFE61E1-A0AF-4615-9E56-CE8A9098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19648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Slide (Image - Left +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91345A8-5BD4-421A-8DF8-EF0F6C9B07F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20968" y="2003296"/>
            <a:ext cx="5501926" cy="375307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5C0FB5-78BD-4722-B1D8-823F39390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0" y="2003426"/>
            <a:ext cx="5513387" cy="37530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1" i="0">
                <a:solidFill>
                  <a:srgbClr val="E77324"/>
                </a:solidFill>
                <a:latin typeface="+mn-lt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E5C80-586E-4086-82CE-BB9B42332A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1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0C7E61C-B93D-4DBD-9D53-471F58E09F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492B3C-0D0F-4575-9321-7C3A120E2A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114396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D42C4DE-E7BC-4D93-A4F3-BA7EAF45AE43}"/>
              </a:ext>
            </a:extLst>
          </p:cNvPr>
          <p:cNvSpPr/>
          <p:nvPr userDrawn="1"/>
        </p:nvSpPr>
        <p:spPr>
          <a:xfrm>
            <a:off x="8806641" y="0"/>
            <a:ext cx="338535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FB626A8-3E58-4DE7-B4DF-DBE03BAB57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190" y="2457737"/>
            <a:ext cx="7819415" cy="51435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chemeClr val="accent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r>
              <a:rPr lang="en-US"/>
              <a:t>Subtitle: Times New Roman 24pt, Rotunda Orange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C2F3113-C9F5-4CFC-8102-0B4EF122CD46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AF422F8-1635-44A9-B254-7747991105CE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F0C764-1D98-40E3-A111-DE5522034615}"/>
              </a:ext>
            </a:extLst>
          </p:cNvPr>
          <p:cNvCxnSpPr/>
          <p:nvPr userDrawn="1"/>
        </p:nvCxnSpPr>
        <p:spPr>
          <a:xfrm flipH="1">
            <a:off x="8806641" y="6549313"/>
            <a:ext cx="2809382" cy="0"/>
          </a:xfrm>
          <a:prstGeom prst="line">
            <a:avLst/>
          </a:prstGeom>
          <a:ln w="952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0F449DD3-4B7D-4D13-A4F0-8C3B89BC25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7807325" cy="317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90CA12-E134-4761-B69E-19950E629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89" y="756243"/>
            <a:ext cx="7819415" cy="158078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DC64CD-58DD-4B30-96BA-C2969D64D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190" y="3762341"/>
            <a:ext cx="7819415" cy="2242969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Text: Arial Bold 16pt, Jefferson Blue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3C34FF2-DB43-45F6-99EE-4FF60CE03A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2587" y="318031"/>
            <a:ext cx="2462213" cy="568727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Font typeface="Arial" charset="0"/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CAPTION:</a:t>
            </a:r>
            <a:br>
              <a:rPr lang="en-US"/>
            </a:br>
            <a:r>
              <a:rPr lang="en-US"/>
              <a:t>ARIAL BOLD 16PT, WHITE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57FD7D-78F9-4192-99FF-2ACA81B47E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999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C7206C-7D2B-4584-9073-6E84C1D99851}"/>
              </a:ext>
            </a:extLst>
          </p:cNvPr>
          <p:cNvSpPr/>
          <p:nvPr userDrawn="1"/>
        </p:nvSpPr>
        <p:spPr>
          <a:xfrm>
            <a:off x="8806641" y="0"/>
            <a:ext cx="3385359" cy="6858000"/>
          </a:xfrm>
          <a:prstGeom prst="rect">
            <a:avLst/>
          </a:prstGeom>
          <a:solidFill>
            <a:srgbClr val="232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638951-733B-4674-B244-606C9AA47039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5D815E-664E-4F2D-ACF3-B229DACC1B1F}"/>
              </a:ext>
            </a:extLst>
          </p:cNvPr>
          <p:cNvCxnSpPr/>
          <p:nvPr userDrawn="1"/>
        </p:nvCxnSpPr>
        <p:spPr>
          <a:xfrm flipH="1">
            <a:off x="8806641" y="6549313"/>
            <a:ext cx="2809382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A73C713-BFE8-48C1-8F20-FC9777626348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rgbClr val="E77324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rgbClr val="E773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82123647-D293-4871-B258-B3C557B500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190" y="2457737"/>
            <a:ext cx="7819415" cy="51435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chemeClr val="accent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r>
              <a:rPr lang="en-US"/>
              <a:t>Subtitle: Times New Roman 24pt, Rotunda Orange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79A776A1-0A26-45B0-8942-A915834588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7807325" cy="317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57220FDE-52E1-4318-B138-0CD09D573E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190" y="3762341"/>
            <a:ext cx="7819415" cy="2242969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Text: Arial Bold 16pt, Jefferson Blue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6E9C218E-8B98-4FA8-9356-86D384D19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2587" y="318031"/>
            <a:ext cx="2462213" cy="568727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Font typeface="Arial" charset="0"/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CAPTION:</a:t>
            </a:r>
            <a:br>
              <a:rPr lang="en-US"/>
            </a:br>
            <a:r>
              <a:rPr lang="en-US"/>
              <a:t>ARIAL BOLD 16PT, WHITE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6FB88F06-BA5C-4680-BC9A-3F2C8DB821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89" y="756243"/>
            <a:ext cx="7819415" cy="158078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 </a:t>
            </a:r>
            <a:br>
              <a:rPr lang="en-US"/>
            </a:b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5BF6D1-4FCD-4C6D-A852-54B92566B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486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C7206C-7D2B-4584-9073-6E84C1D99851}"/>
              </a:ext>
            </a:extLst>
          </p:cNvPr>
          <p:cNvSpPr/>
          <p:nvPr userDrawn="1"/>
        </p:nvSpPr>
        <p:spPr>
          <a:xfrm>
            <a:off x="8806641" y="0"/>
            <a:ext cx="3385359" cy="6858000"/>
          </a:xfrm>
          <a:prstGeom prst="rect">
            <a:avLst/>
          </a:prstGeom>
          <a:solidFill>
            <a:srgbClr val="232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638951-733B-4674-B244-606C9AA47039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5D815E-664E-4F2D-ACF3-B229DACC1B1F}"/>
              </a:ext>
            </a:extLst>
          </p:cNvPr>
          <p:cNvCxnSpPr/>
          <p:nvPr userDrawn="1"/>
        </p:nvCxnSpPr>
        <p:spPr>
          <a:xfrm flipH="1">
            <a:off x="8806641" y="6549313"/>
            <a:ext cx="2809382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A73C713-BFE8-48C1-8F20-FC9777626348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rgbClr val="E77324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rgbClr val="E773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66CDD921-1E04-4CEA-A9BA-889246A11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190" y="2457737"/>
            <a:ext cx="7819415" cy="51435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chemeClr val="accent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r>
              <a:rPr lang="en-US"/>
              <a:t>Subtitle: Times New Roman 24pt, Rotunda Orange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BF14F8D2-169F-45EE-81E1-1579186FF3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7807325" cy="317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CD86F0D2-9080-4AFD-9F05-996384B481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2587" y="318031"/>
            <a:ext cx="2462213" cy="57011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Font typeface="Arial" charset="0"/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CAPTION:</a:t>
            </a:r>
            <a:br>
              <a:rPr lang="en-US"/>
            </a:br>
            <a:r>
              <a:rPr lang="en-US"/>
              <a:t>ARIAL BOLD 16PT, WHITE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9BE5C64D-EF94-449B-AB4B-F9543A7B36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189" y="3776196"/>
            <a:ext cx="7819416" cy="2242969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5750" indent="-285750">
              <a:lnSpc>
                <a:spcPct val="100000"/>
              </a:lnSpc>
              <a:buClr>
                <a:schemeClr val="accent1"/>
              </a:buClr>
              <a:buFont typeface="Arial" charset="0"/>
              <a:buChar char="•"/>
              <a:defRPr sz="18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Bullet 1: Arial Bold 18pt, Jefferson Blue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1DE7E869-44E1-4AE6-A166-F6CCA2275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89" y="756243"/>
            <a:ext cx="7819415" cy="158078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1528B2-5F79-46DB-BAC5-5F3D3B48D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93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+ Header and content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3EC433FB-918D-4379-A606-C14AD0D5D01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7868" y="2750636"/>
            <a:ext cx="5501926" cy="299702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2012260"/>
            <a:ext cx="5513832" cy="61318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12260"/>
            <a:ext cx="0" cy="373539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918FDC5B-0376-402B-80DD-1DBEF1B20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072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7526ABF-4929-4AB5-B4B4-0F953C85D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884EA84-D9CC-4410-88D0-2C404167362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220968" y="3927566"/>
            <a:ext cx="5501926" cy="182009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BFE5C024-47EE-4923-91BB-48521FE5EFF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0968" y="2012841"/>
            <a:ext cx="5501926" cy="1820092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47C116B-FEE0-4168-B6D1-6B56AD77E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941417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+ Header and content/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6FDA6119-0E8B-40BA-B011-0B5C245140E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0968" y="2008133"/>
            <a:ext cx="5501926" cy="3748233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0B3B89A-F141-4B0A-957E-508C14892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7868" y="2636899"/>
            <a:ext cx="5513832" cy="113300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2008133"/>
            <a:ext cx="5513832" cy="495617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08133"/>
            <a:ext cx="0" cy="3753682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19B4FA8-CEAC-4D32-BB3F-772A77968B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280" y="4000045"/>
            <a:ext cx="5513832" cy="495617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D0FB048-6124-4260-8CDD-ED63BC192C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8660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FFC376D-4095-4DEB-82B8-6AA45A91F4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280" y="4628811"/>
            <a:ext cx="5513832" cy="113300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35C8D2E-1C91-4855-BF47-40BCF17D945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172582A4-A838-4551-AB9C-DC40EA2E1A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519089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(Content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60E99266-89CD-42E1-AED5-1CAA3960598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0968" y="1995987"/>
            <a:ext cx="5501926" cy="181463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6DA12905-9F29-45AE-89B8-901E59B5B7D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1996117"/>
            <a:ext cx="5501926" cy="181463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1995987"/>
            <a:ext cx="0" cy="3760379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19B4FA8-CEAC-4D32-BB3F-772A77968B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280" y="3932542"/>
            <a:ext cx="5513832" cy="510662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2259392-4D6A-4A66-AE71-BE095F50B9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4547" y="3932542"/>
            <a:ext cx="5513832" cy="510662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AFD8115-39F6-46CE-B8C0-E095465213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2586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2175E500-C6C4-4766-B9C6-8E6D570E0A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0572641-1645-4E24-AB9B-46CC5A46C7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0280" y="4565123"/>
            <a:ext cx="5513832" cy="119124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A0C43664-BD02-411E-8039-767099D1D2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20968" y="4565123"/>
            <a:ext cx="5513832" cy="119124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545599B9-C44F-46F7-AAF7-2BDC471501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46793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(Content, Header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4876CA2E-4D4F-480E-A677-4EFFBF55DD6B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480280" y="1988672"/>
            <a:ext cx="3538728" cy="194882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49A4B1D0-B7EB-419C-8DA0-A96D943A2E64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4336666" y="1988672"/>
            <a:ext cx="3538728" cy="194882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D04609A6-2572-42DB-A206-7801CD0AA93E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8196072" y="1988672"/>
            <a:ext cx="3538728" cy="194882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AE1166-01F3-460B-A317-176D64A8B113}"/>
              </a:ext>
            </a:extLst>
          </p:cNvPr>
          <p:cNvCxnSpPr>
            <a:cxnSpLocks/>
          </p:cNvCxnSpPr>
          <p:nvPr userDrawn="1"/>
        </p:nvCxnSpPr>
        <p:spPr>
          <a:xfrm>
            <a:off x="4174349" y="1988673"/>
            <a:ext cx="0" cy="377621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4239F94-D356-4678-84E8-AEA05621DEE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4742328"/>
            <a:ext cx="3538728" cy="102255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6624FD54-3E58-4787-998D-996C56B452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280" y="4054611"/>
            <a:ext cx="3538728" cy="57060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6C81B529-DDD4-4C77-A7E8-6BC3DA3AA5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36666" y="4742328"/>
            <a:ext cx="3538728" cy="102255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986364E-DCDC-49A2-90F7-E5B8235875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666" y="4054611"/>
            <a:ext cx="3538728" cy="57060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B3312962-9EF3-4A27-BE6D-C054A788DC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96072" y="4742328"/>
            <a:ext cx="3538728" cy="102255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B08C683-1CE9-4946-90AA-381EE30A7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96072" y="4054611"/>
            <a:ext cx="3538728" cy="57060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DD18E6E3-6DD2-4367-86D8-F58334139A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48929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524F1C73-DA80-4EC1-B03C-E9538556DEE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750F7F-1F5A-4CA1-AFFA-636557E949C4}"/>
              </a:ext>
            </a:extLst>
          </p:cNvPr>
          <p:cNvCxnSpPr>
            <a:cxnSpLocks/>
          </p:cNvCxnSpPr>
          <p:nvPr userDrawn="1"/>
        </p:nvCxnSpPr>
        <p:spPr>
          <a:xfrm>
            <a:off x="8040955" y="1988673"/>
            <a:ext cx="0" cy="377621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2BF87821-E5D5-4430-BACF-2DD42F89AE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9314882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Text + Header,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6A835EC0-BDEE-41B7-A3BC-021A50435144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80280" y="1988671"/>
            <a:ext cx="11254520" cy="190097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AE1166-01F3-460B-A317-176D64A8B113}"/>
              </a:ext>
            </a:extLst>
          </p:cNvPr>
          <p:cNvCxnSpPr>
            <a:cxnSpLocks/>
          </p:cNvCxnSpPr>
          <p:nvPr userDrawn="1"/>
        </p:nvCxnSpPr>
        <p:spPr>
          <a:xfrm>
            <a:off x="4174349" y="4010658"/>
            <a:ext cx="0" cy="175042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D92F8C-D5F2-41AB-869D-75D5D30BD5AB}"/>
              </a:ext>
            </a:extLst>
          </p:cNvPr>
          <p:cNvCxnSpPr>
            <a:cxnSpLocks/>
          </p:cNvCxnSpPr>
          <p:nvPr userDrawn="1"/>
        </p:nvCxnSpPr>
        <p:spPr>
          <a:xfrm>
            <a:off x="8037710" y="4010658"/>
            <a:ext cx="0" cy="175042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4239F94-D356-4678-84E8-AEA05621DEE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80280" y="4681056"/>
            <a:ext cx="3538728" cy="108383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6624FD54-3E58-4787-998D-996C56B45260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80280" y="4033176"/>
            <a:ext cx="3538728" cy="5268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6C81B529-DDD4-4C77-A7E8-6BC3DA3AA533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336666" y="4677251"/>
            <a:ext cx="3538728" cy="108383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986364E-DCDC-49A2-90F7-E5B823587598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4336666" y="4033176"/>
            <a:ext cx="3538728" cy="5268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B3312962-9EF3-4A27-BE6D-C054A788DC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8196072" y="4677251"/>
            <a:ext cx="3538728" cy="108383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B08C683-1CE9-4946-90AA-381EE30A778E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8196072" y="4033176"/>
            <a:ext cx="3538728" cy="5268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27A8961-1679-4AA9-8033-E5CF8D162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48929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D3950B3-BD6B-431F-85C0-0838ADECC2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7503B1E-14B9-49C5-9BCE-CD593B6B33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6005544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Quadrants (Header + 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F15F3BA2-45C7-4A36-B221-1B7F1E77894A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80280" y="4598126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88C74319-CC34-4337-825A-92E302E23EE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20968" y="2565754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FD2D1F9E-F0F7-465A-A0E0-F15675F3BB55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2565754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5B0610DC-F651-4E9D-AA58-C4D972CDAE4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20967" y="4598126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20968" y="1981082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1968137"/>
            <a:ext cx="0" cy="3793658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114201F-C377-42D3-BE03-33D9A9D07A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0968" y="4019666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49691C3-F909-4CAD-9D25-24FBA60D08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280" y="1978670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4077EF-A09B-45FF-8C0D-AB9F1216B68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0280" y="4019666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36213F6-782F-4970-9F30-BE64B146D6CE}"/>
              </a:ext>
            </a:extLst>
          </p:cNvPr>
          <p:cNvCxnSpPr>
            <a:cxnSpLocks/>
          </p:cNvCxnSpPr>
          <p:nvPr userDrawn="1"/>
        </p:nvCxnSpPr>
        <p:spPr>
          <a:xfrm flipV="1">
            <a:off x="469107" y="3862802"/>
            <a:ext cx="5525007" cy="1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4562B0-BF76-483D-A5D5-A008865B5897}"/>
              </a:ext>
            </a:extLst>
          </p:cNvPr>
          <p:cNvCxnSpPr>
            <a:cxnSpLocks/>
          </p:cNvCxnSpPr>
          <p:nvPr userDrawn="1"/>
        </p:nvCxnSpPr>
        <p:spPr>
          <a:xfrm flipV="1">
            <a:off x="6220968" y="3862802"/>
            <a:ext cx="5525007" cy="1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5EBC670E-2C84-403A-9A13-3E1469B79F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9DF60AE1-AA6F-4E1C-AAF2-6A6AAFE2CD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4DD34F1-6DC7-4211-8A90-141EE6DE8B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37411638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(Header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56596E42-0C9D-4BD6-8095-E6FB5AE023D0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220968" y="2740076"/>
            <a:ext cx="5501926" cy="301629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A9C62EE-F93C-488D-8A08-6D139EEBB72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1990793"/>
            <a:ext cx="5501926" cy="182856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9AF39B24-9328-4566-9B3E-6374B1EDA34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80280" y="3927566"/>
            <a:ext cx="5501926" cy="182856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20968" y="2004740"/>
            <a:ext cx="5513832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04740"/>
            <a:ext cx="0" cy="3751626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CC43F45F-DA69-418D-BC8D-3A85AB0BC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0A17331-6959-4C20-B15C-D2E6B452F4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DF8DEC1-B180-45C0-9543-B9D5114115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262137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Quadrants (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E2AA2A0-E7EA-4FD5-962D-056C08E8E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ORANGE, 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70A66B1A-F970-4C95-B2BD-75B3213A7C2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199981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C4064E3E-B847-438E-9DFD-3EB7351E6041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80280" y="395454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A58FEC7-9835-43A3-A8DC-EE105A02AF8D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232874" y="199981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F7BCD53A-2FC5-4E20-BDD8-A69107CF47F9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6232874" y="395454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F9972BD0-28CC-4121-9A6E-B96D8B6A56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537F157-30DA-4BDA-88E4-BE827BD168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537734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B30AFFB-80E2-48A3-81FD-04E98C12375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9900" y="3562350"/>
            <a:ext cx="1994900" cy="635000"/>
          </a:xfrm>
          <a:prstGeom prst="homePlat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3CD70DA-C059-4221-AF4D-FAA1ABA5C86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320768" y="3562350"/>
            <a:ext cx="1988026" cy="635000"/>
          </a:xfrm>
          <a:prstGeom prst="chevron">
            <a:avLst/>
          </a:prstGeom>
          <a:solidFill>
            <a:srgbClr val="232D4B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1A454E0B-6573-4B07-979D-E4C0555B2AA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171636" y="3562350"/>
            <a:ext cx="1988026" cy="635000"/>
          </a:xfrm>
          <a:prstGeom prst="chevron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F6A2E6FF-3C5F-4CD7-A73E-F9B428C22CA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043454" y="3562350"/>
            <a:ext cx="1988026" cy="635000"/>
          </a:xfrm>
          <a:prstGeom prst="chevron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1E4774E-D358-4C16-BC12-D14B08CD7D5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885430" y="3562350"/>
            <a:ext cx="1988026" cy="635000"/>
          </a:xfrm>
          <a:prstGeom prst="chevron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B2969F00-7D70-467D-A015-3AC758D3822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728844" y="3562350"/>
            <a:ext cx="1988026" cy="635000"/>
          </a:xfrm>
          <a:prstGeom prst="chevron">
            <a:avLst/>
          </a:prstGeo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DED25F-2678-4866-B2AA-36CB7264A8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A80BE552-DFD1-4828-8A45-C9B9EDE107E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3CEBE07-B170-4797-98D0-C4E8339394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65C0B353-2EBA-458B-83BD-C2E71A3767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98372" y="4840307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3149D84-5DD3-45AB-A726-54BE2A6E711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1346" y="2582199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0CCA8FF-F4C5-499C-9490-DF423538C9E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293728" y="4840307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E173BAE8-891C-4FF3-8118-159796EB0A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364031" y="2590934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AA985E0E-685A-4A9A-99BF-B28F106769D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07521" y="4840307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A3523ECA-B71B-4D04-98C6-2B1E396B94F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049420" y="2590934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A6F0F4B7-4518-4C2B-8344-559079CBD6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46" y="2059310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6208C104-61B6-40AC-B506-FB3360F829B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64031" y="2068045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D5F362E-CFE7-407A-AAEE-EA86818FBCA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049420" y="2068045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145C47A2-C08C-415C-9883-2CC4626ABB4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98372" y="4305652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91802F6-9C5C-4A7C-9FA7-1F0ECCF77A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96670" y="4305652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9E72A73A-1330-4857-A7D9-F47CA88C59A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05528" y="4305652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</p:spTree>
    <p:extLst>
      <p:ext uri="{BB962C8B-B14F-4D97-AF65-F5344CB8AC3E}">
        <p14:creationId xmlns:p14="http://schemas.microsoft.com/office/powerpoint/2010/main" val="12054820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re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5676694-07D0-42B7-BF97-A01B108023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280" y="2880400"/>
            <a:ext cx="3540209" cy="2000921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E325565-578F-4AAC-BE7A-199ECCB03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7689" y="2880400"/>
            <a:ext cx="3540209" cy="2000921"/>
          </a:xfrm>
          <a:prstGeom prst="rect">
            <a:avLst/>
          </a:prstGeom>
          <a:solidFill>
            <a:srgbClr val="232D4B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8D5E1EF-5C58-41B3-BAE3-5918B052D0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95097" y="2880399"/>
            <a:ext cx="3540209" cy="2000921"/>
          </a:xfrm>
          <a:prstGeom prst="rect">
            <a:avLst/>
          </a:prstGeom>
          <a:solidFill>
            <a:schemeClr val="accent3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48AC104B-D1BF-41F6-9DCA-B3A6FD7BCBA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D39CEFA-D72D-46C0-8B74-42AEB23DC3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0200662-B38E-4D16-B422-6C88C77CA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13100334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lore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0FF5820-35BD-42DC-B117-54E4ED5957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280" y="2013689"/>
            <a:ext cx="3540209" cy="1782854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B49EB0F-A677-49BC-9FD5-114DB20B1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7689" y="2013689"/>
            <a:ext cx="3540209" cy="1782854"/>
          </a:xfrm>
          <a:prstGeom prst="rect">
            <a:avLst/>
          </a:prstGeom>
          <a:solidFill>
            <a:srgbClr val="232D4B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79D6308-A9C2-4AED-A34F-697C74C0FF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95097" y="2013688"/>
            <a:ext cx="3540209" cy="1782854"/>
          </a:xfrm>
          <a:prstGeom prst="rect">
            <a:avLst/>
          </a:prstGeom>
          <a:solidFill>
            <a:schemeClr val="accent3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91F0B20-C5A3-4496-89D8-D84E5AC636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0280" y="3969525"/>
            <a:ext cx="3540209" cy="1782854"/>
          </a:xfrm>
          <a:prstGeom prst="rect">
            <a:avLst/>
          </a:prstGeom>
          <a:solidFill>
            <a:schemeClr val="accent4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6B08FA4-0994-4BD2-BCC3-3C22B09752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689" y="3969525"/>
            <a:ext cx="3540209" cy="1782854"/>
          </a:xfrm>
          <a:prstGeom prst="rect">
            <a:avLst/>
          </a:prstGeom>
          <a:solidFill>
            <a:schemeClr val="accent5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8B60B3AD-3E15-4EA6-943B-DC5B327289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5097" y="3969524"/>
            <a:ext cx="3540209" cy="1782854"/>
          </a:xfrm>
          <a:prstGeom prst="rect">
            <a:avLst/>
          </a:prstGeom>
          <a:solidFill>
            <a:schemeClr val="accent6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00A3DEF2-2650-4F37-AAA6-64CE655C034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462C40F8-27C4-46D8-8EE7-A4D48C0A0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48C5106-27C9-4883-AFEC-A990365EC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30437051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>
            <a:extLst>
              <a:ext uri="{FF2B5EF4-FFF2-40B4-BE49-F238E27FC236}">
                <a16:creationId xmlns:a16="http://schemas.microsoft.com/office/drawing/2014/main" id="{5EB8183A-D7F0-42E9-B20A-10F69D794D8E}"/>
              </a:ext>
            </a:extLst>
          </p:cNvPr>
          <p:cNvSpPr/>
          <p:nvPr userDrawn="1"/>
        </p:nvSpPr>
        <p:spPr>
          <a:xfrm>
            <a:off x="5047275" y="2112957"/>
            <a:ext cx="2109357" cy="1163692"/>
          </a:xfrm>
          <a:custGeom>
            <a:avLst/>
            <a:gdLst>
              <a:gd name="connsiteX0" fmla="*/ 0 w 2098523"/>
              <a:gd name="connsiteY0" fmla="*/ 1786466 h 1786466"/>
              <a:gd name="connsiteX1" fmla="*/ 1049262 w 2098523"/>
              <a:gd name="connsiteY1" fmla="*/ 0 h 1786466"/>
              <a:gd name="connsiteX2" fmla="*/ 1049262 w 2098523"/>
              <a:gd name="connsiteY2" fmla="*/ 0 h 1786466"/>
              <a:gd name="connsiteX3" fmla="*/ 2098523 w 2098523"/>
              <a:gd name="connsiteY3" fmla="*/ 1786466 h 1786466"/>
              <a:gd name="connsiteX4" fmla="*/ 0 w 2098523"/>
              <a:gd name="connsiteY4" fmla="*/ 1786466 h 178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523" h="1786466">
                <a:moveTo>
                  <a:pt x="0" y="1786466"/>
                </a:moveTo>
                <a:lnTo>
                  <a:pt x="1049262" y="0"/>
                </a:lnTo>
                <a:lnTo>
                  <a:pt x="1049262" y="0"/>
                </a:lnTo>
                <a:lnTo>
                  <a:pt x="2098523" y="1786466"/>
                </a:lnTo>
                <a:lnTo>
                  <a:pt x="0" y="1786466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28003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6600" kern="1200">
              <a:latin typeface="+mn-lt"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F5B2345-FEEE-4EC1-8585-C97CDFA84E88}"/>
              </a:ext>
            </a:extLst>
          </p:cNvPr>
          <p:cNvSpPr/>
          <p:nvPr userDrawn="1"/>
        </p:nvSpPr>
        <p:spPr>
          <a:xfrm>
            <a:off x="3992596" y="3323524"/>
            <a:ext cx="4218714" cy="1163692"/>
          </a:xfrm>
          <a:custGeom>
            <a:avLst/>
            <a:gdLst>
              <a:gd name="connsiteX0" fmla="*/ 0 w 4197047"/>
              <a:gd name="connsiteY0" fmla="*/ 1786466 h 1786466"/>
              <a:gd name="connsiteX1" fmla="*/ 1049263 w 4197047"/>
              <a:gd name="connsiteY1" fmla="*/ 0 h 1786466"/>
              <a:gd name="connsiteX2" fmla="*/ 3147784 w 4197047"/>
              <a:gd name="connsiteY2" fmla="*/ 0 h 1786466"/>
              <a:gd name="connsiteX3" fmla="*/ 4197047 w 4197047"/>
              <a:gd name="connsiteY3" fmla="*/ 1786466 h 1786466"/>
              <a:gd name="connsiteX4" fmla="*/ 0 w 4197047"/>
              <a:gd name="connsiteY4" fmla="*/ 1786466 h 178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7047" h="1786466">
                <a:moveTo>
                  <a:pt x="0" y="1786466"/>
                </a:moveTo>
                <a:lnTo>
                  <a:pt x="1049263" y="0"/>
                </a:lnTo>
                <a:lnTo>
                  <a:pt x="3147784" y="0"/>
                </a:lnTo>
                <a:lnTo>
                  <a:pt x="4197047" y="1786466"/>
                </a:lnTo>
                <a:lnTo>
                  <a:pt x="0" y="1786466"/>
                </a:lnTo>
                <a:close/>
              </a:path>
            </a:pathLst>
          </a:custGeom>
          <a:solidFill>
            <a:srgbClr val="232D4B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7034" tIns="82550" rIns="817033" bIns="82550" numCol="1" spcCol="1270" anchor="ctr" anchorCtr="0">
            <a:noAutofit/>
          </a:bodyPr>
          <a:lstStyle/>
          <a:p>
            <a:pPr marL="0" lvl="0" indent="0" algn="ctr" defTabSz="28892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6600" kern="1200">
              <a:latin typeface="+mn-lt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7A03E5DC-0664-402B-8509-75F2FBC8FF90}"/>
              </a:ext>
            </a:extLst>
          </p:cNvPr>
          <p:cNvSpPr/>
          <p:nvPr userDrawn="1"/>
        </p:nvSpPr>
        <p:spPr>
          <a:xfrm>
            <a:off x="2937917" y="4534091"/>
            <a:ext cx="6328072" cy="1098704"/>
          </a:xfrm>
          <a:custGeom>
            <a:avLst/>
            <a:gdLst>
              <a:gd name="connsiteX0" fmla="*/ 0 w 6295571"/>
              <a:gd name="connsiteY0" fmla="*/ 1786466 h 1786466"/>
              <a:gd name="connsiteX1" fmla="*/ 1049263 w 6295571"/>
              <a:gd name="connsiteY1" fmla="*/ 0 h 1786466"/>
              <a:gd name="connsiteX2" fmla="*/ 5246308 w 6295571"/>
              <a:gd name="connsiteY2" fmla="*/ 0 h 1786466"/>
              <a:gd name="connsiteX3" fmla="*/ 6295571 w 6295571"/>
              <a:gd name="connsiteY3" fmla="*/ 1786466 h 1786466"/>
              <a:gd name="connsiteX4" fmla="*/ 0 w 6295571"/>
              <a:gd name="connsiteY4" fmla="*/ 1786466 h 178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5571" h="1786466">
                <a:moveTo>
                  <a:pt x="0" y="1786466"/>
                </a:moveTo>
                <a:lnTo>
                  <a:pt x="1049263" y="0"/>
                </a:lnTo>
                <a:lnTo>
                  <a:pt x="5246308" y="0"/>
                </a:lnTo>
                <a:lnTo>
                  <a:pt x="6295571" y="1786466"/>
                </a:lnTo>
                <a:lnTo>
                  <a:pt x="0" y="1786466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4274" tIns="82550" rIns="1184276" bIns="82550" numCol="1" spcCol="1270" anchor="ctr" anchorCtr="0">
            <a:noAutofit/>
          </a:bodyPr>
          <a:lstStyle/>
          <a:p>
            <a:pPr marL="0" lvl="0" indent="0" algn="ctr" defTabSz="28892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6600" kern="120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DD9E1-E605-4835-8FCC-EA4080C2F3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4091" y="2545404"/>
            <a:ext cx="1355725" cy="6200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8C1E420-30E8-4DE7-A977-12BC63D31D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66860" y="3534702"/>
            <a:ext cx="2870186" cy="72571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B153F79-ED92-48DC-91FB-99C343144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9746" y="4703183"/>
            <a:ext cx="4864415" cy="72571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9BBA021D-74E4-4C6D-9936-764C9EF71B7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F435007C-4D28-4E5E-9B6C-DBA98BA628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99F68E9-DBC1-43BA-90C7-E09934B8F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41844460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12A725D3-68FA-491A-98C4-E8796FB99726}"/>
              </a:ext>
            </a:extLst>
          </p:cNvPr>
          <p:cNvSpPr/>
          <p:nvPr userDrawn="1"/>
        </p:nvSpPr>
        <p:spPr>
          <a:xfrm>
            <a:off x="3852948" y="2944800"/>
            <a:ext cx="1881050" cy="188105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52771F-9A79-4B62-941E-BB368889CAA2}"/>
              </a:ext>
            </a:extLst>
          </p:cNvPr>
          <p:cNvSpPr/>
          <p:nvPr userDrawn="1"/>
        </p:nvSpPr>
        <p:spPr>
          <a:xfrm>
            <a:off x="6458003" y="2944800"/>
            <a:ext cx="1881050" cy="1881050"/>
          </a:xfrm>
          <a:prstGeom prst="ellipse">
            <a:avLst/>
          </a:prstGeom>
          <a:solidFill>
            <a:srgbClr val="232D4B">
              <a:alpha val="9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AE001B-1EDA-4386-8A35-1DDDA4E7C19B}"/>
              </a:ext>
            </a:extLst>
          </p:cNvPr>
          <p:cNvSpPr/>
          <p:nvPr userDrawn="1"/>
        </p:nvSpPr>
        <p:spPr>
          <a:xfrm>
            <a:off x="5155476" y="3921952"/>
            <a:ext cx="1881050" cy="1881050"/>
          </a:xfrm>
          <a:prstGeom prst="ellipse">
            <a:avLst/>
          </a:prstGeom>
          <a:solidFill>
            <a:schemeClr val="accent3">
              <a:alpha val="9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B8175B-2811-406E-8F31-8E4CEE9DE3ED}"/>
              </a:ext>
            </a:extLst>
          </p:cNvPr>
          <p:cNvSpPr/>
          <p:nvPr userDrawn="1"/>
        </p:nvSpPr>
        <p:spPr>
          <a:xfrm>
            <a:off x="5155476" y="1967647"/>
            <a:ext cx="1881050" cy="1881050"/>
          </a:xfrm>
          <a:prstGeom prst="ellipse">
            <a:avLst/>
          </a:prstGeom>
          <a:solidFill>
            <a:schemeClr val="accent6">
              <a:alpha val="9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AE90D1-6E48-4889-977A-59841FC33F0C}"/>
              </a:ext>
            </a:extLst>
          </p:cNvPr>
          <p:cNvSpPr/>
          <p:nvPr/>
        </p:nvSpPr>
        <p:spPr>
          <a:xfrm>
            <a:off x="5451574" y="3214356"/>
            <a:ext cx="1288854" cy="1288852"/>
          </a:xfrm>
          <a:prstGeom prst="ellipse">
            <a:avLst/>
          </a:prstGeom>
          <a:solidFill>
            <a:schemeClr val="accent1"/>
          </a:solidFill>
          <a:ln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21" name="Oval 4">
            <a:extLst>
              <a:ext uri="{FF2B5EF4-FFF2-40B4-BE49-F238E27FC236}">
                <a16:creationId xmlns:a16="http://schemas.microsoft.com/office/drawing/2014/main" id="{99D03806-1089-4550-BABA-9EB2CA15ED9D}"/>
              </a:ext>
            </a:extLst>
          </p:cNvPr>
          <p:cNvSpPr/>
          <p:nvPr/>
        </p:nvSpPr>
        <p:spPr>
          <a:xfrm>
            <a:off x="5542082" y="3337170"/>
            <a:ext cx="495713" cy="991425"/>
          </a:xfrm>
          <a:prstGeom prst="rect">
            <a:avLst/>
          </a:prstGeom>
          <a:ln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kern="1200">
                <a:latin typeface="+mn-lt"/>
              </a:rPr>
              <a:t>       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50DDFADD-526E-4FA8-A247-7D797190F13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51012" y="2492655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5C31FEF3-AABA-4F16-9070-E492B9E7474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486465" y="3639359"/>
            <a:ext cx="1219072" cy="43884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baseline="0">
                <a:solidFill>
                  <a:schemeClr val="bg1"/>
                </a:solidFill>
                <a:latin typeface="+mn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CD686EF8-DE8E-4535-9A77-2E52F547DA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5319" y="3647898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71F37308-A632-4381-BBE8-68B11C163B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1596" y="3638861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2F0C2502-174B-4C13-BAA3-0E0821139A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51012" y="4854591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FD212E6-EC93-485E-BD3E-E19D568BAEF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chemeClr val="accent2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0CFC8AA-5428-4F74-87CF-4CB6D015A1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B4377B7-186F-4DDA-B083-DBE6112DF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2675216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ED3DEFA-1F09-4627-8C1A-4FCC72543CA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935639" y="4780652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2101355-23B2-4624-B4D9-B0558E997CD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35640" y="2435471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EF383ADF-9C58-4AD7-8314-7E7F0A2E20B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098625" y="4780652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178A9A2D-3C84-4B27-9B3F-114D7AC12AB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98625" y="2435471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680BF721-DE48-4EC3-AFCA-A3E0F2456A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97806" y="2016370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42">
            <a:extLst>
              <a:ext uri="{FF2B5EF4-FFF2-40B4-BE49-F238E27FC236}">
                <a16:creationId xmlns:a16="http://schemas.microsoft.com/office/drawing/2014/main" id="{D06874A9-B315-4E8C-A13B-CC9E02E8D8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98625" y="4355924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376A74F3-2FE5-4E4C-8193-E1430E7864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4693" y="2016370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1EB4CD19-8D63-4D92-9E63-4202C5CC2A3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16947" y="2016370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226059DE-B225-4A5B-BA9F-A88A9AE31D8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4693" y="4355924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36C85B2A-53AE-4FB0-AE7B-1F628A3FD54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16947" y="4355924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2">
            <a:extLst>
              <a:ext uri="{FF2B5EF4-FFF2-40B4-BE49-F238E27FC236}">
                <a16:creationId xmlns:a16="http://schemas.microsoft.com/office/drawing/2014/main" id="{4D93FF38-B037-490C-846A-3B66BC20508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36460" y="2010742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7" name="Text Placeholder 42">
            <a:extLst>
              <a:ext uri="{FF2B5EF4-FFF2-40B4-BE49-F238E27FC236}">
                <a16:creationId xmlns:a16="http://schemas.microsoft.com/office/drawing/2014/main" id="{2C6F3BBC-003C-4DBF-A805-08222F1FE67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37279" y="4350296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8329BD31-94AD-42B1-AFF8-D7AA5FED0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1436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BAA51CAE-7C75-4495-B6AC-C9A74ED17AD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A28CBDBA-BADB-4BCD-B7AF-6836DCEFA7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0146185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nitor Mock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70BB2-BE1D-4517-8000-310072D3FD2F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5981700" y="0"/>
            <a:ext cx="621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90A31-DAEA-495C-A258-FC8114380870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11200" y="1474788"/>
            <a:ext cx="5003800" cy="3908424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>
                <a:solidFill>
                  <a:srgbClr val="232D4B"/>
                </a:solidFill>
              </a:defRPr>
            </a:lvl1pPr>
          </a:lstStyle>
          <a:p>
            <a:pPr lvl="0"/>
            <a:r>
              <a:rPr lang="en-US"/>
              <a:t>Arial Regular 18pt, White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30F9EF-26CE-4937-970F-97409730DCA7}"/>
              </a:ext>
            </a:extLst>
          </p:cNvPr>
          <p:cNvCxnSpPr>
            <a:cxnSpLocks/>
          </p:cNvCxnSpPr>
          <p:nvPr userDrawn="1"/>
        </p:nvCxnSpPr>
        <p:spPr>
          <a:xfrm>
            <a:off x="584200" y="1481867"/>
            <a:ext cx="0" cy="38942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5760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43E1309-117A-4C0D-9960-DD6EFD5242B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28875" y="2016695"/>
            <a:ext cx="7534251" cy="3716177"/>
            <a:chOff x="2235200" y="1676289"/>
            <a:chExt cx="8248805" cy="4068623"/>
          </a:xfrm>
          <a:solidFill>
            <a:schemeClr val="bg2"/>
          </a:solidFill>
        </p:grpSpPr>
        <p:sp>
          <p:nvSpPr>
            <p:cNvPr id="18" name="Freeform 107">
              <a:extLst>
                <a:ext uri="{FF2B5EF4-FFF2-40B4-BE49-F238E27FC236}">
                  <a16:creationId xmlns:a16="http://schemas.microsoft.com/office/drawing/2014/main" id="{75B769CA-B1A3-43B3-BDCE-C7D3FFBB31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98108" y="4184703"/>
              <a:ext cx="914123" cy="931166"/>
            </a:xfrm>
            <a:custGeom>
              <a:avLst/>
              <a:gdLst>
                <a:gd name="T0" fmla="*/ 181 w 321"/>
                <a:gd name="T1" fmla="*/ 304 h 327"/>
                <a:gd name="T2" fmla="*/ 186 w 321"/>
                <a:gd name="T3" fmla="*/ 305 h 327"/>
                <a:gd name="T4" fmla="*/ 206 w 321"/>
                <a:gd name="T5" fmla="*/ 269 h 327"/>
                <a:gd name="T6" fmla="*/ 219 w 321"/>
                <a:gd name="T7" fmla="*/ 244 h 327"/>
                <a:gd name="T8" fmla="*/ 240 w 321"/>
                <a:gd name="T9" fmla="*/ 232 h 327"/>
                <a:gd name="T10" fmla="*/ 265 w 321"/>
                <a:gd name="T11" fmla="*/ 225 h 327"/>
                <a:gd name="T12" fmla="*/ 275 w 321"/>
                <a:gd name="T13" fmla="*/ 206 h 327"/>
                <a:gd name="T14" fmla="*/ 284 w 321"/>
                <a:gd name="T15" fmla="*/ 187 h 327"/>
                <a:gd name="T16" fmla="*/ 286 w 321"/>
                <a:gd name="T17" fmla="*/ 150 h 327"/>
                <a:gd name="T18" fmla="*/ 292 w 321"/>
                <a:gd name="T19" fmla="*/ 146 h 327"/>
                <a:gd name="T20" fmla="*/ 318 w 321"/>
                <a:gd name="T21" fmla="*/ 112 h 327"/>
                <a:gd name="T22" fmla="*/ 290 w 321"/>
                <a:gd name="T23" fmla="*/ 73 h 327"/>
                <a:gd name="T24" fmla="*/ 240 w 321"/>
                <a:gd name="T25" fmla="*/ 68 h 327"/>
                <a:gd name="T26" fmla="*/ 211 w 321"/>
                <a:gd name="T27" fmla="*/ 52 h 327"/>
                <a:gd name="T28" fmla="*/ 208 w 321"/>
                <a:gd name="T29" fmla="*/ 47 h 327"/>
                <a:gd name="T30" fmla="*/ 189 w 321"/>
                <a:gd name="T31" fmla="*/ 42 h 327"/>
                <a:gd name="T32" fmla="*/ 184 w 321"/>
                <a:gd name="T33" fmla="*/ 8 h 327"/>
                <a:gd name="T34" fmla="*/ 158 w 321"/>
                <a:gd name="T35" fmla="*/ 22 h 327"/>
                <a:gd name="T36" fmla="*/ 136 w 321"/>
                <a:gd name="T37" fmla="*/ 27 h 327"/>
                <a:gd name="T38" fmla="*/ 118 w 321"/>
                <a:gd name="T39" fmla="*/ 28 h 327"/>
                <a:gd name="T40" fmla="*/ 112 w 321"/>
                <a:gd name="T41" fmla="*/ 0 h 327"/>
                <a:gd name="T42" fmla="*/ 92 w 321"/>
                <a:gd name="T43" fmla="*/ 12 h 327"/>
                <a:gd name="T44" fmla="*/ 76 w 321"/>
                <a:gd name="T45" fmla="*/ 10 h 327"/>
                <a:gd name="T46" fmla="*/ 86 w 321"/>
                <a:gd name="T47" fmla="*/ 22 h 327"/>
                <a:gd name="T48" fmla="*/ 75 w 321"/>
                <a:gd name="T49" fmla="*/ 32 h 327"/>
                <a:gd name="T50" fmla="*/ 60 w 321"/>
                <a:gd name="T51" fmla="*/ 34 h 327"/>
                <a:gd name="T52" fmla="*/ 34 w 321"/>
                <a:gd name="T53" fmla="*/ 29 h 327"/>
                <a:gd name="T54" fmla="*/ 32 w 321"/>
                <a:gd name="T55" fmla="*/ 41 h 327"/>
                <a:gd name="T56" fmla="*/ 33 w 321"/>
                <a:gd name="T57" fmla="*/ 76 h 327"/>
                <a:gd name="T58" fmla="*/ 9 w 321"/>
                <a:gd name="T59" fmla="*/ 85 h 327"/>
                <a:gd name="T60" fmla="*/ 2 w 321"/>
                <a:gd name="T61" fmla="*/ 102 h 327"/>
                <a:gd name="T62" fmla="*/ 11 w 321"/>
                <a:gd name="T63" fmla="*/ 119 h 327"/>
                <a:gd name="T64" fmla="*/ 28 w 321"/>
                <a:gd name="T65" fmla="*/ 122 h 327"/>
                <a:gd name="T66" fmla="*/ 47 w 321"/>
                <a:gd name="T67" fmla="*/ 131 h 327"/>
                <a:gd name="T68" fmla="*/ 71 w 321"/>
                <a:gd name="T69" fmla="*/ 123 h 327"/>
                <a:gd name="T70" fmla="*/ 89 w 321"/>
                <a:gd name="T71" fmla="*/ 146 h 327"/>
                <a:gd name="T72" fmla="*/ 107 w 321"/>
                <a:gd name="T73" fmla="*/ 154 h 327"/>
                <a:gd name="T74" fmla="*/ 113 w 321"/>
                <a:gd name="T75" fmla="*/ 172 h 327"/>
                <a:gd name="T76" fmla="*/ 133 w 321"/>
                <a:gd name="T77" fmla="*/ 188 h 327"/>
                <a:gd name="T78" fmla="*/ 130 w 321"/>
                <a:gd name="T79" fmla="*/ 208 h 327"/>
                <a:gd name="T80" fmla="*/ 142 w 321"/>
                <a:gd name="T81" fmla="*/ 225 h 327"/>
                <a:gd name="T82" fmla="*/ 159 w 321"/>
                <a:gd name="T83" fmla="*/ 240 h 327"/>
                <a:gd name="T84" fmla="*/ 165 w 321"/>
                <a:gd name="T85" fmla="*/ 267 h 327"/>
                <a:gd name="T86" fmla="*/ 134 w 321"/>
                <a:gd name="T87" fmla="*/ 295 h 327"/>
                <a:gd name="T88" fmla="*/ 147 w 321"/>
                <a:gd name="T89" fmla="*/ 303 h 327"/>
                <a:gd name="T90" fmla="*/ 166 w 321"/>
                <a:gd name="T91" fmla="*/ 31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1" h="327">
                  <a:moveTo>
                    <a:pt x="170" y="324"/>
                  </a:moveTo>
                  <a:cubicBezTo>
                    <a:pt x="175" y="320"/>
                    <a:pt x="174" y="318"/>
                    <a:pt x="176" y="314"/>
                  </a:cubicBezTo>
                  <a:cubicBezTo>
                    <a:pt x="179" y="309"/>
                    <a:pt x="177" y="307"/>
                    <a:pt x="181" y="304"/>
                  </a:cubicBezTo>
                  <a:cubicBezTo>
                    <a:pt x="185" y="300"/>
                    <a:pt x="180" y="297"/>
                    <a:pt x="185" y="295"/>
                  </a:cubicBezTo>
                  <a:cubicBezTo>
                    <a:pt x="190" y="293"/>
                    <a:pt x="189" y="297"/>
                    <a:pt x="185" y="302"/>
                  </a:cubicBezTo>
                  <a:cubicBezTo>
                    <a:pt x="181" y="308"/>
                    <a:pt x="180" y="309"/>
                    <a:pt x="186" y="305"/>
                  </a:cubicBezTo>
                  <a:cubicBezTo>
                    <a:pt x="191" y="301"/>
                    <a:pt x="193" y="296"/>
                    <a:pt x="196" y="289"/>
                  </a:cubicBezTo>
                  <a:cubicBezTo>
                    <a:pt x="199" y="283"/>
                    <a:pt x="201" y="281"/>
                    <a:pt x="204" y="281"/>
                  </a:cubicBezTo>
                  <a:cubicBezTo>
                    <a:pt x="207" y="281"/>
                    <a:pt x="207" y="274"/>
                    <a:pt x="206" y="269"/>
                  </a:cubicBezTo>
                  <a:cubicBezTo>
                    <a:pt x="206" y="265"/>
                    <a:pt x="204" y="260"/>
                    <a:pt x="206" y="257"/>
                  </a:cubicBezTo>
                  <a:cubicBezTo>
                    <a:pt x="208" y="254"/>
                    <a:pt x="206" y="251"/>
                    <a:pt x="209" y="251"/>
                  </a:cubicBezTo>
                  <a:cubicBezTo>
                    <a:pt x="211" y="251"/>
                    <a:pt x="215" y="248"/>
                    <a:pt x="219" y="244"/>
                  </a:cubicBezTo>
                  <a:cubicBezTo>
                    <a:pt x="223" y="240"/>
                    <a:pt x="226" y="240"/>
                    <a:pt x="230" y="239"/>
                  </a:cubicBezTo>
                  <a:cubicBezTo>
                    <a:pt x="234" y="239"/>
                    <a:pt x="231" y="237"/>
                    <a:pt x="234" y="237"/>
                  </a:cubicBezTo>
                  <a:cubicBezTo>
                    <a:pt x="237" y="236"/>
                    <a:pt x="239" y="233"/>
                    <a:pt x="240" y="232"/>
                  </a:cubicBezTo>
                  <a:cubicBezTo>
                    <a:pt x="242" y="230"/>
                    <a:pt x="249" y="232"/>
                    <a:pt x="254" y="232"/>
                  </a:cubicBezTo>
                  <a:cubicBezTo>
                    <a:pt x="258" y="232"/>
                    <a:pt x="261" y="232"/>
                    <a:pt x="261" y="230"/>
                  </a:cubicBezTo>
                  <a:cubicBezTo>
                    <a:pt x="261" y="227"/>
                    <a:pt x="263" y="225"/>
                    <a:pt x="265" y="225"/>
                  </a:cubicBezTo>
                  <a:cubicBezTo>
                    <a:pt x="268" y="225"/>
                    <a:pt x="269" y="224"/>
                    <a:pt x="269" y="221"/>
                  </a:cubicBezTo>
                  <a:cubicBezTo>
                    <a:pt x="269" y="217"/>
                    <a:pt x="270" y="215"/>
                    <a:pt x="272" y="213"/>
                  </a:cubicBezTo>
                  <a:cubicBezTo>
                    <a:pt x="274" y="212"/>
                    <a:pt x="275" y="208"/>
                    <a:pt x="275" y="206"/>
                  </a:cubicBezTo>
                  <a:cubicBezTo>
                    <a:pt x="276" y="203"/>
                    <a:pt x="278" y="205"/>
                    <a:pt x="278" y="202"/>
                  </a:cubicBezTo>
                  <a:cubicBezTo>
                    <a:pt x="278" y="198"/>
                    <a:pt x="280" y="194"/>
                    <a:pt x="280" y="192"/>
                  </a:cubicBezTo>
                  <a:cubicBezTo>
                    <a:pt x="280" y="189"/>
                    <a:pt x="282" y="189"/>
                    <a:pt x="284" y="187"/>
                  </a:cubicBezTo>
                  <a:cubicBezTo>
                    <a:pt x="285" y="185"/>
                    <a:pt x="283" y="183"/>
                    <a:pt x="285" y="177"/>
                  </a:cubicBezTo>
                  <a:cubicBezTo>
                    <a:pt x="287" y="172"/>
                    <a:pt x="285" y="167"/>
                    <a:pt x="285" y="162"/>
                  </a:cubicBezTo>
                  <a:cubicBezTo>
                    <a:pt x="285" y="157"/>
                    <a:pt x="285" y="152"/>
                    <a:pt x="286" y="150"/>
                  </a:cubicBezTo>
                  <a:cubicBezTo>
                    <a:pt x="288" y="148"/>
                    <a:pt x="287" y="147"/>
                    <a:pt x="286" y="147"/>
                  </a:cubicBezTo>
                  <a:cubicBezTo>
                    <a:pt x="284" y="146"/>
                    <a:pt x="286" y="144"/>
                    <a:pt x="287" y="144"/>
                  </a:cubicBezTo>
                  <a:cubicBezTo>
                    <a:pt x="288" y="145"/>
                    <a:pt x="290" y="147"/>
                    <a:pt x="292" y="146"/>
                  </a:cubicBezTo>
                  <a:cubicBezTo>
                    <a:pt x="295" y="145"/>
                    <a:pt x="297" y="139"/>
                    <a:pt x="299" y="134"/>
                  </a:cubicBezTo>
                  <a:cubicBezTo>
                    <a:pt x="301" y="129"/>
                    <a:pt x="304" y="129"/>
                    <a:pt x="306" y="128"/>
                  </a:cubicBezTo>
                  <a:cubicBezTo>
                    <a:pt x="309" y="127"/>
                    <a:pt x="314" y="121"/>
                    <a:pt x="318" y="112"/>
                  </a:cubicBezTo>
                  <a:cubicBezTo>
                    <a:pt x="321" y="103"/>
                    <a:pt x="317" y="95"/>
                    <a:pt x="316" y="88"/>
                  </a:cubicBezTo>
                  <a:cubicBezTo>
                    <a:pt x="315" y="82"/>
                    <a:pt x="313" y="84"/>
                    <a:pt x="309" y="84"/>
                  </a:cubicBezTo>
                  <a:cubicBezTo>
                    <a:pt x="305" y="84"/>
                    <a:pt x="299" y="83"/>
                    <a:pt x="290" y="73"/>
                  </a:cubicBezTo>
                  <a:cubicBezTo>
                    <a:pt x="281" y="64"/>
                    <a:pt x="272" y="65"/>
                    <a:pt x="266" y="66"/>
                  </a:cubicBezTo>
                  <a:cubicBezTo>
                    <a:pt x="260" y="68"/>
                    <a:pt x="254" y="63"/>
                    <a:pt x="250" y="62"/>
                  </a:cubicBezTo>
                  <a:cubicBezTo>
                    <a:pt x="246" y="62"/>
                    <a:pt x="243" y="67"/>
                    <a:pt x="240" y="68"/>
                  </a:cubicBezTo>
                  <a:cubicBezTo>
                    <a:pt x="237" y="69"/>
                    <a:pt x="241" y="63"/>
                    <a:pt x="241" y="60"/>
                  </a:cubicBezTo>
                  <a:cubicBezTo>
                    <a:pt x="242" y="57"/>
                    <a:pt x="231" y="52"/>
                    <a:pt x="222" y="48"/>
                  </a:cubicBezTo>
                  <a:cubicBezTo>
                    <a:pt x="214" y="45"/>
                    <a:pt x="211" y="47"/>
                    <a:pt x="211" y="52"/>
                  </a:cubicBezTo>
                  <a:cubicBezTo>
                    <a:pt x="211" y="57"/>
                    <a:pt x="208" y="50"/>
                    <a:pt x="205" y="56"/>
                  </a:cubicBezTo>
                  <a:cubicBezTo>
                    <a:pt x="203" y="62"/>
                    <a:pt x="198" y="58"/>
                    <a:pt x="201" y="56"/>
                  </a:cubicBezTo>
                  <a:cubicBezTo>
                    <a:pt x="204" y="54"/>
                    <a:pt x="207" y="50"/>
                    <a:pt x="208" y="47"/>
                  </a:cubicBezTo>
                  <a:cubicBezTo>
                    <a:pt x="209" y="43"/>
                    <a:pt x="196" y="41"/>
                    <a:pt x="192" y="43"/>
                  </a:cubicBezTo>
                  <a:cubicBezTo>
                    <a:pt x="187" y="44"/>
                    <a:pt x="190" y="51"/>
                    <a:pt x="186" y="49"/>
                  </a:cubicBezTo>
                  <a:cubicBezTo>
                    <a:pt x="183" y="47"/>
                    <a:pt x="186" y="42"/>
                    <a:pt x="189" y="42"/>
                  </a:cubicBezTo>
                  <a:cubicBezTo>
                    <a:pt x="191" y="42"/>
                    <a:pt x="195" y="37"/>
                    <a:pt x="197" y="32"/>
                  </a:cubicBezTo>
                  <a:cubicBezTo>
                    <a:pt x="199" y="28"/>
                    <a:pt x="193" y="27"/>
                    <a:pt x="190" y="24"/>
                  </a:cubicBezTo>
                  <a:cubicBezTo>
                    <a:pt x="187" y="20"/>
                    <a:pt x="188" y="10"/>
                    <a:pt x="184" y="8"/>
                  </a:cubicBezTo>
                  <a:cubicBezTo>
                    <a:pt x="181" y="12"/>
                    <a:pt x="176" y="17"/>
                    <a:pt x="175" y="21"/>
                  </a:cubicBezTo>
                  <a:cubicBezTo>
                    <a:pt x="173" y="26"/>
                    <a:pt x="171" y="23"/>
                    <a:pt x="166" y="25"/>
                  </a:cubicBezTo>
                  <a:cubicBezTo>
                    <a:pt x="162" y="26"/>
                    <a:pt x="160" y="24"/>
                    <a:pt x="158" y="22"/>
                  </a:cubicBezTo>
                  <a:cubicBezTo>
                    <a:pt x="157" y="20"/>
                    <a:pt x="153" y="22"/>
                    <a:pt x="149" y="22"/>
                  </a:cubicBezTo>
                  <a:cubicBezTo>
                    <a:pt x="146" y="22"/>
                    <a:pt x="148" y="26"/>
                    <a:pt x="146" y="27"/>
                  </a:cubicBezTo>
                  <a:cubicBezTo>
                    <a:pt x="144" y="28"/>
                    <a:pt x="138" y="25"/>
                    <a:pt x="136" y="27"/>
                  </a:cubicBezTo>
                  <a:cubicBezTo>
                    <a:pt x="134" y="29"/>
                    <a:pt x="133" y="27"/>
                    <a:pt x="132" y="29"/>
                  </a:cubicBezTo>
                  <a:cubicBezTo>
                    <a:pt x="131" y="31"/>
                    <a:pt x="128" y="30"/>
                    <a:pt x="127" y="31"/>
                  </a:cubicBezTo>
                  <a:cubicBezTo>
                    <a:pt x="126" y="32"/>
                    <a:pt x="123" y="33"/>
                    <a:pt x="118" y="28"/>
                  </a:cubicBezTo>
                  <a:cubicBezTo>
                    <a:pt x="114" y="23"/>
                    <a:pt x="115" y="15"/>
                    <a:pt x="117" y="14"/>
                  </a:cubicBezTo>
                  <a:cubicBezTo>
                    <a:pt x="119" y="12"/>
                    <a:pt x="119" y="8"/>
                    <a:pt x="116" y="7"/>
                  </a:cubicBezTo>
                  <a:cubicBezTo>
                    <a:pt x="113" y="6"/>
                    <a:pt x="116" y="1"/>
                    <a:pt x="112" y="0"/>
                  </a:cubicBezTo>
                  <a:cubicBezTo>
                    <a:pt x="109" y="0"/>
                    <a:pt x="110" y="4"/>
                    <a:pt x="107" y="5"/>
                  </a:cubicBezTo>
                  <a:cubicBezTo>
                    <a:pt x="105" y="5"/>
                    <a:pt x="100" y="9"/>
                    <a:pt x="97" y="9"/>
                  </a:cubicBezTo>
                  <a:cubicBezTo>
                    <a:pt x="95" y="8"/>
                    <a:pt x="92" y="9"/>
                    <a:pt x="92" y="12"/>
                  </a:cubicBezTo>
                  <a:cubicBezTo>
                    <a:pt x="92" y="14"/>
                    <a:pt x="89" y="14"/>
                    <a:pt x="89" y="11"/>
                  </a:cubicBezTo>
                  <a:cubicBezTo>
                    <a:pt x="88" y="9"/>
                    <a:pt x="83" y="10"/>
                    <a:pt x="82" y="9"/>
                  </a:cubicBezTo>
                  <a:cubicBezTo>
                    <a:pt x="80" y="8"/>
                    <a:pt x="74" y="8"/>
                    <a:pt x="76" y="10"/>
                  </a:cubicBezTo>
                  <a:cubicBezTo>
                    <a:pt x="79" y="12"/>
                    <a:pt x="80" y="13"/>
                    <a:pt x="80" y="16"/>
                  </a:cubicBezTo>
                  <a:cubicBezTo>
                    <a:pt x="80" y="19"/>
                    <a:pt x="82" y="18"/>
                    <a:pt x="82" y="21"/>
                  </a:cubicBezTo>
                  <a:cubicBezTo>
                    <a:pt x="82" y="24"/>
                    <a:pt x="84" y="22"/>
                    <a:pt x="86" y="22"/>
                  </a:cubicBezTo>
                  <a:cubicBezTo>
                    <a:pt x="88" y="22"/>
                    <a:pt x="88" y="25"/>
                    <a:pt x="85" y="25"/>
                  </a:cubicBezTo>
                  <a:cubicBezTo>
                    <a:pt x="82" y="26"/>
                    <a:pt x="81" y="27"/>
                    <a:pt x="80" y="30"/>
                  </a:cubicBezTo>
                  <a:cubicBezTo>
                    <a:pt x="80" y="32"/>
                    <a:pt x="77" y="30"/>
                    <a:pt x="75" y="32"/>
                  </a:cubicBezTo>
                  <a:cubicBezTo>
                    <a:pt x="73" y="34"/>
                    <a:pt x="71" y="36"/>
                    <a:pt x="69" y="35"/>
                  </a:cubicBezTo>
                  <a:cubicBezTo>
                    <a:pt x="68" y="34"/>
                    <a:pt x="67" y="35"/>
                    <a:pt x="65" y="36"/>
                  </a:cubicBezTo>
                  <a:cubicBezTo>
                    <a:pt x="63" y="37"/>
                    <a:pt x="63" y="36"/>
                    <a:pt x="60" y="34"/>
                  </a:cubicBezTo>
                  <a:cubicBezTo>
                    <a:pt x="59" y="33"/>
                    <a:pt x="57" y="29"/>
                    <a:pt x="54" y="26"/>
                  </a:cubicBezTo>
                  <a:cubicBezTo>
                    <a:pt x="52" y="27"/>
                    <a:pt x="48" y="28"/>
                    <a:pt x="46" y="28"/>
                  </a:cubicBezTo>
                  <a:cubicBezTo>
                    <a:pt x="43" y="28"/>
                    <a:pt x="35" y="28"/>
                    <a:pt x="34" y="29"/>
                  </a:cubicBezTo>
                  <a:cubicBezTo>
                    <a:pt x="34" y="31"/>
                    <a:pt x="35" y="33"/>
                    <a:pt x="36" y="34"/>
                  </a:cubicBezTo>
                  <a:cubicBezTo>
                    <a:pt x="38" y="34"/>
                    <a:pt x="41" y="35"/>
                    <a:pt x="38" y="37"/>
                  </a:cubicBezTo>
                  <a:cubicBezTo>
                    <a:pt x="35" y="39"/>
                    <a:pt x="32" y="36"/>
                    <a:pt x="32" y="41"/>
                  </a:cubicBezTo>
                  <a:cubicBezTo>
                    <a:pt x="32" y="46"/>
                    <a:pt x="39" y="50"/>
                    <a:pt x="38" y="54"/>
                  </a:cubicBezTo>
                  <a:cubicBezTo>
                    <a:pt x="37" y="57"/>
                    <a:pt x="36" y="63"/>
                    <a:pt x="36" y="65"/>
                  </a:cubicBezTo>
                  <a:cubicBezTo>
                    <a:pt x="36" y="68"/>
                    <a:pt x="35" y="76"/>
                    <a:pt x="33" y="76"/>
                  </a:cubicBezTo>
                  <a:cubicBezTo>
                    <a:pt x="31" y="77"/>
                    <a:pt x="29" y="74"/>
                    <a:pt x="26" y="77"/>
                  </a:cubicBezTo>
                  <a:cubicBezTo>
                    <a:pt x="23" y="79"/>
                    <a:pt x="19" y="78"/>
                    <a:pt x="16" y="80"/>
                  </a:cubicBezTo>
                  <a:cubicBezTo>
                    <a:pt x="13" y="83"/>
                    <a:pt x="9" y="82"/>
                    <a:pt x="9" y="85"/>
                  </a:cubicBezTo>
                  <a:cubicBezTo>
                    <a:pt x="9" y="88"/>
                    <a:pt x="6" y="90"/>
                    <a:pt x="6" y="93"/>
                  </a:cubicBezTo>
                  <a:cubicBezTo>
                    <a:pt x="7" y="95"/>
                    <a:pt x="5" y="95"/>
                    <a:pt x="3" y="97"/>
                  </a:cubicBezTo>
                  <a:cubicBezTo>
                    <a:pt x="1" y="99"/>
                    <a:pt x="3" y="100"/>
                    <a:pt x="2" y="102"/>
                  </a:cubicBezTo>
                  <a:cubicBezTo>
                    <a:pt x="0" y="104"/>
                    <a:pt x="2" y="106"/>
                    <a:pt x="4" y="109"/>
                  </a:cubicBezTo>
                  <a:cubicBezTo>
                    <a:pt x="5" y="112"/>
                    <a:pt x="7" y="114"/>
                    <a:pt x="7" y="116"/>
                  </a:cubicBezTo>
                  <a:cubicBezTo>
                    <a:pt x="7" y="118"/>
                    <a:pt x="9" y="119"/>
                    <a:pt x="11" y="119"/>
                  </a:cubicBezTo>
                  <a:cubicBezTo>
                    <a:pt x="14" y="119"/>
                    <a:pt x="12" y="124"/>
                    <a:pt x="15" y="124"/>
                  </a:cubicBezTo>
                  <a:cubicBezTo>
                    <a:pt x="19" y="124"/>
                    <a:pt x="23" y="124"/>
                    <a:pt x="24" y="122"/>
                  </a:cubicBezTo>
                  <a:cubicBezTo>
                    <a:pt x="25" y="120"/>
                    <a:pt x="28" y="119"/>
                    <a:pt x="28" y="122"/>
                  </a:cubicBezTo>
                  <a:cubicBezTo>
                    <a:pt x="28" y="125"/>
                    <a:pt x="27" y="133"/>
                    <a:pt x="29" y="132"/>
                  </a:cubicBezTo>
                  <a:cubicBezTo>
                    <a:pt x="32" y="131"/>
                    <a:pt x="37" y="131"/>
                    <a:pt x="40" y="132"/>
                  </a:cubicBezTo>
                  <a:cubicBezTo>
                    <a:pt x="43" y="133"/>
                    <a:pt x="45" y="132"/>
                    <a:pt x="47" y="131"/>
                  </a:cubicBezTo>
                  <a:cubicBezTo>
                    <a:pt x="48" y="129"/>
                    <a:pt x="50" y="129"/>
                    <a:pt x="54" y="127"/>
                  </a:cubicBezTo>
                  <a:cubicBezTo>
                    <a:pt x="57" y="125"/>
                    <a:pt x="60" y="123"/>
                    <a:pt x="63" y="123"/>
                  </a:cubicBezTo>
                  <a:cubicBezTo>
                    <a:pt x="66" y="123"/>
                    <a:pt x="72" y="121"/>
                    <a:pt x="71" y="123"/>
                  </a:cubicBezTo>
                  <a:cubicBezTo>
                    <a:pt x="70" y="126"/>
                    <a:pt x="70" y="134"/>
                    <a:pt x="73" y="139"/>
                  </a:cubicBezTo>
                  <a:cubicBezTo>
                    <a:pt x="77" y="143"/>
                    <a:pt x="79" y="145"/>
                    <a:pt x="83" y="145"/>
                  </a:cubicBezTo>
                  <a:cubicBezTo>
                    <a:pt x="87" y="144"/>
                    <a:pt x="86" y="146"/>
                    <a:pt x="89" y="146"/>
                  </a:cubicBezTo>
                  <a:cubicBezTo>
                    <a:pt x="91" y="146"/>
                    <a:pt x="90" y="149"/>
                    <a:pt x="92" y="149"/>
                  </a:cubicBezTo>
                  <a:cubicBezTo>
                    <a:pt x="94" y="149"/>
                    <a:pt x="99" y="149"/>
                    <a:pt x="99" y="152"/>
                  </a:cubicBezTo>
                  <a:cubicBezTo>
                    <a:pt x="99" y="154"/>
                    <a:pt x="106" y="152"/>
                    <a:pt x="107" y="154"/>
                  </a:cubicBezTo>
                  <a:cubicBezTo>
                    <a:pt x="109" y="155"/>
                    <a:pt x="111" y="156"/>
                    <a:pt x="111" y="159"/>
                  </a:cubicBezTo>
                  <a:cubicBezTo>
                    <a:pt x="110" y="162"/>
                    <a:pt x="114" y="164"/>
                    <a:pt x="112" y="165"/>
                  </a:cubicBezTo>
                  <a:cubicBezTo>
                    <a:pt x="109" y="167"/>
                    <a:pt x="112" y="169"/>
                    <a:pt x="113" y="172"/>
                  </a:cubicBezTo>
                  <a:cubicBezTo>
                    <a:pt x="113" y="175"/>
                    <a:pt x="116" y="176"/>
                    <a:pt x="121" y="176"/>
                  </a:cubicBezTo>
                  <a:cubicBezTo>
                    <a:pt x="127" y="176"/>
                    <a:pt x="128" y="176"/>
                    <a:pt x="128" y="180"/>
                  </a:cubicBezTo>
                  <a:cubicBezTo>
                    <a:pt x="128" y="184"/>
                    <a:pt x="132" y="184"/>
                    <a:pt x="133" y="188"/>
                  </a:cubicBezTo>
                  <a:cubicBezTo>
                    <a:pt x="134" y="192"/>
                    <a:pt x="131" y="196"/>
                    <a:pt x="132" y="198"/>
                  </a:cubicBezTo>
                  <a:cubicBezTo>
                    <a:pt x="132" y="201"/>
                    <a:pt x="131" y="203"/>
                    <a:pt x="130" y="204"/>
                  </a:cubicBezTo>
                  <a:cubicBezTo>
                    <a:pt x="131" y="206"/>
                    <a:pt x="131" y="207"/>
                    <a:pt x="130" y="208"/>
                  </a:cubicBezTo>
                  <a:cubicBezTo>
                    <a:pt x="128" y="209"/>
                    <a:pt x="133" y="213"/>
                    <a:pt x="131" y="218"/>
                  </a:cubicBezTo>
                  <a:cubicBezTo>
                    <a:pt x="130" y="223"/>
                    <a:pt x="130" y="224"/>
                    <a:pt x="135" y="225"/>
                  </a:cubicBezTo>
                  <a:cubicBezTo>
                    <a:pt x="141" y="225"/>
                    <a:pt x="140" y="227"/>
                    <a:pt x="142" y="225"/>
                  </a:cubicBezTo>
                  <a:cubicBezTo>
                    <a:pt x="144" y="224"/>
                    <a:pt x="147" y="229"/>
                    <a:pt x="148" y="232"/>
                  </a:cubicBezTo>
                  <a:cubicBezTo>
                    <a:pt x="149" y="235"/>
                    <a:pt x="151" y="241"/>
                    <a:pt x="152" y="241"/>
                  </a:cubicBezTo>
                  <a:cubicBezTo>
                    <a:pt x="153" y="241"/>
                    <a:pt x="156" y="238"/>
                    <a:pt x="159" y="240"/>
                  </a:cubicBezTo>
                  <a:cubicBezTo>
                    <a:pt x="161" y="241"/>
                    <a:pt x="158" y="250"/>
                    <a:pt x="158" y="254"/>
                  </a:cubicBezTo>
                  <a:cubicBezTo>
                    <a:pt x="160" y="254"/>
                    <a:pt x="162" y="254"/>
                    <a:pt x="163" y="254"/>
                  </a:cubicBezTo>
                  <a:cubicBezTo>
                    <a:pt x="165" y="255"/>
                    <a:pt x="165" y="265"/>
                    <a:pt x="165" y="267"/>
                  </a:cubicBezTo>
                  <a:cubicBezTo>
                    <a:pt x="164" y="268"/>
                    <a:pt x="158" y="270"/>
                    <a:pt x="155" y="272"/>
                  </a:cubicBezTo>
                  <a:cubicBezTo>
                    <a:pt x="152" y="274"/>
                    <a:pt x="144" y="281"/>
                    <a:pt x="141" y="287"/>
                  </a:cubicBezTo>
                  <a:cubicBezTo>
                    <a:pt x="139" y="290"/>
                    <a:pt x="136" y="293"/>
                    <a:pt x="134" y="295"/>
                  </a:cubicBezTo>
                  <a:cubicBezTo>
                    <a:pt x="135" y="295"/>
                    <a:pt x="136" y="295"/>
                    <a:pt x="136" y="295"/>
                  </a:cubicBezTo>
                  <a:cubicBezTo>
                    <a:pt x="138" y="294"/>
                    <a:pt x="140" y="294"/>
                    <a:pt x="143" y="297"/>
                  </a:cubicBezTo>
                  <a:cubicBezTo>
                    <a:pt x="146" y="301"/>
                    <a:pt x="146" y="303"/>
                    <a:pt x="147" y="303"/>
                  </a:cubicBezTo>
                  <a:cubicBezTo>
                    <a:pt x="148" y="303"/>
                    <a:pt x="149" y="299"/>
                    <a:pt x="151" y="302"/>
                  </a:cubicBezTo>
                  <a:cubicBezTo>
                    <a:pt x="153" y="305"/>
                    <a:pt x="159" y="307"/>
                    <a:pt x="160" y="309"/>
                  </a:cubicBezTo>
                  <a:cubicBezTo>
                    <a:pt x="161" y="310"/>
                    <a:pt x="166" y="311"/>
                    <a:pt x="166" y="315"/>
                  </a:cubicBezTo>
                  <a:cubicBezTo>
                    <a:pt x="166" y="318"/>
                    <a:pt x="164" y="323"/>
                    <a:pt x="166" y="327"/>
                  </a:cubicBezTo>
                  <a:cubicBezTo>
                    <a:pt x="168" y="326"/>
                    <a:pt x="169" y="325"/>
                    <a:pt x="170" y="324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6">
              <a:extLst>
                <a:ext uri="{FF2B5EF4-FFF2-40B4-BE49-F238E27FC236}">
                  <a16:creationId xmlns:a16="http://schemas.microsoft.com/office/drawing/2014/main" id="{8EE5CE9B-5D15-43B8-88DC-6A099A30E4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56495" y="1693331"/>
              <a:ext cx="2040510" cy="1572602"/>
            </a:xfrm>
            <a:custGeom>
              <a:avLst/>
              <a:gdLst>
                <a:gd name="T0" fmla="*/ 147 w 717"/>
                <a:gd name="T1" fmla="*/ 487 h 552"/>
                <a:gd name="T2" fmla="*/ 135 w 717"/>
                <a:gd name="T3" fmla="*/ 162 h 552"/>
                <a:gd name="T4" fmla="*/ 276 w 717"/>
                <a:gd name="T5" fmla="*/ 179 h 552"/>
                <a:gd name="T6" fmla="*/ 183 w 717"/>
                <a:gd name="T7" fmla="*/ 192 h 552"/>
                <a:gd name="T8" fmla="*/ 276 w 717"/>
                <a:gd name="T9" fmla="*/ 239 h 552"/>
                <a:gd name="T10" fmla="*/ 169 w 717"/>
                <a:gd name="T11" fmla="*/ 138 h 552"/>
                <a:gd name="T12" fmla="*/ 149 w 717"/>
                <a:gd name="T13" fmla="*/ 132 h 552"/>
                <a:gd name="T14" fmla="*/ 264 w 717"/>
                <a:gd name="T15" fmla="*/ 152 h 552"/>
                <a:gd name="T16" fmla="*/ 212 w 717"/>
                <a:gd name="T17" fmla="*/ 103 h 552"/>
                <a:gd name="T18" fmla="*/ 295 w 717"/>
                <a:gd name="T19" fmla="*/ 85 h 552"/>
                <a:gd name="T20" fmla="*/ 297 w 717"/>
                <a:gd name="T21" fmla="*/ 115 h 552"/>
                <a:gd name="T22" fmla="*/ 300 w 717"/>
                <a:gd name="T23" fmla="*/ 132 h 552"/>
                <a:gd name="T24" fmla="*/ 387 w 717"/>
                <a:gd name="T25" fmla="*/ 105 h 552"/>
                <a:gd name="T26" fmla="*/ 351 w 717"/>
                <a:gd name="T27" fmla="*/ 166 h 552"/>
                <a:gd name="T28" fmla="*/ 490 w 717"/>
                <a:gd name="T29" fmla="*/ 157 h 552"/>
                <a:gd name="T30" fmla="*/ 414 w 717"/>
                <a:gd name="T31" fmla="*/ 108 h 552"/>
                <a:gd name="T32" fmla="*/ 427 w 717"/>
                <a:gd name="T33" fmla="*/ 60 h 552"/>
                <a:gd name="T34" fmla="*/ 419 w 717"/>
                <a:gd name="T35" fmla="*/ 47 h 552"/>
                <a:gd name="T36" fmla="*/ 453 w 717"/>
                <a:gd name="T37" fmla="*/ 86 h 552"/>
                <a:gd name="T38" fmla="*/ 498 w 717"/>
                <a:gd name="T39" fmla="*/ 129 h 552"/>
                <a:gd name="T40" fmla="*/ 567 w 717"/>
                <a:gd name="T41" fmla="*/ 62 h 552"/>
                <a:gd name="T42" fmla="*/ 542 w 717"/>
                <a:gd name="T43" fmla="*/ 7 h 552"/>
                <a:gd name="T44" fmla="*/ 406 w 717"/>
                <a:gd name="T45" fmla="*/ 33 h 552"/>
                <a:gd name="T46" fmla="*/ 445 w 717"/>
                <a:gd name="T47" fmla="*/ 314 h 552"/>
                <a:gd name="T48" fmla="*/ 590 w 717"/>
                <a:gd name="T49" fmla="*/ 243 h 552"/>
                <a:gd name="T50" fmla="*/ 532 w 717"/>
                <a:gd name="T51" fmla="*/ 194 h 552"/>
                <a:gd name="T52" fmla="*/ 445 w 717"/>
                <a:gd name="T53" fmla="*/ 179 h 552"/>
                <a:gd name="T54" fmla="*/ 503 w 717"/>
                <a:gd name="T55" fmla="*/ 220 h 552"/>
                <a:gd name="T56" fmla="*/ 525 w 717"/>
                <a:gd name="T57" fmla="*/ 292 h 552"/>
                <a:gd name="T58" fmla="*/ 606 w 717"/>
                <a:gd name="T59" fmla="*/ 299 h 552"/>
                <a:gd name="T60" fmla="*/ 487 w 717"/>
                <a:gd name="T61" fmla="*/ 172 h 552"/>
                <a:gd name="T62" fmla="*/ 687 w 717"/>
                <a:gd name="T63" fmla="*/ 458 h 552"/>
                <a:gd name="T64" fmla="*/ 79 w 717"/>
                <a:gd name="T65" fmla="*/ 449 h 552"/>
                <a:gd name="T66" fmla="*/ 586 w 717"/>
                <a:gd name="T67" fmla="*/ 490 h 552"/>
                <a:gd name="T68" fmla="*/ 687 w 717"/>
                <a:gd name="T69" fmla="*/ 434 h 552"/>
                <a:gd name="T70" fmla="*/ 639 w 717"/>
                <a:gd name="T71" fmla="*/ 400 h 552"/>
                <a:gd name="T72" fmla="*/ 602 w 717"/>
                <a:gd name="T73" fmla="*/ 377 h 552"/>
                <a:gd name="T74" fmla="*/ 544 w 717"/>
                <a:gd name="T75" fmla="*/ 330 h 552"/>
                <a:gd name="T76" fmla="*/ 519 w 717"/>
                <a:gd name="T77" fmla="*/ 387 h 552"/>
                <a:gd name="T78" fmla="*/ 475 w 717"/>
                <a:gd name="T79" fmla="*/ 441 h 552"/>
                <a:gd name="T80" fmla="*/ 384 w 717"/>
                <a:gd name="T81" fmla="*/ 375 h 552"/>
                <a:gd name="T82" fmla="*/ 413 w 717"/>
                <a:gd name="T83" fmla="*/ 307 h 552"/>
                <a:gd name="T84" fmla="*/ 463 w 717"/>
                <a:gd name="T85" fmla="*/ 276 h 552"/>
                <a:gd name="T86" fmla="*/ 454 w 717"/>
                <a:gd name="T87" fmla="*/ 242 h 552"/>
                <a:gd name="T88" fmla="*/ 414 w 717"/>
                <a:gd name="T89" fmla="*/ 245 h 552"/>
                <a:gd name="T90" fmla="*/ 383 w 717"/>
                <a:gd name="T91" fmla="*/ 194 h 552"/>
                <a:gd name="T92" fmla="*/ 369 w 717"/>
                <a:gd name="T93" fmla="*/ 208 h 552"/>
                <a:gd name="T94" fmla="*/ 362 w 717"/>
                <a:gd name="T95" fmla="*/ 260 h 552"/>
                <a:gd name="T96" fmla="*/ 351 w 717"/>
                <a:gd name="T97" fmla="*/ 249 h 552"/>
                <a:gd name="T98" fmla="*/ 285 w 717"/>
                <a:gd name="T99" fmla="*/ 249 h 552"/>
                <a:gd name="T100" fmla="*/ 191 w 717"/>
                <a:gd name="T101" fmla="*/ 242 h 552"/>
                <a:gd name="T102" fmla="*/ 69 w 717"/>
                <a:gd name="T103" fmla="*/ 243 h 552"/>
                <a:gd name="T104" fmla="*/ 34 w 717"/>
                <a:gd name="T105" fmla="*/ 243 h 552"/>
                <a:gd name="T106" fmla="*/ 91 w 717"/>
                <a:gd name="T107" fmla="*/ 420 h 552"/>
                <a:gd name="T108" fmla="*/ 130 w 717"/>
                <a:gd name="T109" fmla="*/ 470 h 552"/>
                <a:gd name="T110" fmla="*/ 444 w 717"/>
                <a:gd name="T111" fmla="*/ 492 h 552"/>
                <a:gd name="T112" fmla="*/ 500 w 717"/>
                <a:gd name="T113" fmla="*/ 546 h 552"/>
                <a:gd name="T114" fmla="*/ 618 w 717"/>
                <a:gd name="T115" fmla="*/ 515 h 552"/>
                <a:gd name="T116" fmla="*/ 173 w 717"/>
                <a:gd name="T117" fmla="*/ 290 h 552"/>
                <a:gd name="T118" fmla="*/ 172 w 717"/>
                <a:gd name="T119" fmla="*/ 280 h 552"/>
                <a:gd name="T120" fmla="*/ 359 w 717"/>
                <a:gd name="T121" fmla="*/ 468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7" h="552">
                  <a:moveTo>
                    <a:pt x="142" y="484"/>
                  </a:moveTo>
                  <a:cubicBezTo>
                    <a:pt x="139" y="482"/>
                    <a:pt x="133" y="482"/>
                    <a:pt x="132" y="480"/>
                  </a:cubicBezTo>
                  <a:cubicBezTo>
                    <a:pt x="131" y="478"/>
                    <a:pt x="126" y="469"/>
                    <a:pt x="123" y="469"/>
                  </a:cubicBezTo>
                  <a:cubicBezTo>
                    <a:pt x="120" y="470"/>
                    <a:pt x="116" y="470"/>
                    <a:pt x="112" y="467"/>
                  </a:cubicBezTo>
                  <a:cubicBezTo>
                    <a:pt x="109" y="464"/>
                    <a:pt x="106" y="464"/>
                    <a:pt x="104" y="466"/>
                  </a:cubicBezTo>
                  <a:cubicBezTo>
                    <a:pt x="101" y="467"/>
                    <a:pt x="107" y="468"/>
                    <a:pt x="106" y="470"/>
                  </a:cubicBezTo>
                  <a:cubicBezTo>
                    <a:pt x="106" y="471"/>
                    <a:pt x="108" y="472"/>
                    <a:pt x="110" y="472"/>
                  </a:cubicBezTo>
                  <a:cubicBezTo>
                    <a:pt x="112" y="472"/>
                    <a:pt x="114" y="476"/>
                    <a:pt x="116" y="476"/>
                  </a:cubicBezTo>
                  <a:cubicBezTo>
                    <a:pt x="118" y="477"/>
                    <a:pt x="119" y="480"/>
                    <a:pt x="121" y="480"/>
                  </a:cubicBezTo>
                  <a:cubicBezTo>
                    <a:pt x="124" y="480"/>
                    <a:pt x="124" y="483"/>
                    <a:pt x="125" y="484"/>
                  </a:cubicBezTo>
                  <a:cubicBezTo>
                    <a:pt x="127" y="486"/>
                    <a:pt x="129" y="485"/>
                    <a:pt x="129" y="486"/>
                  </a:cubicBezTo>
                  <a:cubicBezTo>
                    <a:pt x="129" y="488"/>
                    <a:pt x="132" y="489"/>
                    <a:pt x="133" y="491"/>
                  </a:cubicBezTo>
                  <a:cubicBezTo>
                    <a:pt x="138" y="491"/>
                    <a:pt x="142" y="492"/>
                    <a:pt x="146" y="491"/>
                  </a:cubicBezTo>
                  <a:cubicBezTo>
                    <a:pt x="146" y="490"/>
                    <a:pt x="146" y="488"/>
                    <a:pt x="147" y="487"/>
                  </a:cubicBezTo>
                  <a:cubicBezTo>
                    <a:pt x="148" y="485"/>
                    <a:pt x="144" y="487"/>
                    <a:pt x="142" y="484"/>
                  </a:cubicBezTo>
                  <a:close/>
                  <a:moveTo>
                    <a:pt x="135" y="201"/>
                  </a:moveTo>
                  <a:cubicBezTo>
                    <a:pt x="142" y="202"/>
                    <a:pt x="143" y="214"/>
                    <a:pt x="147" y="214"/>
                  </a:cubicBezTo>
                  <a:cubicBezTo>
                    <a:pt x="150" y="214"/>
                    <a:pt x="148" y="210"/>
                    <a:pt x="152" y="210"/>
                  </a:cubicBezTo>
                  <a:cubicBezTo>
                    <a:pt x="157" y="210"/>
                    <a:pt x="156" y="208"/>
                    <a:pt x="160" y="208"/>
                  </a:cubicBezTo>
                  <a:cubicBezTo>
                    <a:pt x="164" y="208"/>
                    <a:pt x="168" y="207"/>
                    <a:pt x="168" y="202"/>
                  </a:cubicBezTo>
                  <a:cubicBezTo>
                    <a:pt x="168" y="197"/>
                    <a:pt x="171" y="195"/>
                    <a:pt x="175" y="194"/>
                  </a:cubicBezTo>
                  <a:cubicBezTo>
                    <a:pt x="180" y="193"/>
                    <a:pt x="176" y="188"/>
                    <a:pt x="182" y="186"/>
                  </a:cubicBezTo>
                  <a:cubicBezTo>
                    <a:pt x="188" y="185"/>
                    <a:pt x="205" y="178"/>
                    <a:pt x="208" y="176"/>
                  </a:cubicBezTo>
                  <a:cubicBezTo>
                    <a:pt x="210" y="173"/>
                    <a:pt x="204" y="171"/>
                    <a:pt x="198" y="167"/>
                  </a:cubicBezTo>
                  <a:cubicBezTo>
                    <a:pt x="191" y="163"/>
                    <a:pt x="186" y="162"/>
                    <a:pt x="181" y="165"/>
                  </a:cubicBezTo>
                  <a:cubicBezTo>
                    <a:pt x="176" y="168"/>
                    <a:pt x="180" y="161"/>
                    <a:pt x="176" y="163"/>
                  </a:cubicBezTo>
                  <a:cubicBezTo>
                    <a:pt x="172" y="165"/>
                    <a:pt x="162" y="160"/>
                    <a:pt x="160" y="158"/>
                  </a:cubicBezTo>
                  <a:cubicBezTo>
                    <a:pt x="159" y="157"/>
                    <a:pt x="139" y="162"/>
                    <a:pt x="135" y="162"/>
                  </a:cubicBezTo>
                  <a:cubicBezTo>
                    <a:pt x="130" y="162"/>
                    <a:pt x="135" y="167"/>
                    <a:pt x="138" y="170"/>
                  </a:cubicBezTo>
                  <a:cubicBezTo>
                    <a:pt x="142" y="172"/>
                    <a:pt x="130" y="180"/>
                    <a:pt x="133" y="182"/>
                  </a:cubicBezTo>
                  <a:cubicBezTo>
                    <a:pt x="135" y="184"/>
                    <a:pt x="130" y="188"/>
                    <a:pt x="125" y="194"/>
                  </a:cubicBezTo>
                  <a:cubicBezTo>
                    <a:pt x="120" y="200"/>
                    <a:pt x="129" y="199"/>
                    <a:pt x="135" y="201"/>
                  </a:cubicBezTo>
                  <a:close/>
                  <a:moveTo>
                    <a:pt x="314" y="230"/>
                  </a:moveTo>
                  <a:cubicBezTo>
                    <a:pt x="316" y="228"/>
                    <a:pt x="325" y="235"/>
                    <a:pt x="325" y="230"/>
                  </a:cubicBezTo>
                  <a:cubicBezTo>
                    <a:pt x="326" y="224"/>
                    <a:pt x="315" y="222"/>
                    <a:pt x="311" y="219"/>
                  </a:cubicBezTo>
                  <a:cubicBezTo>
                    <a:pt x="307" y="216"/>
                    <a:pt x="305" y="218"/>
                    <a:pt x="298" y="213"/>
                  </a:cubicBezTo>
                  <a:cubicBezTo>
                    <a:pt x="291" y="208"/>
                    <a:pt x="300" y="205"/>
                    <a:pt x="295" y="201"/>
                  </a:cubicBezTo>
                  <a:cubicBezTo>
                    <a:pt x="290" y="197"/>
                    <a:pt x="288" y="187"/>
                    <a:pt x="292" y="183"/>
                  </a:cubicBezTo>
                  <a:cubicBezTo>
                    <a:pt x="295" y="179"/>
                    <a:pt x="299" y="174"/>
                    <a:pt x="293" y="172"/>
                  </a:cubicBezTo>
                  <a:cubicBezTo>
                    <a:pt x="286" y="169"/>
                    <a:pt x="276" y="174"/>
                    <a:pt x="277" y="175"/>
                  </a:cubicBezTo>
                  <a:cubicBezTo>
                    <a:pt x="278" y="177"/>
                    <a:pt x="287" y="182"/>
                    <a:pt x="287" y="184"/>
                  </a:cubicBezTo>
                  <a:cubicBezTo>
                    <a:pt x="287" y="186"/>
                    <a:pt x="279" y="178"/>
                    <a:pt x="276" y="179"/>
                  </a:cubicBezTo>
                  <a:cubicBezTo>
                    <a:pt x="273" y="181"/>
                    <a:pt x="270" y="176"/>
                    <a:pt x="267" y="179"/>
                  </a:cubicBezTo>
                  <a:cubicBezTo>
                    <a:pt x="265" y="183"/>
                    <a:pt x="271" y="195"/>
                    <a:pt x="273" y="199"/>
                  </a:cubicBezTo>
                  <a:cubicBezTo>
                    <a:pt x="275" y="203"/>
                    <a:pt x="271" y="203"/>
                    <a:pt x="268" y="203"/>
                  </a:cubicBezTo>
                  <a:cubicBezTo>
                    <a:pt x="265" y="204"/>
                    <a:pt x="265" y="193"/>
                    <a:pt x="262" y="189"/>
                  </a:cubicBezTo>
                  <a:cubicBezTo>
                    <a:pt x="259" y="185"/>
                    <a:pt x="247" y="181"/>
                    <a:pt x="247" y="184"/>
                  </a:cubicBezTo>
                  <a:cubicBezTo>
                    <a:pt x="246" y="187"/>
                    <a:pt x="254" y="187"/>
                    <a:pt x="253" y="190"/>
                  </a:cubicBezTo>
                  <a:cubicBezTo>
                    <a:pt x="252" y="194"/>
                    <a:pt x="247" y="188"/>
                    <a:pt x="244" y="191"/>
                  </a:cubicBezTo>
                  <a:cubicBezTo>
                    <a:pt x="240" y="194"/>
                    <a:pt x="240" y="192"/>
                    <a:pt x="241" y="189"/>
                  </a:cubicBezTo>
                  <a:cubicBezTo>
                    <a:pt x="242" y="186"/>
                    <a:pt x="235" y="182"/>
                    <a:pt x="228" y="183"/>
                  </a:cubicBezTo>
                  <a:cubicBezTo>
                    <a:pt x="221" y="184"/>
                    <a:pt x="225" y="189"/>
                    <a:pt x="223" y="190"/>
                  </a:cubicBezTo>
                  <a:cubicBezTo>
                    <a:pt x="221" y="192"/>
                    <a:pt x="210" y="189"/>
                    <a:pt x="217" y="188"/>
                  </a:cubicBezTo>
                  <a:cubicBezTo>
                    <a:pt x="224" y="187"/>
                    <a:pt x="221" y="183"/>
                    <a:pt x="218" y="179"/>
                  </a:cubicBezTo>
                  <a:cubicBezTo>
                    <a:pt x="216" y="175"/>
                    <a:pt x="209" y="179"/>
                    <a:pt x="198" y="183"/>
                  </a:cubicBezTo>
                  <a:cubicBezTo>
                    <a:pt x="187" y="187"/>
                    <a:pt x="182" y="192"/>
                    <a:pt x="183" y="192"/>
                  </a:cubicBezTo>
                  <a:cubicBezTo>
                    <a:pt x="185" y="192"/>
                    <a:pt x="185" y="194"/>
                    <a:pt x="181" y="198"/>
                  </a:cubicBezTo>
                  <a:cubicBezTo>
                    <a:pt x="176" y="201"/>
                    <a:pt x="181" y="204"/>
                    <a:pt x="185" y="204"/>
                  </a:cubicBezTo>
                  <a:cubicBezTo>
                    <a:pt x="189" y="204"/>
                    <a:pt x="185" y="208"/>
                    <a:pt x="188" y="208"/>
                  </a:cubicBezTo>
                  <a:cubicBezTo>
                    <a:pt x="190" y="209"/>
                    <a:pt x="203" y="203"/>
                    <a:pt x="207" y="206"/>
                  </a:cubicBezTo>
                  <a:cubicBezTo>
                    <a:pt x="210" y="208"/>
                    <a:pt x="186" y="210"/>
                    <a:pt x="186" y="214"/>
                  </a:cubicBezTo>
                  <a:cubicBezTo>
                    <a:pt x="186" y="218"/>
                    <a:pt x="199" y="221"/>
                    <a:pt x="209" y="219"/>
                  </a:cubicBezTo>
                  <a:cubicBezTo>
                    <a:pt x="219" y="217"/>
                    <a:pt x="237" y="220"/>
                    <a:pt x="237" y="223"/>
                  </a:cubicBezTo>
                  <a:cubicBezTo>
                    <a:pt x="237" y="225"/>
                    <a:pt x="225" y="225"/>
                    <a:pt x="216" y="224"/>
                  </a:cubicBezTo>
                  <a:cubicBezTo>
                    <a:pt x="207" y="224"/>
                    <a:pt x="192" y="227"/>
                    <a:pt x="193" y="230"/>
                  </a:cubicBezTo>
                  <a:cubicBezTo>
                    <a:pt x="193" y="233"/>
                    <a:pt x="194" y="233"/>
                    <a:pt x="204" y="237"/>
                  </a:cubicBezTo>
                  <a:cubicBezTo>
                    <a:pt x="213" y="241"/>
                    <a:pt x="222" y="235"/>
                    <a:pt x="222" y="241"/>
                  </a:cubicBezTo>
                  <a:cubicBezTo>
                    <a:pt x="222" y="247"/>
                    <a:pt x="227" y="249"/>
                    <a:pt x="240" y="249"/>
                  </a:cubicBezTo>
                  <a:cubicBezTo>
                    <a:pt x="252" y="249"/>
                    <a:pt x="258" y="243"/>
                    <a:pt x="264" y="244"/>
                  </a:cubicBezTo>
                  <a:cubicBezTo>
                    <a:pt x="270" y="244"/>
                    <a:pt x="273" y="243"/>
                    <a:pt x="276" y="239"/>
                  </a:cubicBezTo>
                  <a:cubicBezTo>
                    <a:pt x="278" y="234"/>
                    <a:pt x="281" y="237"/>
                    <a:pt x="282" y="239"/>
                  </a:cubicBezTo>
                  <a:cubicBezTo>
                    <a:pt x="282" y="241"/>
                    <a:pt x="290" y="241"/>
                    <a:pt x="292" y="243"/>
                  </a:cubicBezTo>
                  <a:cubicBezTo>
                    <a:pt x="297" y="247"/>
                    <a:pt x="312" y="246"/>
                    <a:pt x="317" y="243"/>
                  </a:cubicBezTo>
                  <a:cubicBezTo>
                    <a:pt x="323" y="240"/>
                    <a:pt x="315" y="232"/>
                    <a:pt x="312" y="236"/>
                  </a:cubicBezTo>
                  <a:cubicBezTo>
                    <a:pt x="309" y="239"/>
                    <a:pt x="307" y="237"/>
                    <a:pt x="306" y="235"/>
                  </a:cubicBezTo>
                  <a:cubicBezTo>
                    <a:pt x="305" y="234"/>
                    <a:pt x="312" y="233"/>
                    <a:pt x="314" y="230"/>
                  </a:cubicBezTo>
                  <a:close/>
                  <a:moveTo>
                    <a:pt x="178" y="142"/>
                  </a:moveTo>
                  <a:cubicBezTo>
                    <a:pt x="185" y="143"/>
                    <a:pt x="191" y="137"/>
                    <a:pt x="191" y="134"/>
                  </a:cubicBezTo>
                  <a:cubicBezTo>
                    <a:pt x="190" y="131"/>
                    <a:pt x="175" y="142"/>
                    <a:pt x="178" y="142"/>
                  </a:cubicBezTo>
                  <a:close/>
                  <a:moveTo>
                    <a:pt x="149" y="132"/>
                  </a:moveTo>
                  <a:cubicBezTo>
                    <a:pt x="151" y="133"/>
                    <a:pt x="149" y="138"/>
                    <a:pt x="152" y="137"/>
                  </a:cubicBezTo>
                  <a:cubicBezTo>
                    <a:pt x="154" y="136"/>
                    <a:pt x="155" y="135"/>
                    <a:pt x="157" y="136"/>
                  </a:cubicBezTo>
                  <a:cubicBezTo>
                    <a:pt x="161" y="137"/>
                    <a:pt x="162" y="134"/>
                    <a:pt x="164" y="132"/>
                  </a:cubicBezTo>
                  <a:cubicBezTo>
                    <a:pt x="165" y="130"/>
                    <a:pt x="165" y="138"/>
                    <a:pt x="169" y="138"/>
                  </a:cubicBezTo>
                  <a:cubicBezTo>
                    <a:pt x="173" y="138"/>
                    <a:pt x="173" y="130"/>
                    <a:pt x="176" y="132"/>
                  </a:cubicBezTo>
                  <a:cubicBezTo>
                    <a:pt x="180" y="135"/>
                    <a:pt x="181" y="131"/>
                    <a:pt x="181" y="129"/>
                  </a:cubicBezTo>
                  <a:cubicBezTo>
                    <a:pt x="182" y="126"/>
                    <a:pt x="182" y="122"/>
                    <a:pt x="186" y="121"/>
                  </a:cubicBezTo>
                  <a:cubicBezTo>
                    <a:pt x="190" y="121"/>
                    <a:pt x="187" y="125"/>
                    <a:pt x="189" y="128"/>
                  </a:cubicBezTo>
                  <a:cubicBezTo>
                    <a:pt x="191" y="133"/>
                    <a:pt x="196" y="129"/>
                    <a:pt x="196" y="127"/>
                  </a:cubicBezTo>
                  <a:cubicBezTo>
                    <a:pt x="196" y="124"/>
                    <a:pt x="203" y="126"/>
                    <a:pt x="203" y="123"/>
                  </a:cubicBezTo>
                  <a:cubicBezTo>
                    <a:pt x="202" y="121"/>
                    <a:pt x="204" y="120"/>
                    <a:pt x="203" y="117"/>
                  </a:cubicBezTo>
                  <a:cubicBezTo>
                    <a:pt x="201" y="115"/>
                    <a:pt x="205" y="115"/>
                    <a:pt x="208" y="113"/>
                  </a:cubicBezTo>
                  <a:cubicBezTo>
                    <a:pt x="210" y="111"/>
                    <a:pt x="205" y="113"/>
                    <a:pt x="201" y="110"/>
                  </a:cubicBezTo>
                  <a:cubicBezTo>
                    <a:pt x="198" y="106"/>
                    <a:pt x="196" y="111"/>
                    <a:pt x="196" y="113"/>
                  </a:cubicBezTo>
                  <a:cubicBezTo>
                    <a:pt x="196" y="115"/>
                    <a:pt x="189" y="113"/>
                    <a:pt x="185" y="112"/>
                  </a:cubicBezTo>
                  <a:cubicBezTo>
                    <a:pt x="181" y="110"/>
                    <a:pt x="176" y="116"/>
                    <a:pt x="171" y="119"/>
                  </a:cubicBezTo>
                  <a:cubicBezTo>
                    <a:pt x="165" y="122"/>
                    <a:pt x="165" y="127"/>
                    <a:pt x="159" y="127"/>
                  </a:cubicBezTo>
                  <a:cubicBezTo>
                    <a:pt x="154" y="126"/>
                    <a:pt x="146" y="131"/>
                    <a:pt x="149" y="132"/>
                  </a:cubicBezTo>
                  <a:close/>
                  <a:moveTo>
                    <a:pt x="204" y="131"/>
                  </a:moveTo>
                  <a:cubicBezTo>
                    <a:pt x="199" y="131"/>
                    <a:pt x="200" y="136"/>
                    <a:pt x="205" y="136"/>
                  </a:cubicBezTo>
                  <a:cubicBezTo>
                    <a:pt x="211" y="136"/>
                    <a:pt x="213" y="138"/>
                    <a:pt x="205" y="137"/>
                  </a:cubicBezTo>
                  <a:cubicBezTo>
                    <a:pt x="196" y="137"/>
                    <a:pt x="193" y="144"/>
                    <a:pt x="199" y="143"/>
                  </a:cubicBezTo>
                  <a:cubicBezTo>
                    <a:pt x="204" y="141"/>
                    <a:pt x="211" y="141"/>
                    <a:pt x="207" y="143"/>
                  </a:cubicBezTo>
                  <a:cubicBezTo>
                    <a:pt x="203" y="144"/>
                    <a:pt x="191" y="145"/>
                    <a:pt x="193" y="147"/>
                  </a:cubicBezTo>
                  <a:cubicBezTo>
                    <a:pt x="194" y="149"/>
                    <a:pt x="198" y="148"/>
                    <a:pt x="203" y="150"/>
                  </a:cubicBezTo>
                  <a:cubicBezTo>
                    <a:pt x="208" y="152"/>
                    <a:pt x="210" y="153"/>
                    <a:pt x="214" y="149"/>
                  </a:cubicBezTo>
                  <a:cubicBezTo>
                    <a:pt x="218" y="145"/>
                    <a:pt x="222" y="141"/>
                    <a:pt x="220" y="147"/>
                  </a:cubicBezTo>
                  <a:cubicBezTo>
                    <a:pt x="219" y="152"/>
                    <a:pt x="226" y="148"/>
                    <a:pt x="236" y="148"/>
                  </a:cubicBezTo>
                  <a:cubicBezTo>
                    <a:pt x="245" y="147"/>
                    <a:pt x="234" y="153"/>
                    <a:pt x="224" y="154"/>
                  </a:cubicBezTo>
                  <a:cubicBezTo>
                    <a:pt x="214" y="155"/>
                    <a:pt x="216" y="160"/>
                    <a:pt x="224" y="162"/>
                  </a:cubicBezTo>
                  <a:cubicBezTo>
                    <a:pt x="231" y="163"/>
                    <a:pt x="248" y="157"/>
                    <a:pt x="252" y="153"/>
                  </a:cubicBezTo>
                  <a:cubicBezTo>
                    <a:pt x="256" y="149"/>
                    <a:pt x="260" y="155"/>
                    <a:pt x="264" y="152"/>
                  </a:cubicBezTo>
                  <a:cubicBezTo>
                    <a:pt x="267" y="149"/>
                    <a:pt x="275" y="152"/>
                    <a:pt x="282" y="151"/>
                  </a:cubicBezTo>
                  <a:cubicBezTo>
                    <a:pt x="288" y="149"/>
                    <a:pt x="290" y="137"/>
                    <a:pt x="285" y="134"/>
                  </a:cubicBezTo>
                  <a:cubicBezTo>
                    <a:pt x="280" y="132"/>
                    <a:pt x="280" y="137"/>
                    <a:pt x="276" y="138"/>
                  </a:cubicBezTo>
                  <a:cubicBezTo>
                    <a:pt x="272" y="138"/>
                    <a:pt x="270" y="133"/>
                    <a:pt x="266" y="130"/>
                  </a:cubicBezTo>
                  <a:cubicBezTo>
                    <a:pt x="263" y="127"/>
                    <a:pt x="265" y="121"/>
                    <a:pt x="261" y="122"/>
                  </a:cubicBezTo>
                  <a:cubicBezTo>
                    <a:pt x="256" y="122"/>
                    <a:pt x="246" y="130"/>
                    <a:pt x="252" y="131"/>
                  </a:cubicBezTo>
                  <a:cubicBezTo>
                    <a:pt x="258" y="131"/>
                    <a:pt x="256" y="134"/>
                    <a:pt x="253" y="136"/>
                  </a:cubicBezTo>
                  <a:cubicBezTo>
                    <a:pt x="250" y="137"/>
                    <a:pt x="260" y="140"/>
                    <a:pt x="259" y="142"/>
                  </a:cubicBezTo>
                  <a:cubicBezTo>
                    <a:pt x="257" y="144"/>
                    <a:pt x="241" y="142"/>
                    <a:pt x="240" y="139"/>
                  </a:cubicBezTo>
                  <a:cubicBezTo>
                    <a:pt x="240" y="135"/>
                    <a:pt x="227" y="129"/>
                    <a:pt x="221" y="130"/>
                  </a:cubicBezTo>
                  <a:cubicBezTo>
                    <a:pt x="216" y="132"/>
                    <a:pt x="218" y="126"/>
                    <a:pt x="213" y="126"/>
                  </a:cubicBezTo>
                  <a:cubicBezTo>
                    <a:pt x="208" y="125"/>
                    <a:pt x="209" y="130"/>
                    <a:pt x="204" y="131"/>
                  </a:cubicBezTo>
                  <a:close/>
                  <a:moveTo>
                    <a:pt x="223" y="105"/>
                  </a:moveTo>
                  <a:cubicBezTo>
                    <a:pt x="225" y="101"/>
                    <a:pt x="211" y="101"/>
                    <a:pt x="212" y="103"/>
                  </a:cubicBezTo>
                  <a:cubicBezTo>
                    <a:pt x="215" y="106"/>
                    <a:pt x="221" y="109"/>
                    <a:pt x="223" y="105"/>
                  </a:cubicBezTo>
                  <a:close/>
                  <a:moveTo>
                    <a:pt x="252" y="103"/>
                  </a:moveTo>
                  <a:cubicBezTo>
                    <a:pt x="257" y="102"/>
                    <a:pt x="255" y="99"/>
                    <a:pt x="247" y="100"/>
                  </a:cubicBezTo>
                  <a:cubicBezTo>
                    <a:pt x="240" y="101"/>
                    <a:pt x="227" y="101"/>
                    <a:pt x="227" y="106"/>
                  </a:cubicBezTo>
                  <a:cubicBezTo>
                    <a:pt x="227" y="111"/>
                    <a:pt x="230" y="113"/>
                    <a:pt x="238" y="113"/>
                  </a:cubicBezTo>
                  <a:cubicBezTo>
                    <a:pt x="246" y="114"/>
                    <a:pt x="253" y="106"/>
                    <a:pt x="249" y="106"/>
                  </a:cubicBezTo>
                  <a:cubicBezTo>
                    <a:pt x="245" y="106"/>
                    <a:pt x="248" y="104"/>
                    <a:pt x="252" y="103"/>
                  </a:cubicBezTo>
                  <a:close/>
                  <a:moveTo>
                    <a:pt x="235" y="96"/>
                  </a:moveTo>
                  <a:cubicBezTo>
                    <a:pt x="239" y="98"/>
                    <a:pt x="242" y="93"/>
                    <a:pt x="245" y="95"/>
                  </a:cubicBezTo>
                  <a:cubicBezTo>
                    <a:pt x="247" y="97"/>
                    <a:pt x="258" y="99"/>
                    <a:pt x="258" y="93"/>
                  </a:cubicBezTo>
                  <a:cubicBezTo>
                    <a:pt x="258" y="88"/>
                    <a:pt x="244" y="87"/>
                    <a:pt x="241" y="89"/>
                  </a:cubicBezTo>
                  <a:cubicBezTo>
                    <a:pt x="237" y="91"/>
                    <a:pt x="221" y="92"/>
                    <a:pt x="225" y="96"/>
                  </a:cubicBezTo>
                  <a:cubicBezTo>
                    <a:pt x="228" y="98"/>
                    <a:pt x="231" y="95"/>
                    <a:pt x="235" y="96"/>
                  </a:cubicBezTo>
                  <a:close/>
                  <a:moveTo>
                    <a:pt x="295" y="85"/>
                  </a:moveTo>
                  <a:cubicBezTo>
                    <a:pt x="299" y="82"/>
                    <a:pt x="307" y="87"/>
                    <a:pt x="305" y="90"/>
                  </a:cubicBezTo>
                  <a:cubicBezTo>
                    <a:pt x="304" y="93"/>
                    <a:pt x="291" y="90"/>
                    <a:pt x="292" y="92"/>
                  </a:cubicBezTo>
                  <a:cubicBezTo>
                    <a:pt x="293" y="93"/>
                    <a:pt x="294" y="98"/>
                    <a:pt x="303" y="95"/>
                  </a:cubicBezTo>
                  <a:cubicBezTo>
                    <a:pt x="311" y="93"/>
                    <a:pt x="318" y="95"/>
                    <a:pt x="324" y="99"/>
                  </a:cubicBezTo>
                  <a:cubicBezTo>
                    <a:pt x="330" y="104"/>
                    <a:pt x="335" y="106"/>
                    <a:pt x="339" y="101"/>
                  </a:cubicBezTo>
                  <a:cubicBezTo>
                    <a:pt x="343" y="96"/>
                    <a:pt x="334" y="96"/>
                    <a:pt x="336" y="92"/>
                  </a:cubicBezTo>
                  <a:cubicBezTo>
                    <a:pt x="338" y="88"/>
                    <a:pt x="330" y="86"/>
                    <a:pt x="326" y="86"/>
                  </a:cubicBezTo>
                  <a:cubicBezTo>
                    <a:pt x="322" y="86"/>
                    <a:pt x="321" y="79"/>
                    <a:pt x="318" y="81"/>
                  </a:cubicBezTo>
                  <a:cubicBezTo>
                    <a:pt x="315" y="82"/>
                    <a:pt x="312" y="85"/>
                    <a:pt x="312" y="80"/>
                  </a:cubicBezTo>
                  <a:cubicBezTo>
                    <a:pt x="312" y="75"/>
                    <a:pt x="294" y="75"/>
                    <a:pt x="289" y="77"/>
                  </a:cubicBezTo>
                  <a:cubicBezTo>
                    <a:pt x="285" y="78"/>
                    <a:pt x="290" y="88"/>
                    <a:pt x="295" y="85"/>
                  </a:cubicBezTo>
                  <a:close/>
                  <a:moveTo>
                    <a:pt x="297" y="115"/>
                  </a:moveTo>
                  <a:cubicBezTo>
                    <a:pt x="300" y="112"/>
                    <a:pt x="286" y="100"/>
                    <a:pt x="285" y="106"/>
                  </a:cubicBezTo>
                  <a:cubicBezTo>
                    <a:pt x="284" y="111"/>
                    <a:pt x="294" y="119"/>
                    <a:pt x="297" y="115"/>
                  </a:cubicBezTo>
                  <a:close/>
                  <a:moveTo>
                    <a:pt x="343" y="68"/>
                  </a:moveTo>
                  <a:cubicBezTo>
                    <a:pt x="346" y="64"/>
                    <a:pt x="328" y="61"/>
                    <a:pt x="333" y="65"/>
                  </a:cubicBezTo>
                  <a:cubicBezTo>
                    <a:pt x="335" y="67"/>
                    <a:pt x="341" y="73"/>
                    <a:pt x="343" y="68"/>
                  </a:cubicBezTo>
                  <a:close/>
                  <a:moveTo>
                    <a:pt x="303" y="149"/>
                  </a:moveTo>
                  <a:cubicBezTo>
                    <a:pt x="306" y="147"/>
                    <a:pt x="298" y="141"/>
                    <a:pt x="296" y="146"/>
                  </a:cubicBezTo>
                  <a:cubicBezTo>
                    <a:pt x="293" y="151"/>
                    <a:pt x="301" y="152"/>
                    <a:pt x="303" y="149"/>
                  </a:cubicBezTo>
                  <a:close/>
                  <a:moveTo>
                    <a:pt x="343" y="124"/>
                  </a:moveTo>
                  <a:cubicBezTo>
                    <a:pt x="343" y="128"/>
                    <a:pt x="335" y="124"/>
                    <a:pt x="328" y="121"/>
                  </a:cubicBezTo>
                  <a:cubicBezTo>
                    <a:pt x="322" y="119"/>
                    <a:pt x="326" y="126"/>
                    <a:pt x="331" y="131"/>
                  </a:cubicBezTo>
                  <a:cubicBezTo>
                    <a:pt x="336" y="135"/>
                    <a:pt x="328" y="133"/>
                    <a:pt x="322" y="128"/>
                  </a:cubicBezTo>
                  <a:cubicBezTo>
                    <a:pt x="315" y="123"/>
                    <a:pt x="316" y="131"/>
                    <a:pt x="319" y="134"/>
                  </a:cubicBezTo>
                  <a:cubicBezTo>
                    <a:pt x="322" y="136"/>
                    <a:pt x="318" y="140"/>
                    <a:pt x="314" y="134"/>
                  </a:cubicBezTo>
                  <a:cubicBezTo>
                    <a:pt x="310" y="128"/>
                    <a:pt x="307" y="122"/>
                    <a:pt x="301" y="122"/>
                  </a:cubicBezTo>
                  <a:cubicBezTo>
                    <a:pt x="294" y="122"/>
                    <a:pt x="297" y="129"/>
                    <a:pt x="300" y="132"/>
                  </a:cubicBezTo>
                  <a:cubicBezTo>
                    <a:pt x="303" y="137"/>
                    <a:pt x="307" y="138"/>
                    <a:pt x="312" y="141"/>
                  </a:cubicBezTo>
                  <a:cubicBezTo>
                    <a:pt x="318" y="144"/>
                    <a:pt x="327" y="139"/>
                    <a:pt x="332" y="141"/>
                  </a:cubicBezTo>
                  <a:cubicBezTo>
                    <a:pt x="336" y="142"/>
                    <a:pt x="327" y="147"/>
                    <a:pt x="330" y="151"/>
                  </a:cubicBezTo>
                  <a:cubicBezTo>
                    <a:pt x="333" y="154"/>
                    <a:pt x="341" y="152"/>
                    <a:pt x="347" y="151"/>
                  </a:cubicBezTo>
                  <a:cubicBezTo>
                    <a:pt x="353" y="151"/>
                    <a:pt x="350" y="147"/>
                    <a:pt x="353" y="145"/>
                  </a:cubicBezTo>
                  <a:cubicBezTo>
                    <a:pt x="357" y="142"/>
                    <a:pt x="350" y="143"/>
                    <a:pt x="353" y="137"/>
                  </a:cubicBezTo>
                  <a:cubicBezTo>
                    <a:pt x="356" y="131"/>
                    <a:pt x="344" y="121"/>
                    <a:pt x="343" y="124"/>
                  </a:cubicBezTo>
                  <a:close/>
                  <a:moveTo>
                    <a:pt x="358" y="103"/>
                  </a:moveTo>
                  <a:cubicBezTo>
                    <a:pt x="364" y="103"/>
                    <a:pt x="368" y="103"/>
                    <a:pt x="373" y="101"/>
                  </a:cubicBezTo>
                  <a:cubicBezTo>
                    <a:pt x="377" y="99"/>
                    <a:pt x="370" y="99"/>
                    <a:pt x="373" y="95"/>
                  </a:cubicBezTo>
                  <a:cubicBezTo>
                    <a:pt x="377" y="91"/>
                    <a:pt x="366" y="90"/>
                    <a:pt x="365" y="92"/>
                  </a:cubicBezTo>
                  <a:cubicBezTo>
                    <a:pt x="364" y="93"/>
                    <a:pt x="350" y="83"/>
                    <a:pt x="348" y="86"/>
                  </a:cubicBezTo>
                  <a:cubicBezTo>
                    <a:pt x="346" y="90"/>
                    <a:pt x="353" y="103"/>
                    <a:pt x="358" y="103"/>
                  </a:cubicBezTo>
                  <a:close/>
                  <a:moveTo>
                    <a:pt x="387" y="105"/>
                  </a:moveTo>
                  <a:cubicBezTo>
                    <a:pt x="387" y="103"/>
                    <a:pt x="360" y="106"/>
                    <a:pt x="364" y="110"/>
                  </a:cubicBezTo>
                  <a:cubicBezTo>
                    <a:pt x="371" y="115"/>
                    <a:pt x="388" y="107"/>
                    <a:pt x="387" y="105"/>
                  </a:cubicBezTo>
                  <a:close/>
                  <a:moveTo>
                    <a:pt x="383" y="157"/>
                  </a:moveTo>
                  <a:cubicBezTo>
                    <a:pt x="390" y="157"/>
                    <a:pt x="387" y="149"/>
                    <a:pt x="379" y="144"/>
                  </a:cubicBezTo>
                  <a:cubicBezTo>
                    <a:pt x="372" y="138"/>
                    <a:pt x="356" y="149"/>
                    <a:pt x="359" y="152"/>
                  </a:cubicBezTo>
                  <a:cubicBezTo>
                    <a:pt x="362" y="154"/>
                    <a:pt x="377" y="158"/>
                    <a:pt x="383" y="157"/>
                  </a:cubicBezTo>
                  <a:close/>
                  <a:moveTo>
                    <a:pt x="338" y="207"/>
                  </a:moveTo>
                  <a:cubicBezTo>
                    <a:pt x="346" y="213"/>
                    <a:pt x="343" y="203"/>
                    <a:pt x="352" y="203"/>
                  </a:cubicBezTo>
                  <a:cubicBezTo>
                    <a:pt x="361" y="204"/>
                    <a:pt x="361" y="189"/>
                    <a:pt x="363" y="184"/>
                  </a:cubicBezTo>
                  <a:cubicBezTo>
                    <a:pt x="364" y="178"/>
                    <a:pt x="356" y="179"/>
                    <a:pt x="358" y="183"/>
                  </a:cubicBezTo>
                  <a:cubicBezTo>
                    <a:pt x="360" y="187"/>
                    <a:pt x="357" y="190"/>
                    <a:pt x="357" y="186"/>
                  </a:cubicBezTo>
                  <a:cubicBezTo>
                    <a:pt x="356" y="181"/>
                    <a:pt x="349" y="185"/>
                    <a:pt x="347" y="182"/>
                  </a:cubicBezTo>
                  <a:cubicBezTo>
                    <a:pt x="344" y="178"/>
                    <a:pt x="354" y="178"/>
                    <a:pt x="357" y="173"/>
                  </a:cubicBezTo>
                  <a:cubicBezTo>
                    <a:pt x="359" y="169"/>
                    <a:pt x="349" y="169"/>
                    <a:pt x="351" y="166"/>
                  </a:cubicBezTo>
                  <a:cubicBezTo>
                    <a:pt x="354" y="162"/>
                    <a:pt x="336" y="166"/>
                    <a:pt x="341" y="168"/>
                  </a:cubicBezTo>
                  <a:cubicBezTo>
                    <a:pt x="346" y="171"/>
                    <a:pt x="341" y="173"/>
                    <a:pt x="336" y="170"/>
                  </a:cubicBezTo>
                  <a:cubicBezTo>
                    <a:pt x="331" y="166"/>
                    <a:pt x="317" y="172"/>
                    <a:pt x="322" y="176"/>
                  </a:cubicBezTo>
                  <a:cubicBezTo>
                    <a:pt x="326" y="179"/>
                    <a:pt x="338" y="174"/>
                    <a:pt x="331" y="183"/>
                  </a:cubicBezTo>
                  <a:cubicBezTo>
                    <a:pt x="325" y="193"/>
                    <a:pt x="322" y="181"/>
                    <a:pt x="315" y="182"/>
                  </a:cubicBezTo>
                  <a:cubicBezTo>
                    <a:pt x="309" y="183"/>
                    <a:pt x="312" y="191"/>
                    <a:pt x="321" y="194"/>
                  </a:cubicBezTo>
                  <a:cubicBezTo>
                    <a:pt x="331" y="197"/>
                    <a:pt x="330" y="202"/>
                    <a:pt x="338" y="207"/>
                  </a:cubicBezTo>
                  <a:close/>
                  <a:moveTo>
                    <a:pt x="396" y="150"/>
                  </a:moveTo>
                  <a:cubicBezTo>
                    <a:pt x="398" y="157"/>
                    <a:pt x="401" y="152"/>
                    <a:pt x="405" y="155"/>
                  </a:cubicBezTo>
                  <a:cubicBezTo>
                    <a:pt x="409" y="158"/>
                    <a:pt x="415" y="160"/>
                    <a:pt x="418" y="157"/>
                  </a:cubicBezTo>
                  <a:cubicBezTo>
                    <a:pt x="422" y="154"/>
                    <a:pt x="423" y="152"/>
                    <a:pt x="424" y="154"/>
                  </a:cubicBezTo>
                  <a:cubicBezTo>
                    <a:pt x="426" y="159"/>
                    <a:pt x="434" y="159"/>
                    <a:pt x="451" y="159"/>
                  </a:cubicBezTo>
                  <a:cubicBezTo>
                    <a:pt x="468" y="160"/>
                    <a:pt x="464" y="152"/>
                    <a:pt x="469" y="155"/>
                  </a:cubicBezTo>
                  <a:cubicBezTo>
                    <a:pt x="474" y="158"/>
                    <a:pt x="485" y="158"/>
                    <a:pt x="490" y="157"/>
                  </a:cubicBezTo>
                  <a:cubicBezTo>
                    <a:pt x="495" y="156"/>
                    <a:pt x="498" y="148"/>
                    <a:pt x="497" y="144"/>
                  </a:cubicBezTo>
                  <a:cubicBezTo>
                    <a:pt x="497" y="140"/>
                    <a:pt x="459" y="137"/>
                    <a:pt x="452" y="141"/>
                  </a:cubicBezTo>
                  <a:cubicBezTo>
                    <a:pt x="445" y="145"/>
                    <a:pt x="434" y="139"/>
                    <a:pt x="429" y="142"/>
                  </a:cubicBezTo>
                  <a:cubicBezTo>
                    <a:pt x="424" y="145"/>
                    <a:pt x="425" y="138"/>
                    <a:pt x="416" y="138"/>
                  </a:cubicBezTo>
                  <a:cubicBezTo>
                    <a:pt x="406" y="138"/>
                    <a:pt x="417" y="133"/>
                    <a:pt x="418" y="131"/>
                  </a:cubicBezTo>
                  <a:cubicBezTo>
                    <a:pt x="420" y="128"/>
                    <a:pt x="404" y="123"/>
                    <a:pt x="397" y="124"/>
                  </a:cubicBezTo>
                  <a:cubicBezTo>
                    <a:pt x="390" y="126"/>
                    <a:pt x="386" y="122"/>
                    <a:pt x="380" y="119"/>
                  </a:cubicBezTo>
                  <a:cubicBezTo>
                    <a:pt x="373" y="116"/>
                    <a:pt x="356" y="117"/>
                    <a:pt x="359" y="122"/>
                  </a:cubicBezTo>
                  <a:cubicBezTo>
                    <a:pt x="362" y="126"/>
                    <a:pt x="383" y="133"/>
                    <a:pt x="385" y="129"/>
                  </a:cubicBezTo>
                  <a:cubicBezTo>
                    <a:pt x="387" y="126"/>
                    <a:pt x="392" y="134"/>
                    <a:pt x="395" y="138"/>
                  </a:cubicBezTo>
                  <a:cubicBezTo>
                    <a:pt x="399" y="142"/>
                    <a:pt x="393" y="143"/>
                    <a:pt x="396" y="150"/>
                  </a:cubicBezTo>
                  <a:close/>
                  <a:moveTo>
                    <a:pt x="414" y="108"/>
                  </a:moveTo>
                  <a:cubicBezTo>
                    <a:pt x="408" y="105"/>
                    <a:pt x="400" y="112"/>
                    <a:pt x="406" y="114"/>
                  </a:cubicBezTo>
                  <a:cubicBezTo>
                    <a:pt x="412" y="116"/>
                    <a:pt x="420" y="111"/>
                    <a:pt x="414" y="108"/>
                  </a:cubicBezTo>
                  <a:close/>
                  <a:moveTo>
                    <a:pt x="363" y="68"/>
                  </a:moveTo>
                  <a:cubicBezTo>
                    <a:pt x="368" y="71"/>
                    <a:pt x="365" y="74"/>
                    <a:pt x="371" y="77"/>
                  </a:cubicBezTo>
                  <a:cubicBezTo>
                    <a:pt x="376" y="79"/>
                    <a:pt x="393" y="73"/>
                    <a:pt x="394" y="77"/>
                  </a:cubicBezTo>
                  <a:cubicBezTo>
                    <a:pt x="395" y="81"/>
                    <a:pt x="377" y="82"/>
                    <a:pt x="380" y="84"/>
                  </a:cubicBezTo>
                  <a:cubicBezTo>
                    <a:pt x="382" y="87"/>
                    <a:pt x="393" y="91"/>
                    <a:pt x="391" y="93"/>
                  </a:cubicBezTo>
                  <a:cubicBezTo>
                    <a:pt x="390" y="95"/>
                    <a:pt x="408" y="101"/>
                    <a:pt x="410" y="98"/>
                  </a:cubicBezTo>
                  <a:cubicBezTo>
                    <a:pt x="412" y="95"/>
                    <a:pt x="417" y="96"/>
                    <a:pt x="422" y="98"/>
                  </a:cubicBezTo>
                  <a:cubicBezTo>
                    <a:pt x="426" y="100"/>
                    <a:pt x="427" y="87"/>
                    <a:pt x="430" y="89"/>
                  </a:cubicBezTo>
                  <a:cubicBezTo>
                    <a:pt x="433" y="91"/>
                    <a:pt x="433" y="84"/>
                    <a:pt x="438" y="82"/>
                  </a:cubicBezTo>
                  <a:cubicBezTo>
                    <a:pt x="443" y="80"/>
                    <a:pt x="451" y="80"/>
                    <a:pt x="451" y="77"/>
                  </a:cubicBezTo>
                  <a:cubicBezTo>
                    <a:pt x="452" y="76"/>
                    <a:pt x="450" y="73"/>
                    <a:pt x="444" y="74"/>
                  </a:cubicBezTo>
                  <a:cubicBezTo>
                    <a:pt x="437" y="75"/>
                    <a:pt x="433" y="72"/>
                    <a:pt x="436" y="68"/>
                  </a:cubicBezTo>
                  <a:cubicBezTo>
                    <a:pt x="439" y="65"/>
                    <a:pt x="429" y="64"/>
                    <a:pt x="432" y="61"/>
                  </a:cubicBezTo>
                  <a:cubicBezTo>
                    <a:pt x="436" y="58"/>
                    <a:pt x="425" y="55"/>
                    <a:pt x="427" y="60"/>
                  </a:cubicBezTo>
                  <a:cubicBezTo>
                    <a:pt x="428" y="64"/>
                    <a:pt x="420" y="60"/>
                    <a:pt x="419" y="56"/>
                  </a:cubicBezTo>
                  <a:cubicBezTo>
                    <a:pt x="418" y="52"/>
                    <a:pt x="403" y="51"/>
                    <a:pt x="394" y="42"/>
                  </a:cubicBezTo>
                  <a:cubicBezTo>
                    <a:pt x="384" y="34"/>
                    <a:pt x="374" y="39"/>
                    <a:pt x="380" y="40"/>
                  </a:cubicBezTo>
                  <a:cubicBezTo>
                    <a:pt x="386" y="41"/>
                    <a:pt x="385" y="44"/>
                    <a:pt x="381" y="44"/>
                  </a:cubicBezTo>
                  <a:cubicBezTo>
                    <a:pt x="376" y="44"/>
                    <a:pt x="368" y="44"/>
                    <a:pt x="375" y="47"/>
                  </a:cubicBezTo>
                  <a:cubicBezTo>
                    <a:pt x="383" y="50"/>
                    <a:pt x="374" y="51"/>
                    <a:pt x="368" y="51"/>
                  </a:cubicBezTo>
                  <a:cubicBezTo>
                    <a:pt x="362" y="51"/>
                    <a:pt x="362" y="59"/>
                    <a:pt x="370" y="60"/>
                  </a:cubicBezTo>
                  <a:cubicBezTo>
                    <a:pt x="378" y="61"/>
                    <a:pt x="372" y="66"/>
                    <a:pt x="366" y="64"/>
                  </a:cubicBezTo>
                  <a:cubicBezTo>
                    <a:pt x="359" y="62"/>
                    <a:pt x="357" y="65"/>
                    <a:pt x="363" y="68"/>
                  </a:cubicBezTo>
                  <a:close/>
                  <a:moveTo>
                    <a:pt x="406" y="33"/>
                  </a:moveTo>
                  <a:cubicBezTo>
                    <a:pt x="411" y="30"/>
                    <a:pt x="415" y="32"/>
                    <a:pt x="410" y="34"/>
                  </a:cubicBezTo>
                  <a:cubicBezTo>
                    <a:pt x="406" y="36"/>
                    <a:pt x="408" y="37"/>
                    <a:pt x="414" y="37"/>
                  </a:cubicBezTo>
                  <a:cubicBezTo>
                    <a:pt x="420" y="37"/>
                    <a:pt x="411" y="39"/>
                    <a:pt x="411" y="42"/>
                  </a:cubicBezTo>
                  <a:cubicBezTo>
                    <a:pt x="411" y="46"/>
                    <a:pt x="418" y="44"/>
                    <a:pt x="419" y="47"/>
                  </a:cubicBezTo>
                  <a:cubicBezTo>
                    <a:pt x="419" y="51"/>
                    <a:pt x="434" y="52"/>
                    <a:pt x="439" y="48"/>
                  </a:cubicBezTo>
                  <a:cubicBezTo>
                    <a:pt x="444" y="44"/>
                    <a:pt x="442" y="49"/>
                    <a:pt x="442" y="52"/>
                  </a:cubicBezTo>
                  <a:cubicBezTo>
                    <a:pt x="441" y="55"/>
                    <a:pt x="463" y="57"/>
                    <a:pt x="464" y="54"/>
                  </a:cubicBezTo>
                  <a:cubicBezTo>
                    <a:pt x="465" y="50"/>
                    <a:pt x="469" y="52"/>
                    <a:pt x="473" y="53"/>
                  </a:cubicBezTo>
                  <a:cubicBezTo>
                    <a:pt x="477" y="54"/>
                    <a:pt x="498" y="49"/>
                    <a:pt x="499" y="45"/>
                  </a:cubicBezTo>
                  <a:cubicBezTo>
                    <a:pt x="499" y="40"/>
                    <a:pt x="505" y="47"/>
                    <a:pt x="499" y="51"/>
                  </a:cubicBezTo>
                  <a:cubicBezTo>
                    <a:pt x="492" y="56"/>
                    <a:pt x="478" y="55"/>
                    <a:pt x="472" y="57"/>
                  </a:cubicBezTo>
                  <a:cubicBezTo>
                    <a:pt x="466" y="59"/>
                    <a:pt x="476" y="63"/>
                    <a:pt x="482" y="68"/>
                  </a:cubicBezTo>
                  <a:cubicBezTo>
                    <a:pt x="488" y="72"/>
                    <a:pt x="474" y="70"/>
                    <a:pt x="469" y="64"/>
                  </a:cubicBezTo>
                  <a:cubicBezTo>
                    <a:pt x="463" y="58"/>
                    <a:pt x="450" y="58"/>
                    <a:pt x="443" y="58"/>
                  </a:cubicBezTo>
                  <a:cubicBezTo>
                    <a:pt x="437" y="59"/>
                    <a:pt x="439" y="71"/>
                    <a:pt x="444" y="71"/>
                  </a:cubicBezTo>
                  <a:cubicBezTo>
                    <a:pt x="449" y="71"/>
                    <a:pt x="454" y="73"/>
                    <a:pt x="459" y="81"/>
                  </a:cubicBezTo>
                  <a:cubicBezTo>
                    <a:pt x="464" y="88"/>
                    <a:pt x="474" y="87"/>
                    <a:pt x="474" y="90"/>
                  </a:cubicBezTo>
                  <a:cubicBezTo>
                    <a:pt x="474" y="94"/>
                    <a:pt x="460" y="87"/>
                    <a:pt x="453" y="86"/>
                  </a:cubicBezTo>
                  <a:cubicBezTo>
                    <a:pt x="445" y="85"/>
                    <a:pt x="432" y="90"/>
                    <a:pt x="432" y="95"/>
                  </a:cubicBezTo>
                  <a:cubicBezTo>
                    <a:pt x="432" y="101"/>
                    <a:pt x="443" y="100"/>
                    <a:pt x="451" y="96"/>
                  </a:cubicBezTo>
                  <a:cubicBezTo>
                    <a:pt x="459" y="91"/>
                    <a:pt x="453" y="97"/>
                    <a:pt x="449" y="101"/>
                  </a:cubicBezTo>
                  <a:cubicBezTo>
                    <a:pt x="445" y="104"/>
                    <a:pt x="459" y="107"/>
                    <a:pt x="459" y="111"/>
                  </a:cubicBezTo>
                  <a:cubicBezTo>
                    <a:pt x="459" y="116"/>
                    <a:pt x="449" y="114"/>
                    <a:pt x="448" y="110"/>
                  </a:cubicBezTo>
                  <a:cubicBezTo>
                    <a:pt x="447" y="106"/>
                    <a:pt x="443" y="102"/>
                    <a:pt x="434" y="103"/>
                  </a:cubicBezTo>
                  <a:cubicBezTo>
                    <a:pt x="425" y="104"/>
                    <a:pt x="427" y="110"/>
                    <a:pt x="433" y="111"/>
                  </a:cubicBezTo>
                  <a:cubicBezTo>
                    <a:pt x="439" y="112"/>
                    <a:pt x="439" y="116"/>
                    <a:pt x="433" y="116"/>
                  </a:cubicBezTo>
                  <a:cubicBezTo>
                    <a:pt x="426" y="116"/>
                    <a:pt x="412" y="120"/>
                    <a:pt x="416" y="124"/>
                  </a:cubicBezTo>
                  <a:cubicBezTo>
                    <a:pt x="421" y="129"/>
                    <a:pt x="439" y="124"/>
                    <a:pt x="443" y="127"/>
                  </a:cubicBezTo>
                  <a:cubicBezTo>
                    <a:pt x="446" y="130"/>
                    <a:pt x="455" y="131"/>
                    <a:pt x="457" y="128"/>
                  </a:cubicBezTo>
                  <a:cubicBezTo>
                    <a:pt x="459" y="124"/>
                    <a:pt x="466" y="126"/>
                    <a:pt x="473" y="126"/>
                  </a:cubicBezTo>
                  <a:cubicBezTo>
                    <a:pt x="480" y="126"/>
                    <a:pt x="482" y="127"/>
                    <a:pt x="485" y="130"/>
                  </a:cubicBezTo>
                  <a:cubicBezTo>
                    <a:pt x="489" y="133"/>
                    <a:pt x="494" y="132"/>
                    <a:pt x="498" y="129"/>
                  </a:cubicBezTo>
                  <a:cubicBezTo>
                    <a:pt x="502" y="126"/>
                    <a:pt x="502" y="126"/>
                    <a:pt x="507" y="126"/>
                  </a:cubicBezTo>
                  <a:cubicBezTo>
                    <a:pt x="512" y="126"/>
                    <a:pt x="513" y="123"/>
                    <a:pt x="511" y="119"/>
                  </a:cubicBezTo>
                  <a:cubicBezTo>
                    <a:pt x="508" y="115"/>
                    <a:pt x="502" y="122"/>
                    <a:pt x="501" y="119"/>
                  </a:cubicBezTo>
                  <a:cubicBezTo>
                    <a:pt x="500" y="115"/>
                    <a:pt x="494" y="114"/>
                    <a:pt x="484" y="116"/>
                  </a:cubicBezTo>
                  <a:cubicBezTo>
                    <a:pt x="474" y="117"/>
                    <a:pt x="479" y="109"/>
                    <a:pt x="485" y="111"/>
                  </a:cubicBezTo>
                  <a:cubicBezTo>
                    <a:pt x="491" y="113"/>
                    <a:pt x="499" y="112"/>
                    <a:pt x="506" y="110"/>
                  </a:cubicBezTo>
                  <a:cubicBezTo>
                    <a:pt x="512" y="108"/>
                    <a:pt x="507" y="105"/>
                    <a:pt x="507" y="102"/>
                  </a:cubicBezTo>
                  <a:cubicBezTo>
                    <a:pt x="507" y="100"/>
                    <a:pt x="516" y="101"/>
                    <a:pt x="522" y="101"/>
                  </a:cubicBezTo>
                  <a:cubicBezTo>
                    <a:pt x="529" y="101"/>
                    <a:pt x="538" y="91"/>
                    <a:pt x="538" y="85"/>
                  </a:cubicBezTo>
                  <a:cubicBezTo>
                    <a:pt x="539" y="79"/>
                    <a:pt x="524" y="80"/>
                    <a:pt x="517" y="80"/>
                  </a:cubicBezTo>
                  <a:cubicBezTo>
                    <a:pt x="510" y="80"/>
                    <a:pt x="521" y="75"/>
                    <a:pt x="535" y="76"/>
                  </a:cubicBezTo>
                  <a:cubicBezTo>
                    <a:pt x="549" y="76"/>
                    <a:pt x="542" y="70"/>
                    <a:pt x="545" y="68"/>
                  </a:cubicBezTo>
                  <a:cubicBezTo>
                    <a:pt x="547" y="66"/>
                    <a:pt x="554" y="71"/>
                    <a:pt x="561" y="69"/>
                  </a:cubicBezTo>
                  <a:cubicBezTo>
                    <a:pt x="567" y="68"/>
                    <a:pt x="563" y="62"/>
                    <a:pt x="567" y="62"/>
                  </a:cubicBezTo>
                  <a:cubicBezTo>
                    <a:pt x="571" y="62"/>
                    <a:pt x="578" y="57"/>
                    <a:pt x="593" y="49"/>
                  </a:cubicBezTo>
                  <a:cubicBezTo>
                    <a:pt x="607" y="41"/>
                    <a:pt x="619" y="42"/>
                    <a:pt x="619" y="37"/>
                  </a:cubicBezTo>
                  <a:cubicBezTo>
                    <a:pt x="620" y="33"/>
                    <a:pt x="599" y="37"/>
                    <a:pt x="596" y="36"/>
                  </a:cubicBezTo>
                  <a:cubicBezTo>
                    <a:pt x="592" y="35"/>
                    <a:pt x="610" y="31"/>
                    <a:pt x="615" y="32"/>
                  </a:cubicBezTo>
                  <a:cubicBezTo>
                    <a:pt x="619" y="33"/>
                    <a:pt x="624" y="32"/>
                    <a:pt x="639" y="25"/>
                  </a:cubicBezTo>
                  <a:cubicBezTo>
                    <a:pt x="654" y="17"/>
                    <a:pt x="647" y="16"/>
                    <a:pt x="641" y="17"/>
                  </a:cubicBezTo>
                  <a:cubicBezTo>
                    <a:pt x="635" y="18"/>
                    <a:pt x="628" y="16"/>
                    <a:pt x="629" y="12"/>
                  </a:cubicBezTo>
                  <a:cubicBezTo>
                    <a:pt x="629" y="8"/>
                    <a:pt x="620" y="11"/>
                    <a:pt x="619" y="9"/>
                  </a:cubicBezTo>
                  <a:cubicBezTo>
                    <a:pt x="619" y="7"/>
                    <a:pt x="611" y="8"/>
                    <a:pt x="601" y="12"/>
                  </a:cubicBezTo>
                  <a:cubicBezTo>
                    <a:pt x="592" y="15"/>
                    <a:pt x="601" y="8"/>
                    <a:pt x="605" y="7"/>
                  </a:cubicBezTo>
                  <a:cubicBezTo>
                    <a:pt x="608" y="5"/>
                    <a:pt x="581" y="7"/>
                    <a:pt x="576" y="4"/>
                  </a:cubicBezTo>
                  <a:cubicBezTo>
                    <a:pt x="572" y="0"/>
                    <a:pt x="566" y="9"/>
                    <a:pt x="562" y="5"/>
                  </a:cubicBezTo>
                  <a:cubicBezTo>
                    <a:pt x="558" y="0"/>
                    <a:pt x="547" y="4"/>
                    <a:pt x="548" y="7"/>
                  </a:cubicBezTo>
                  <a:cubicBezTo>
                    <a:pt x="550" y="10"/>
                    <a:pt x="546" y="10"/>
                    <a:pt x="542" y="7"/>
                  </a:cubicBezTo>
                  <a:cubicBezTo>
                    <a:pt x="538" y="3"/>
                    <a:pt x="530" y="7"/>
                    <a:pt x="522" y="6"/>
                  </a:cubicBezTo>
                  <a:cubicBezTo>
                    <a:pt x="515" y="5"/>
                    <a:pt x="518" y="12"/>
                    <a:pt x="510" y="9"/>
                  </a:cubicBezTo>
                  <a:cubicBezTo>
                    <a:pt x="501" y="5"/>
                    <a:pt x="493" y="7"/>
                    <a:pt x="495" y="8"/>
                  </a:cubicBezTo>
                  <a:cubicBezTo>
                    <a:pt x="498" y="9"/>
                    <a:pt x="494" y="11"/>
                    <a:pt x="491" y="10"/>
                  </a:cubicBezTo>
                  <a:cubicBezTo>
                    <a:pt x="487" y="9"/>
                    <a:pt x="484" y="10"/>
                    <a:pt x="486" y="14"/>
                  </a:cubicBezTo>
                  <a:cubicBezTo>
                    <a:pt x="488" y="17"/>
                    <a:pt x="473" y="13"/>
                    <a:pt x="473" y="17"/>
                  </a:cubicBezTo>
                  <a:cubicBezTo>
                    <a:pt x="473" y="21"/>
                    <a:pt x="467" y="23"/>
                    <a:pt x="463" y="19"/>
                  </a:cubicBezTo>
                  <a:cubicBezTo>
                    <a:pt x="459" y="16"/>
                    <a:pt x="445" y="15"/>
                    <a:pt x="449" y="18"/>
                  </a:cubicBezTo>
                  <a:cubicBezTo>
                    <a:pt x="453" y="21"/>
                    <a:pt x="437" y="19"/>
                    <a:pt x="441" y="22"/>
                  </a:cubicBezTo>
                  <a:cubicBezTo>
                    <a:pt x="445" y="26"/>
                    <a:pt x="436" y="28"/>
                    <a:pt x="436" y="26"/>
                  </a:cubicBezTo>
                  <a:cubicBezTo>
                    <a:pt x="436" y="25"/>
                    <a:pt x="427" y="21"/>
                    <a:pt x="423" y="25"/>
                  </a:cubicBezTo>
                  <a:cubicBezTo>
                    <a:pt x="420" y="28"/>
                    <a:pt x="419" y="32"/>
                    <a:pt x="417" y="30"/>
                  </a:cubicBezTo>
                  <a:cubicBezTo>
                    <a:pt x="415" y="27"/>
                    <a:pt x="407" y="28"/>
                    <a:pt x="400" y="31"/>
                  </a:cubicBezTo>
                  <a:cubicBezTo>
                    <a:pt x="392" y="34"/>
                    <a:pt x="401" y="36"/>
                    <a:pt x="406" y="33"/>
                  </a:cubicBezTo>
                  <a:close/>
                  <a:moveTo>
                    <a:pt x="496" y="341"/>
                  </a:moveTo>
                  <a:cubicBezTo>
                    <a:pt x="498" y="340"/>
                    <a:pt x="503" y="331"/>
                    <a:pt x="497" y="332"/>
                  </a:cubicBezTo>
                  <a:cubicBezTo>
                    <a:pt x="490" y="332"/>
                    <a:pt x="492" y="341"/>
                    <a:pt x="496" y="341"/>
                  </a:cubicBezTo>
                  <a:close/>
                  <a:moveTo>
                    <a:pt x="464" y="333"/>
                  </a:moveTo>
                  <a:cubicBezTo>
                    <a:pt x="470" y="336"/>
                    <a:pt x="479" y="327"/>
                    <a:pt x="478" y="324"/>
                  </a:cubicBezTo>
                  <a:cubicBezTo>
                    <a:pt x="477" y="321"/>
                    <a:pt x="457" y="329"/>
                    <a:pt x="464" y="333"/>
                  </a:cubicBezTo>
                  <a:close/>
                  <a:moveTo>
                    <a:pt x="490" y="313"/>
                  </a:moveTo>
                  <a:cubicBezTo>
                    <a:pt x="491" y="310"/>
                    <a:pt x="478" y="308"/>
                    <a:pt x="479" y="304"/>
                  </a:cubicBezTo>
                  <a:cubicBezTo>
                    <a:pt x="480" y="300"/>
                    <a:pt x="467" y="297"/>
                    <a:pt x="463" y="295"/>
                  </a:cubicBezTo>
                  <a:cubicBezTo>
                    <a:pt x="459" y="293"/>
                    <a:pt x="453" y="292"/>
                    <a:pt x="453" y="288"/>
                  </a:cubicBezTo>
                  <a:cubicBezTo>
                    <a:pt x="453" y="283"/>
                    <a:pt x="445" y="286"/>
                    <a:pt x="444" y="293"/>
                  </a:cubicBezTo>
                  <a:cubicBezTo>
                    <a:pt x="444" y="299"/>
                    <a:pt x="440" y="298"/>
                    <a:pt x="442" y="304"/>
                  </a:cubicBezTo>
                  <a:cubicBezTo>
                    <a:pt x="444" y="310"/>
                    <a:pt x="434" y="311"/>
                    <a:pt x="435" y="315"/>
                  </a:cubicBezTo>
                  <a:cubicBezTo>
                    <a:pt x="437" y="318"/>
                    <a:pt x="441" y="314"/>
                    <a:pt x="445" y="314"/>
                  </a:cubicBezTo>
                  <a:cubicBezTo>
                    <a:pt x="450" y="314"/>
                    <a:pt x="444" y="320"/>
                    <a:pt x="450" y="321"/>
                  </a:cubicBezTo>
                  <a:cubicBezTo>
                    <a:pt x="454" y="321"/>
                    <a:pt x="461" y="316"/>
                    <a:pt x="463" y="313"/>
                  </a:cubicBezTo>
                  <a:cubicBezTo>
                    <a:pt x="465" y="310"/>
                    <a:pt x="469" y="309"/>
                    <a:pt x="474" y="313"/>
                  </a:cubicBezTo>
                  <a:cubicBezTo>
                    <a:pt x="479" y="316"/>
                    <a:pt x="489" y="317"/>
                    <a:pt x="490" y="313"/>
                  </a:cubicBezTo>
                  <a:close/>
                  <a:moveTo>
                    <a:pt x="607" y="282"/>
                  </a:moveTo>
                  <a:cubicBezTo>
                    <a:pt x="611" y="282"/>
                    <a:pt x="612" y="288"/>
                    <a:pt x="618" y="293"/>
                  </a:cubicBezTo>
                  <a:cubicBezTo>
                    <a:pt x="625" y="299"/>
                    <a:pt x="626" y="295"/>
                    <a:pt x="627" y="291"/>
                  </a:cubicBezTo>
                  <a:cubicBezTo>
                    <a:pt x="628" y="287"/>
                    <a:pt x="636" y="290"/>
                    <a:pt x="635" y="286"/>
                  </a:cubicBezTo>
                  <a:cubicBezTo>
                    <a:pt x="635" y="283"/>
                    <a:pt x="641" y="278"/>
                    <a:pt x="646" y="276"/>
                  </a:cubicBezTo>
                  <a:cubicBezTo>
                    <a:pt x="650" y="274"/>
                    <a:pt x="642" y="270"/>
                    <a:pt x="636" y="270"/>
                  </a:cubicBezTo>
                  <a:cubicBezTo>
                    <a:pt x="631" y="271"/>
                    <a:pt x="629" y="267"/>
                    <a:pt x="629" y="264"/>
                  </a:cubicBezTo>
                  <a:cubicBezTo>
                    <a:pt x="629" y="262"/>
                    <a:pt x="619" y="256"/>
                    <a:pt x="615" y="257"/>
                  </a:cubicBezTo>
                  <a:cubicBezTo>
                    <a:pt x="612" y="258"/>
                    <a:pt x="606" y="252"/>
                    <a:pt x="601" y="252"/>
                  </a:cubicBezTo>
                  <a:cubicBezTo>
                    <a:pt x="596" y="251"/>
                    <a:pt x="590" y="248"/>
                    <a:pt x="590" y="243"/>
                  </a:cubicBezTo>
                  <a:cubicBezTo>
                    <a:pt x="591" y="238"/>
                    <a:pt x="600" y="244"/>
                    <a:pt x="601" y="240"/>
                  </a:cubicBezTo>
                  <a:cubicBezTo>
                    <a:pt x="603" y="237"/>
                    <a:pt x="592" y="239"/>
                    <a:pt x="592" y="236"/>
                  </a:cubicBezTo>
                  <a:cubicBezTo>
                    <a:pt x="592" y="233"/>
                    <a:pt x="595" y="234"/>
                    <a:pt x="597" y="232"/>
                  </a:cubicBezTo>
                  <a:cubicBezTo>
                    <a:pt x="599" y="230"/>
                    <a:pt x="595" y="227"/>
                    <a:pt x="592" y="225"/>
                  </a:cubicBezTo>
                  <a:cubicBezTo>
                    <a:pt x="590" y="224"/>
                    <a:pt x="589" y="228"/>
                    <a:pt x="587" y="228"/>
                  </a:cubicBezTo>
                  <a:cubicBezTo>
                    <a:pt x="584" y="228"/>
                    <a:pt x="586" y="224"/>
                    <a:pt x="588" y="222"/>
                  </a:cubicBezTo>
                  <a:cubicBezTo>
                    <a:pt x="590" y="219"/>
                    <a:pt x="580" y="217"/>
                    <a:pt x="576" y="218"/>
                  </a:cubicBezTo>
                  <a:cubicBezTo>
                    <a:pt x="571" y="219"/>
                    <a:pt x="570" y="217"/>
                    <a:pt x="570" y="214"/>
                  </a:cubicBezTo>
                  <a:cubicBezTo>
                    <a:pt x="570" y="211"/>
                    <a:pt x="562" y="214"/>
                    <a:pt x="560" y="216"/>
                  </a:cubicBezTo>
                  <a:cubicBezTo>
                    <a:pt x="557" y="218"/>
                    <a:pt x="553" y="214"/>
                    <a:pt x="557" y="214"/>
                  </a:cubicBezTo>
                  <a:cubicBezTo>
                    <a:pt x="560" y="213"/>
                    <a:pt x="565" y="210"/>
                    <a:pt x="563" y="207"/>
                  </a:cubicBezTo>
                  <a:cubicBezTo>
                    <a:pt x="562" y="204"/>
                    <a:pt x="553" y="204"/>
                    <a:pt x="551" y="208"/>
                  </a:cubicBezTo>
                  <a:cubicBezTo>
                    <a:pt x="550" y="212"/>
                    <a:pt x="542" y="203"/>
                    <a:pt x="542" y="200"/>
                  </a:cubicBezTo>
                  <a:cubicBezTo>
                    <a:pt x="542" y="197"/>
                    <a:pt x="531" y="200"/>
                    <a:pt x="532" y="194"/>
                  </a:cubicBezTo>
                  <a:cubicBezTo>
                    <a:pt x="534" y="189"/>
                    <a:pt x="519" y="188"/>
                    <a:pt x="515" y="188"/>
                  </a:cubicBezTo>
                  <a:cubicBezTo>
                    <a:pt x="511" y="188"/>
                    <a:pt x="505" y="191"/>
                    <a:pt x="506" y="194"/>
                  </a:cubicBezTo>
                  <a:cubicBezTo>
                    <a:pt x="507" y="198"/>
                    <a:pt x="502" y="197"/>
                    <a:pt x="501" y="193"/>
                  </a:cubicBezTo>
                  <a:cubicBezTo>
                    <a:pt x="500" y="189"/>
                    <a:pt x="491" y="197"/>
                    <a:pt x="488" y="197"/>
                  </a:cubicBezTo>
                  <a:cubicBezTo>
                    <a:pt x="485" y="197"/>
                    <a:pt x="490" y="187"/>
                    <a:pt x="488" y="183"/>
                  </a:cubicBezTo>
                  <a:cubicBezTo>
                    <a:pt x="487" y="180"/>
                    <a:pt x="485" y="179"/>
                    <a:pt x="483" y="174"/>
                  </a:cubicBezTo>
                  <a:cubicBezTo>
                    <a:pt x="480" y="168"/>
                    <a:pt x="470" y="171"/>
                    <a:pt x="467" y="174"/>
                  </a:cubicBezTo>
                  <a:cubicBezTo>
                    <a:pt x="464" y="177"/>
                    <a:pt x="455" y="176"/>
                    <a:pt x="450" y="180"/>
                  </a:cubicBezTo>
                  <a:cubicBezTo>
                    <a:pt x="445" y="185"/>
                    <a:pt x="450" y="190"/>
                    <a:pt x="452" y="192"/>
                  </a:cubicBezTo>
                  <a:cubicBezTo>
                    <a:pt x="454" y="194"/>
                    <a:pt x="445" y="197"/>
                    <a:pt x="448" y="200"/>
                  </a:cubicBezTo>
                  <a:cubicBezTo>
                    <a:pt x="451" y="203"/>
                    <a:pt x="456" y="201"/>
                    <a:pt x="456" y="206"/>
                  </a:cubicBezTo>
                  <a:cubicBezTo>
                    <a:pt x="457" y="210"/>
                    <a:pt x="445" y="204"/>
                    <a:pt x="443" y="200"/>
                  </a:cubicBezTo>
                  <a:cubicBezTo>
                    <a:pt x="441" y="197"/>
                    <a:pt x="444" y="193"/>
                    <a:pt x="441" y="190"/>
                  </a:cubicBezTo>
                  <a:cubicBezTo>
                    <a:pt x="439" y="187"/>
                    <a:pt x="441" y="184"/>
                    <a:pt x="445" y="179"/>
                  </a:cubicBezTo>
                  <a:cubicBezTo>
                    <a:pt x="450" y="174"/>
                    <a:pt x="454" y="174"/>
                    <a:pt x="454" y="172"/>
                  </a:cubicBezTo>
                  <a:cubicBezTo>
                    <a:pt x="454" y="169"/>
                    <a:pt x="434" y="169"/>
                    <a:pt x="422" y="179"/>
                  </a:cubicBezTo>
                  <a:cubicBezTo>
                    <a:pt x="410" y="190"/>
                    <a:pt x="414" y="204"/>
                    <a:pt x="414" y="207"/>
                  </a:cubicBezTo>
                  <a:cubicBezTo>
                    <a:pt x="415" y="210"/>
                    <a:pt x="425" y="209"/>
                    <a:pt x="432" y="210"/>
                  </a:cubicBezTo>
                  <a:cubicBezTo>
                    <a:pt x="438" y="212"/>
                    <a:pt x="434" y="215"/>
                    <a:pt x="430" y="214"/>
                  </a:cubicBezTo>
                  <a:cubicBezTo>
                    <a:pt x="425" y="213"/>
                    <a:pt x="417" y="212"/>
                    <a:pt x="418" y="215"/>
                  </a:cubicBezTo>
                  <a:cubicBezTo>
                    <a:pt x="418" y="218"/>
                    <a:pt x="428" y="224"/>
                    <a:pt x="433" y="223"/>
                  </a:cubicBezTo>
                  <a:cubicBezTo>
                    <a:pt x="439" y="222"/>
                    <a:pt x="439" y="222"/>
                    <a:pt x="442" y="225"/>
                  </a:cubicBezTo>
                  <a:cubicBezTo>
                    <a:pt x="444" y="228"/>
                    <a:pt x="451" y="227"/>
                    <a:pt x="458" y="227"/>
                  </a:cubicBezTo>
                  <a:cubicBezTo>
                    <a:pt x="464" y="228"/>
                    <a:pt x="472" y="230"/>
                    <a:pt x="475" y="230"/>
                  </a:cubicBezTo>
                  <a:cubicBezTo>
                    <a:pt x="479" y="231"/>
                    <a:pt x="483" y="229"/>
                    <a:pt x="484" y="227"/>
                  </a:cubicBezTo>
                  <a:cubicBezTo>
                    <a:pt x="485" y="225"/>
                    <a:pt x="498" y="230"/>
                    <a:pt x="502" y="229"/>
                  </a:cubicBezTo>
                  <a:cubicBezTo>
                    <a:pt x="506" y="229"/>
                    <a:pt x="503" y="225"/>
                    <a:pt x="501" y="224"/>
                  </a:cubicBezTo>
                  <a:cubicBezTo>
                    <a:pt x="498" y="223"/>
                    <a:pt x="499" y="219"/>
                    <a:pt x="503" y="220"/>
                  </a:cubicBezTo>
                  <a:cubicBezTo>
                    <a:pt x="506" y="222"/>
                    <a:pt x="511" y="223"/>
                    <a:pt x="512" y="227"/>
                  </a:cubicBezTo>
                  <a:cubicBezTo>
                    <a:pt x="513" y="229"/>
                    <a:pt x="516" y="228"/>
                    <a:pt x="516" y="230"/>
                  </a:cubicBezTo>
                  <a:cubicBezTo>
                    <a:pt x="517" y="233"/>
                    <a:pt x="528" y="236"/>
                    <a:pt x="529" y="239"/>
                  </a:cubicBezTo>
                  <a:cubicBezTo>
                    <a:pt x="529" y="241"/>
                    <a:pt x="517" y="243"/>
                    <a:pt x="521" y="245"/>
                  </a:cubicBezTo>
                  <a:cubicBezTo>
                    <a:pt x="524" y="248"/>
                    <a:pt x="529" y="242"/>
                    <a:pt x="533" y="242"/>
                  </a:cubicBezTo>
                  <a:cubicBezTo>
                    <a:pt x="537" y="241"/>
                    <a:pt x="537" y="251"/>
                    <a:pt x="541" y="250"/>
                  </a:cubicBezTo>
                  <a:cubicBezTo>
                    <a:pt x="545" y="248"/>
                    <a:pt x="549" y="251"/>
                    <a:pt x="553" y="258"/>
                  </a:cubicBezTo>
                  <a:cubicBezTo>
                    <a:pt x="557" y="264"/>
                    <a:pt x="552" y="269"/>
                    <a:pt x="553" y="271"/>
                  </a:cubicBezTo>
                  <a:cubicBezTo>
                    <a:pt x="553" y="274"/>
                    <a:pt x="561" y="273"/>
                    <a:pt x="566" y="270"/>
                  </a:cubicBezTo>
                  <a:cubicBezTo>
                    <a:pt x="571" y="268"/>
                    <a:pt x="575" y="273"/>
                    <a:pt x="578" y="276"/>
                  </a:cubicBezTo>
                  <a:cubicBezTo>
                    <a:pt x="582" y="280"/>
                    <a:pt x="565" y="285"/>
                    <a:pt x="567" y="282"/>
                  </a:cubicBezTo>
                  <a:cubicBezTo>
                    <a:pt x="568" y="279"/>
                    <a:pt x="557" y="271"/>
                    <a:pt x="546" y="275"/>
                  </a:cubicBezTo>
                  <a:cubicBezTo>
                    <a:pt x="536" y="279"/>
                    <a:pt x="543" y="285"/>
                    <a:pt x="544" y="288"/>
                  </a:cubicBezTo>
                  <a:cubicBezTo>
                    <a:pt x="545" y="292"/>
                    <a:pt x="535" y="295"/>
                    <a:pt x="525" y="292"/>
                  </a:cubicBezTo>
                  <a:cubicBezTo>
                    <a:pt x="516" y="289"/>
                    <a:pt x="519" y="294"/>
                    <a:pt x="515" y="294"/>
                  </a:cubicBezTo>
                  <a:cubicBezTo>
                    <a:pt x="511" y="294"/>
                    <a:pt x="506" y="300"/>
                    <a:pt x="510" y="304"/>
                  </a:cubicBezTo>
                  <a:cubicBezTo>
                    <a:pt x="514" y="308"/>
                    <a:pt x="521" y="305"/>
                    <a:pt x="528" y="305"/>
                  </a:cubicBezTo>
                  <a:cubicBezTo>
                    <a:pt x="534" y="305"/>
                    <a:pt x="535" y="307"/>
                    <a:pt x="536" y="304"/>
                  </a:cubicBezTo>
                  <a:cubicBezTo>
                    <a:pt x="536" y="300"/>
                    <a:pt x="543" y="302"/>
                    <a:pt x="548" y="303"/>
                  </a:cubicBezTo>
                  <a:cubicBezTo>
                    <a:pt x="552" y="304"/>
                    <a:pt x="551" y="310"/>
                    <a:pt x="557" y="311"/>
                  </a:cubicBezTo>
                  <a:cubicBezTo>
                    <a:pt x="563" y="312"/>
                    <a:pt x="558" y="317"/>
                    <a:pt x="562" y="321"/>
                  </a:cubicBezTo>
                  <a:cubicBezTo>
                    <a:pt x="565" y="325"/>
                    <a:pt x="577" y="323"/>
                    <a:pt x="581" y="327"/>
                  </a:cubicBezTo>
                  <a:cubicBezTo>
                    <a:pt x="585" y="332"/>
                    <a:pt x="603" y="340"/>
                    <a:pt x="606" y="337"/>
                  </a:cubicBezTo>
                  <a:cubicBezTo>
                    <a:pt x="609" y="334"/>
                    <a:pt x="590" y="317"/>
                    <a:pt x="585" y="316"/>
                  </a:cubicBezTo>
                  <a:cubicBezTo>
                    <a:pt x="580" y="314"/>
                    <a:pt x="590" y="312"/>
                    <a:pt x="597" y="318"/>
                  </a:cubicBezTo>
                  <a:cubicBezTo>
                    <a:pt x="604" y="323"/>
                    <a:pt x="614" y="326"/>
                    <a:pt x="619" y="319"/>
                  </a:cubicBezTo>
                  <a:cubicBezTo>
                    <a:pt x="624" y="313"/>
                    <a:pt x="615" y="315"/>
                    <a:pt x="615" y="310"/>
                  </a:cubicBezTo>
                  <a:cubicBezTo>
                    <a:pt x="615" y="305"/>
                    <a:pt x="611" y="299"/>
                    <a:pt x="606" y="299"/>
                  </a:cubicBezTo>
                  <a:cubicBezTo>
                    <a:pt x="601" y="299"/>
                    <a:pt x="588" y="289"/>
                    <a:pt x="593" y="287"/>
                  </a:cubicBezTo>
                  <a:cubicBezTo>
                    <a:pt x="598" y="285"/>
                    <a:pt x="592" y="282"/>
                    <a:pt x="595" y="278"/>
                  </a:cubicBezTo>
                  <a:cubicBezTo>
                    <a:pt x="599" y="274"/>
                    <a:pt x="602" y="281"/>
                    <a:pt x="607" y="282"/>
                  </a:cubicBezTo>
                  <a:close/>
                  <a:moveTo>
                    <a:pt x="531" y="265"/>
                  </a:moveTo>
                  <a:cubicBezTo>
                    <a:pt x="536" y="264"/>
                    <a:pt x="535" y="257"/>
                    <a:pt x="532" y="254"/>
                  </a:cubicBezTo>
                  <a:cubicBezTo>
                    <a:pt x="531" y="251"/>
                    <a:pt x="526" y="251"/>
                    <a:pt x="522" y="251"/>
                  </a:cubicBezTo>
                  <a:cubicBezTo>
                    <a:pt x="518" y="252"/>
                    <a:pt x="511" y="258"/>
                    <a:pt x="515" y="264"/>
                  </a:cubicBezTo>
                  <a:cubicBezTo>
                    <a:pt x="519" y="270"/>
                    <a:pt x="527" y="265"/>
                    <a:pt x="531" y="265"/>
                  </a:cubicBezTo>
                  <a:close/>
                  <a:moveTo>
                    <a:pt x="487" y="172"/>
                  </a:moveTo>
                  <a:cubicBezTo>
                    <a:pt x="485" y="177"/>
                    <a:pt x="491" y="177"/>
                    <a:pt x="492" y="182"/>
                  </a:cubicBezTo>
                  <a:cubicBezTo>
                    <a:pt x="492" y="187"/>
                    <a:pt x="499" y="189"/>
                    <a:pt x="504" y="186"/>
                  </a:cubicBezTo>
                  <a:cubicBezTo>
                    <a:pt x="509" y="183"/>
                    <a:pt x="523" y="187"/>
                    <a:pt x="523" y="183"/>
                  </a:cubicBezTo>
                  <a:cubicBezTo>
                    <a:pt x="523" y="179"/>
                    <a:pt x="508" y="172"/>
                    <a:pt x="503" y="173"/>
                  </a:cubicBezTo>
                  <a:cubicBezTo>
                    <a:pt x="498" y="174"/>
                    <a:pt x="489" y="167"/>
                    <a:pt x="487" y="172"/>
                  </a:cubicBezTo>
                  <a:close/>
                  <a:moveTo>
                    <a:pt x="621" y="475"/>
                  </a:moveTo>
                  <a:cubicBezTo>
                    <a:pt x="621" y="478"/>
                    <a:pt x="642" y="487"/>
                    <a:pt x="643" y="483"/>
                  </a:cubicBezTo>
                  <a:cubicBezTo>
                    <a:pt x="643" y="479"/>
                    <a:pt x="620" y="473"/>
                    <a:pt x="621" y="475"/>
                  </a:cubicBezTo>
                  <a:close/>
                  <a:moveTo>
                    <a:pt x="711" y="497"/>
                  </a:moveTo>
                  <a:cubicBezTo>
                    <a:pt x="710" y="499"/>
                    <a:pt x="707" y="495"/>
                    <a:pt x="711" y="492"/>
                  </a:cubicBezTo>
                  <a:cubicBezTo>
                    <a:pt x="714" y="490"/>
                    <a:pt x="710" y="489"/>
                    <a:pt x="707" y="491"/>
                  </a:cubicBezTo>
                  <a:cubicBezTo>
                    <a:pt x="704" y="492"/>
                    <a:pt x="705" y="484"/>
                    <a:pt x="708" y="483"/>
                  </a:cubicBezTo>
                  <a:cubicBezTo>
                    <a:pt x="710" y="481"/>
                    <a:pt x="701" y="478"/>
                    <a:pt x="701" y="481"/>
                  </a:cubicBezTo>
                  <a:cubicBezTo>
                    <a:pt x="701" y="484"/>
                    <a:pt x="695" y="482"/>
                    <a:pt x="694" y="480"/>
                  </a:cubicBezTo>
                  <a:cubicBezTo>
                    <a:pt x="693" y="477"/>
                    <a:pt x="689" y="477"/>
                    <a:pt x="691" y="475"/>
                  </a:cubicBezTo>
                  <a:cubicBezTo>
                    <a:pt x="692" y="473"/>
                    <a:pt x="685" y="472"/>
                    <a:pt x="684" y="475"/>
                  </a:cubicBezTo>
                  <a:cubicBezTo>
                    <a:pt x="684" y="478"/>
                    <a:pt x="682" y="473"/>
                    <a:pt x="685" y="469"/>
                  </a:cubicBezTo>
                  <a:cubicBezTo>
                    <a:pt x="689" y="466"/>
                    <a:pt x="688" y="462"/>
                    <a:pt x="691" y="460"/>
                  </a:cubicBezTo>
                  <a:cubicBezTo>
                    <a:pt x="694" y="458"/>
                    <a:pt x="691" y="456"/>
                    <a:pt x="687" y="458"/>
                  </a:cubicBezTo>
                  <a:cubicBezTo>
                    <a:pt x="683" y="459"/>
                    <a:pt x="674" y="472"/>
                    <a:pt x="674" y="476"/>
                  </a:cubicBezTo>
                  <a:cubicBezTo>
                    <a:pt x="674" y="479"/>
                    <a:pt x="674" y="484"/>
                    <a:pt x="670" y="483"/>
                  </a:cubicBezTo>
                  <a:cubicBezTo>
                    <a:pt x="667" y="483"/>
                    <a:pt x="663" y="486"/>
                    <a:pt x="666" y="488"/>
                  </a:cubicBezTo>
                  <a:cubicBezTo>
                    <a:pt x="668" y="490"/>
                    <a:pt x="659" y="496"/>
                    <a:pt x="663" y="498"/>
                  </a:cubicBezTo>
                  <a:cubicBezTo>
                    <a:pt x="667" y="500"/>
                    <a:pt x="672" y="497"/>
                    <a:pt x="676" y="498"/>
                  </a:cubicBezTo>
                  <a:cubicBezTo>
                    <a:pt x="680" y="498"/>
                    <a:pt x="684" y="498"/>
                    <a:pt x="687" y="496"/>
                  </a:cubicBezTo>
                  <a:cubicBezTo>
                    <a:pt x="691" y="493"/>
                    <a:pt x="691" y="498"/>
                    <a:pt x="695" y="498"/>
                  </a:cubicBezTo>
                  <a:cubicBezTo>
                    <a:pt x="698" y="497"/>
                    <a:pt x="693" y="501"/>
                    <a:pt x="693" y="503"/>
                  </a:cubicBezTo>
                  <a:cubicBezTo>
                    <a:pt x="693" y="506"/>
                    <a:pt x="697" y="502"/>
                    <a:pt x="700" y="501"/>
                  </a:cubicBezTo>
                  <a:cubicBezTo>
                    <a:pt x="702" y="499"/>
                    <a:pt x="706" y="501"/>
                    <a:pt x="705" y="503"/>
                  </a:cubicBezTo>
                  <a:cubicBezTo>
                    <a:pt x="703" y="505"/>
                    <a:pt x="712" y="508"/>
                    <a:pt x="715" y="504"/>
                  </a:cubicBezTo>
                  <a:cubicBezTo>
                    <a:pt x="717" y="500"/>
                    <a:pt x="712" y="494"/>
                    <a:pt x="711" y="497"/>
                  </a:cubicBezTo>
                  <a:close/>
                  <a:moveTo>
                    <a:pt x="66" y="431"/>
                  </a:moveTo>
                  <a:cubicBezTo>
                    <a:pt x="60" y="435"/>
                    <a:pt x="75" y="451"/>
                    <a:pt x="79" y="449"/>
                  </a:cubicBezTo>
                  <a:cubicBezTo>
                    <a:pt x="81" y="447"/>
                    <a:pt x="75" y="441"/>
                    <a:pt x="75" y="436"/>
                  </a:cubicBezTo>
                  <a:cubicBezTo>
                    <a:pt x="75" y="432"/>
                    <a:pt x="73" y="428"/>
                    <a:pt x="66" y="431"/>
                  </a:cubicBezTo>
                  <a:close/>
                  <a:moveTo>
                    <a:pt x="654" y="513"/>
                  </a:moveTo>
                  <a:cubicBezTo>
                    <a:pt x="652" y="513"/>
                    <a:pt x="654" y="509"/>
                    <a:pt x="654" y="507"/>
                  </a:cubicBezTo>
                  <a:cubicBezTo>
                    <a:pt x="654" y="505"/>
                    <a:pt x="649" y="508"/>
                    <a:pt x="648" y="510"/>
                  </a:cubicBezTo>
                  <a:cubicBezTo>
                    <a:pt x="648" y="513"/>
                    <a:pt x="644" y="513"/>
                    <a:pt x="644" y="515"/>
                  </a:cubicBezTo>
                  <a:cubicBezTo>
                    <a:pt x="644" y="519"/>
                    <a:pt x="644" y="517"/>
                    <a:pt x="641" y="518"/>
                  </a:cubicBezTo>
                  <a:cubicBezTo>
                    <a:pt x="638" y="520"/>
                    <a:pt x="627" y="518"/>
                    <a:pt x="627" y="516"/>
                  </a:cubicBezTo>
                  <a:cubicBezTo>
                    <a:pt x="626" y="513"/>
                    <a:pt x="618" y="512"/>
                    <a:pt x="618" y="509"/>
                  </a:cubicBezTo>
                  <a:cubicBezTo>
                    <a:pt x="618" y="505"/>
                    <a:pt x="614" y="504"/>
                    <a:pt x="617" y="500"/>
                  </a:cubicBezTo>
                  <a:cubicBezTo>
                    <a:pt x="620" y="497"/>
                    <a:pt x="616" y="495"/>
                    <a:pt x="613" y="498"/>
                  </a:cubicBezTo>
                  <a:cubicBezTo>
                    <a:pt x="610" y="501"/>
                    <a:pt x="608" y="496"/>
                    <a:pt x="613" y="495"/>
                  </a:cubicBezTo>
                  <a:cubicBezTo>
                    <a:pt x="617" y="493"/>
                    <a:pt x="624" y="491"/>
                    <a:pt x="620" y="484"/>
                  </a:cubicBezTo>
                  <a:cubicBezTo>
                    <a:pt x="616" y="477"/>
                    <a:pt x="592" y="486"/>
                    <a:pt x="586" y="490"/>
                  </a:cubicBezTo>
                  <a:cubicBezTo>
                    <a:pt x="579" y="494"/>
                    <a:pt x="572" y="505"/>
                    <a:pt x="568" y="505"/>
                  </a:cubicBezTo>
                  <a:cubicBezTo>
                    <a:pt x="565" y="505"/>
                    <a:pt x="574" y="499"/>
                    <a:pt x="575" y="497"/>
                  </a:cubicBezTo>
                  <a:cubicBezTo>
                    <a:pt x="577" y="494"/>
                    <a:pt x="575" y="492"/>
                    <a:pt x="577" y="493"/>
                  </a:cubicBezTo>
                  <a:cubicBezTo>
                    <a:pt x="579" y="494"/>
                    <a:pt x="585" y="485"/>
                    <a:pt x="588" y="482"/>
                  </a:cubicBezTo>
                  <a:cubicBezTo>
                    <a:pt x="592" y="479"/>
                    <a:pt x="596" y="482"/>
                    <a:pt x="597" y="480"/>
                  </a:cubicBezTo>
                  <a:cubicBezTo>
                    <a:pt x="597" y="477"/>
                    <a:pt x="599" y="476"/>
                    <a:pt x="603" y="473"/>
                  </a:cubicBezTo>
                  <a:cubicBezTo>
                    <a:pt x="606" y="469"/>
                    <a:pt x="649" y="470"/>
                    <a:pt x="653" y="470"/>
                  </a:cubicBezTo>
                  <a:cubicBezTo>
                    <a:pt x="657" y="470"/>
                    <a:pt x="665" y="465"/>
                    <a:pt x="667" y="461"/>
                  </a:cubicBezTo>
                  <a:cubicBezTo>
                    <a:pt x="670" y="458"/>
                    <a:pt x="673" y="458"/>
                    <a:pt x="678" y="458"/>
                  </a:cubicBezTo>
                  <a:cubicBezTo>
                    <a:pt x="684" y="458"/>
                    <a:pt x="687" y="453"/>
                    <a:pt x="690" y="451"/>
                  </a:cubicBezTo>
                  <a:cubicBezTo>
                    <a:pt x="692" y="449"/>
                    <a:pt x="691" y="448"/>
                    <a:pt x="689" y="448"/>
                  </a:cubicBezTo>
                  <a:cubicBezTo>
                    <a:pt x="686" y="447"/>
                    <a:pt x="684" y="446"/>
                    <a:pt x="687" y="446"/>
                  </a:cubicBezTo>
                  <a:cubicBezTo>
                    <a:pt x="689" y="445"/>
                    <a:pt x="690" y="444"/>
                    <a:pt x="691" y="441"/>
                  </a:cubicBezTo>
                  <a:cubicBezTo>
                    <a:pt x="692" y="437"/>
                    <a:pt x="690" y="439"/>
                    <a:pt x="687" y="434"/>
                  </a:cubicBezTo>
                  <a:cubicBezTo>
                    <a:pt x="684" y="430"/>
                    <a:pt x="682" y="436"/>
                    <a:pt x="679" y="436"/>
                  </a:cubicBezTo>
                  <a:cubicBezTo>
                    <a:pt x="675" y="435"/>
                    <a:pt x="681" y="431"/>
                    <a:pt x="678" y="429"/>
                  </a:cubicBezTo>
                  <a:cubicBezTo>
                    <a:pt x="675" y="427"/>
                    <a:pt x="670" y="429"/>
                    <a:pt x="666" y="432"/>
                  </a:cubicBezTo>
                  <a:cubicBezTo>
                    <a:pt x="661" y="436"/>
                    <a:pt x="662" y="432"/>
                    <a:pt x="658" y="436"/>
                  </a:cubicBezTo>
                  <a:cubicBezTo>
                    <a:pt x="654" y="439"/>
                    <a:pt x="654" y="434"/>
                    <a:pt x="656" y="432"/>
                  </a:cubicBezTo>
                  <a:cubicBezTo>
                    <a:pt x="658" y="431"/>
                    <a:pt x="659" y="433"/>
                    <a:pt x="661" y="430"/>
                  </a:cubicBezTo>
                  <a:cubicBezTo>
                    <a:pt x="662" y="428"/>
                    <a:pt x="664" y="430"/>
                    <a:pt x="668" y="428"/>
                  </a:cubicBezTo>
                  <a:cubicBezTo>
                    <a:pt x="672" y="425"/>
                    <a:pt x="675" y="426"/>
                    <a:pt x="677" y="424"/>
                  </a:cubicBezTo>
                  <a:cubicBezTo>
                    <a:pt x="678" y="422"/>
                    <a:pt x="675" y="420"/>
                    <a:pt x="671" y="421"/>
                  </a:cubicBezTo>
                  <a:cubicBezTo>
                    <a:pt x="667" y="421"/>
                    <a:pt x="664" y="415"/>
                    <a:pt x="662" y="417"/>
                  </a:cubicBezTo>
                  <a:cubicBezTo>
                    <a:pt x="659" y="419"/>
                    <a:pt x="660" y="414"/>
                    <a:pt x="657" y="416"/>
                  </a:cubicBezTo>
                  <a:cubicBezTo>
                    <a:pt x="654" y="418"/>
                    <a:pt x="652" y="416"/>
                    <a:pt x="651" y="412"/>
                  </a:cubicBezTo>
                  <a:cubicBezTo>
                    <a:pt x="650" y="409"/>
                    <a:pt x="642" y="403"/>
                    <a:pt x="638" y="402"/>
                  </a:cubicBezTo>
                  <a:cubicBezTo>
                    <a:pt x="633" y="400"/>
                    <a:pt x="636" y="398"/>
                    <a:pt x="639" y="400"/>
                  </a:cubicBezTo>
                  <a:cubicBezTo>
                    <a:pt x="641" y="401"/>
                    <a:pt x="644" y="398"/>
                    <a:pt x="645" y="396"/>
                  </a:cubicBezTo>
                  <a:cubicBezTo>
                    <a:pt x="646" y="394"/>
                    <a:pt x="643" y="393"/>
                    <a:pt x="642" y="393"/>
                  </a:cubicBezTo>
                  <a:cubicBezTo>
                    <a:pt x="640" y="392"/>
                    <a:pt x="640" y="390"/>
                    <a:pt x="641" y="388"/>
                  </a:cubicBezTo>
                  <a:cubicBezTo>
                    <a:pt x="641" y="386"/>
                    <a:pt x="636" y="384"/>
                    <a:pt x="636" y="382"/>
                  </a:cubicBezTo>
                  <a:cubicBezTo>
                    <a:pt x="635" y="381"/>
                    <a:pt x="632" y="379"/>
                    <a:pt x="633" y="378"/>
                  </a:cubicBezTo>
                  <a:cubicBezTo>
                    <a:pt x="633" y="376"/>
                    <a:pt x="629" y="374"/>
                    <a:pt x="629" y="372"/>
                  </a:cubicBezTo>
                  <a:cubicBezTo>
                    <a:pt x="629" y="370"/>
                    <a:pt x="624" y="365"/>
                    <a:pt x="624" y="363"/>
                  </a:cubicBezTo>
                  <a:cubicBezTo>
                    <a:pt x="624" y="360"/>
                    <a:pt x="621" y="358"/>
                    <a:pt x="620" y="355"/>
                  </a:cubicBezTo>
                  <a:cubicBezTo>
                    <a:pt x="619" y="352"/>
                    <a:pt x="617" y="354"/>
                    <a:pt x="616" y="358"/>
                  </a:cubicBezTo>
                  <a:cubicBezTo>
                    <a:pt x="615" y="362"/>
                    <a:pt x="611" y="362"/>
                    <a:pt x="613" y="364"/>
                  </a:cubicBezTo>
                  <a:cubicBezTo>
                    <a:pt x="615" y="367"/>
                    <a:pt x="613" y="367"/>
                    <a:pt x="611" y="368"/>
                  </a:cubicBezTo>
                  <a:cubicBezTo>
                    <a:pt x="610" y="370"/>
                    <a:pt x="613" y="373"/>
                    <a:pt x="610" y="373"/>
                  </a:cubicBezTo>
                  <a:cubicBezTo>
                    <a:pt x="607" y="373"/>
                    <a:pt x="608" y="378"/>
                    <a:pt x="607" y="376"/>
                  </a:cubicBezTo>
                  <a:cubicBezTo>
                    <a:pt x="606" y="373"/>
                    <a:pt x="602" y="374"/>
                    <a:pt x="602" y="377"/>
                  </a:cubicBezTo>
                  <a:cubicBezTo>
                    <a:pt x="602" y="379"/>
                    <a:pt x="596" y="381"/>
                    <a:pt x="594" y="381"/>
                  </a:cubicBezTo>
                  <a:cubicBezTo>
                    <a:pt x="592" y="381"/>
                    <a:pt x="592" y="376"/>
                    <a:pt x="590" y="378"/>
                  </a:cubicBezTo>
                  <a:cubicBezTo>
                    <a:pt x="588" y="379"/>
                    <a:pt x="588" y="374"/>
                    <a:pt x="585" y="374"/>
                  </a:cubicBezTo>
                  <a:cubicBezTo>
                    <a:pt x="582" y="374"/>
                    <a:pt x="580" y="374"/>
                    <a:pt x="581" y="371"/>
                  </a:cubicBezTo>
                  <a:cubicBezTo>
                    <a:pt x="582" y="368"/>
                    <a:pt x="576" y="367"/>
                    <a:pt x="578" y="365"/>
                  </a:cubicBezTo>
                  <a:cubicBezTo>
                    <a:pt x="580" y="364"/>
                    <a:pt x="577" y="361"/>
                    <a:pt x="577" y="356"/>
                  </a:cubicBezTo>
                  <a:cubicBezTo>
                    <a:pt x="577" y="352"/>
                    <a:pt x="580" y="351"/>
                    <a:pt x="580" y="350"/>
                  </a:cubicBezTo>
                  <a:cubicBezTo>
                    <a:pt x="580" y="348"/>
                    <a:pt x="577" y="348"/>
                    <a:pt x="575" y="349"/>
                  </a:cubicBezTo>
                  <a:cubicBezTo>
                    <a:pt x="573" y="351"/>
                    <a:pt x="573" y="347"/>
                    <a:pt x="571" y="347"/>
                  </a:cubicBezTo>
                  <a:cubicBezTo>
                    <a:pt x="568" y="348"/>
                    <a:pt x="562" y="347"/>
                    <a:pt x="561" y="344"/>
                  </a:cubicBezTo>
                  <a:cubicBezTo>
                    <a:pt x="561" y="341"/>
                    <a:pt x="559" y="342"/>
                    <a:pt x="557" y="339"/>
                  </a:cubicBezTo>
                  <a:cubicBezTo>
                    <a:pt x="556" y="336"/>
                    <a:pt x="554" y="339"/>
                    <a:pt x="554" y="337"/>
                  </a:cubicBezTo>
                  <a:cubicBezTo>
                    <a:pt x="554" y="334"/>
                    <a:pt x="552" y="334"/>
                    <a:pt x="550" y="333"/>
                  </a:cubicBezTo>
                  <a:cubicBezTo>
                    <a:pt x="548" y="333"/>
                    <a:pt x="547" y="331"/>
                    <a:pt x="544" y="330"/>
                  </a:cubicBezTo>
                  <a:cubicBezTo>
                    <a:pt x="542" y="330"/>
                    <a:pt x="538" y="332"/>
                    <a:pt x="536" y="333"/>
                  </a:cubicBezTo>
                  <a:cubicBezTo>
                    <a:pt x="535" y="334"/>
                    <a:pt x="531" y="331"/>
                    <a:pt x="529" y="332"/>
                  </a:cubicBezTo>
                  <a:cubicBezTo>
                    <a:pt x="527" y="333"/>
                    <a:pt x="527" y="331"/>
                    <a:pt x="523" y="330"/>
                  </a:cubicBezTo>
                  <a:cubicBezTo>
                    <a:pt x="518" y="329"/>
                    <a:pt x="512" y="328"/>
                    <a:pt x="512" y="330"/>
                  </a:cubicBezTo>
                  <a:cubicBezTo>
                    <a:pt x="512" y="331"/>
                    <a:pt x="508" y="332"/>
                    <a:pt x="509" y="336"/>
                  </a:cubicBezTo>
                  <a:cubicBezTo>
                    <a:pt x="509" y="339"/>
                    <a:pt x="513" y="339"/>
                    <a:pt x="514" y="341"/>
                  </a:cubicBezTo>
                  <a:cubicBezTo>
                    <a:pt x="515" y="344"/>
                    <a:pt x="512" y="343"/>
                    <a:pt x="512" y="345"/>
                  </a:cubicBezTo>
                  <a:cubicBezTo>
                    <a:pt x="512" y="347"/>
                    <a:pt x="509" y="347"/>
                    <a:pt x="509" y="349"/>
                  </a:cubicBezTo>
                  <a:cubicBezTo>
                    <a:pt x="509" y="350"/>
                    <a:pt x="511" y="350"/>
                    <a:pt x="512" y="353"/>
                  </a:cubicBezTo>
                  <a:cubicBezTo>
                    <a:pt x="513" y="357"/>
                    <a:pt x="514" y="356"/>
                    <a:pt x="515" y="361"/>
                  </a:cubicBezTo>
                  <a:cubicBezTo>
                    <a:pt x="516" y="365"/>
                    <a:pt x="514" y="364"/>
                    <a:pt x="512" y="365"/>
                  </a:cubicBezTo>
                  <a:cubicBezTo>
                    <a:pt x="510" y="365"/>
                    <a:pt x="512" y="367"/>
                    <a:pt x="509" y="370"/>
                  </a:cubicBezTo>
                  <a:cubicBezTo>
                    <a:pt x="507" y="373"/>
                    <a:pt x="505" y="376"/>
                    <a:pt x="507" y="378"/>
                  </a:cubicBezTo>
                  <a:cubicBezTo>
                    <a:pt x="509" y="380"/>
                    <a:pt x="516" y="383"/>
                    <a:pt x="519" y="387"/>
                  </a:cubicBezTo>
                  <a:cubicBezTo>
                    <a:pt x="522" y="392"/>
                    <a:pt x="522" y="400"/>
                    <a:pt x="521" y="405"/>
                  </a:cubicBezTo>
                  <a:cubicBezTo>
                    <a:pt x="520" y="410"/>
                    <a:pt x="514" y="412"/>
                    <a:pt x="509" y="416"/>
                  </a:cubicBezTo>
                  <a:cubicBezTo>
                    <a:pt x="505" y="421"/>
                    <a:pt x="500" y="420"/>
                    <a:pt x="498" y="420"/>
                  </a:cubicBezTo>
                  <a:cubicBezTo>
                    <a:pt x="496" y="421"/>
                    <a:pt x="497" y="425"/>
                    <a:pt x="500" y="428"/>
                  </a:cubicBezTo>
                  <a:cubicBezTo>
                    <a:pt x="503" y="432"/>
                    <a:pt x="501" y="433"/>
                    <a:pt x="502" y="436"/>
                  </a:cubicBezTo>
                  <a:cubicBezTo>
                    <a:pt x="504" y="440"/>
                    <a:pt x="502" y="443"/>
                    <a:pt x="505" y="446"/>
                  </a:cubicBezTo>
                  <a:cubicBezTo>
                    <a:pt x="507" y="449"/>
                    <a:pt x="506" y="450"/>
                    <a:pt x="503" y="453"/>
                  </a:cubicBezTo>
                  <a:cubicBezTo>
                    <a:pt x="500" y="455"/>
                    <a:pt x="504" y="454"/>
                    <a:pt x="504" y="457"/>
                  </a:cubicBezTo>
                  <a:cubicBezTo>
                    <a:pt x="504" y="460"/>
                    <a:pt x="503" y="458"/>
                    <a:pt x="501" y="456"/>
                  </a:cubicBezTo>
                  <a:cubicBezTo>
                    <a:pt x="498" y="455"/>
                    <a:pt x="496" y="459"/>
                    <a:pt x="496" y="461"/>
                  </a:cubicBezTo>
                  <a:cubicBezTo>
                    <a:pt x="496" y="463"/>
                    <a:pt x="491" y="459"/>
                    <a:pt x="489" y="459"/>
                  </a:cubicBezTo>
                  <a:cubicBezTo>
                    <a:pt x="488" y="459"/>
                    <a:pt x="490" y="456"/>
                    <a:pt x="486" y="453"/>
                  </a:cubicBezTo>
                  <a:cubicBezTo>
                    <a:pt x="483" y="451"/>
                    <a:pt x="481" y="450"/>
                    <a:pt x="481" y="448"/>
                  </a:cubicBezTo>
                  <a:cubicBezTo>
                    <a:pt x="481" y="445"/>
                    <a:pt x="475" y="444"/>
                    <a:pt x="475" y="441"/>
                  </a:cubicBezTo>
                  <a:cubicBezTo>
                    <a:pt x="475" y="438"/>
                    <a:pt x="476" y="431"/>
                    <a:pt x="475" y="428"/>
                  </a:cubicBezTo>
                  <a:cubicBezTo>
                    <a:pt x="473" y="426"/>
                    <a:pt x="475" y="424"/>
                    <a:pt x="476" y="422"/>
                  </a:cubicBezTo>
                  <a:cubicBezTo>
                    <a:pt x="477" y="420"/>
                    <a:pt x="474" y="417"/>
                    <a:pt x="471" y="417"/>
                  </a:cubicBezTo>
                  <a:cubicBezTo>
                    <a:pt x="468" y="417"/>
                    <a:pt x="463" y="416"/>
                    <a:pt x="459" y="416"/>
                  </a:cubicBezTo>
                  <a:cubicBezTo>
                    <a:pt x="455" y="417"/>
                    <a:pt x="452" y="416"/>
                    <a:pt x="451" y="415"/>
                  </a:cubicBezTo>
                  <a:cubicBezTo>
                    <a:pt x="449" y="413"/>
                    <a:pt x="445" y="411"/>
                    <a:pt x="440" y="409"/>
                  </a:cubicBezTo>
                  <a:cubicBezTo>
                    <a:pt x="434" y="408"/>
                    <a:pt x="432" y="405"/>
                    <a:pt x="431" y="403"/>
                  </a:cubicBezTo>
                  <a:cubicBezTo>
                    <a:pt x="430" y="402"/>
                    <a:pt x="425" y="401"/>
                    <a:pt x="424" y="399"/>
                  </a:cubicBezTo>
                  <a:cubicBezTo>
                    <a:pt x="422" y="397"/>
                    <a:pt x="417" y="396"/>
                    <a:pt x="415" y="397"/>
                  </a:cubicBezTo>
                  <a:cubicBezTo>
                    <a:pt x="413" y="397"/>
                    <a:pt x="407" y="392"/>
                    <a:pt x="404" y="393"/>
                  </a:cubicBezTo>
                  <a:cubicBezTo>
                    <a:pt x="401" y="393"/>
                    <a:pt x="394" y="396"/>
                    <a:pt x="392" y="396"/>
                  </a:cubicBezTo>
                  <a:cubicBezTo>
                    <a:pt x="391" y="396"/>
                    <a:pt x="392" y="393"/>
                    <a:pt x="393" y="392"/>
                  </a:cubicBezTo>
                  <a:cubicBezTo>
                    <a:pt x="394" y="391"/>
                    <a:pt x="391" y="386"/>
                    <a:pt x="390" y="382"/>
                  </a:cubicBezTo>
                  <a:cubicBezTo>
                    <a:pt x="389" y="378"/>
                    <a:pt x="388" y="375"/>
                    <a:pt x="384" y="375"/>
                  </a:cubicBezTo>
                  <a:cubicBezTo>
                    <a:pt x="380" y="376"/>
                    <a:pt x="376" y="374"/>
                    <a:pt x="375" y="373"/>
                  </a:cubicBezTo>
                  <a:cubicBezTo>
                    <a:pt x="374" y="372"/>
                    <a:pt x="374" y="362"/>
                    <a:pt x="375" y="358"/>
                  </a:cubicBezTo>
                  <a:cubicBezTo>
                    <a:pt x="376" y="353"/>
                    <a:pt x="380" y="347"/>
                    <a:pt x="380" y="344"/>
                  </a:cubicBezTo>
                  <a:cubicBezTo>
                    <a:pt x="380" y="342"/>
                    <a:pt x="383" y="340"/>
                    <a:pt x="386" y="340"/>
                  </a:cubicBezTo>
                  <a:cubicBezTo>
                    <a:pt x="389" y="339"/>
                    <a:pt x="386" y="334"/>
                    <a:pt x="389" y="334"/>
                  </a:cubicBezTo>
                  <a:cubicBezTo>
                    <a:pt x="392" y="333"/>
                    <a:pt x="392" y="332"/>
                    <a:pt x="392" y="330"/>
                  </a:cubicBezTo>
                  <a:cubicBezTo>
                    <a:pt x="393" y="328"/>
                    <a:pt x="396" y="329"/>
                    <a:pt x="394" y="327"/>
                  </a:cubicBezTo>
                  <a:cubicBezTo>
                    <a:pt x="393" y="326"/>
                    <a:pt x="394" y="325"/>
                    <a:pt x="398" y="325"/>
                  </a:cubicBezTo>
                  <a:cubicBezTo>
                    <a:pt x="402" y="325"/>
                    <a:pt x="408" y="324"/>
                    <a:pt x="407" y="320"/>
                  </a:cubicBezTo>
                  <a:cubicBezTo>
                    <a:pt x="407" y="316"/>
                    <a:pt x="396" y="319"/>
                    <a:pt x="396" y="315"/>
                  </a:cubicBezTo>
                  <a:cubicBezTo>
                    <a:pt x="396" y="312"/>
                    <a:pt x="382" y="312"/>
                    <a:pt x="383" y="310"/>
                  </a:cubicBezTo>
                  <a:cubicBezTo>
                    <a:pt x="384" y="308"/>
                    <a:pt x="397" y="311"/>
                    <a:pt x="401" y="313"/>
                  </a:cubicBezTo>
                  <a:cubicBezTo>
                    <a:pt x="406" y="315"/>
                    <a:pt x="407" y="314"/>
                    <a:pt x="411" y="314"/>
                  </a:cubicBezTo>
                  <a:cubicBezTo>
                    <a:pt x="415" y="314"/>
                    <a:pt x="412" y="309"/>
                    <a:pt x="413" y="307"/>
                  </a:cubicBezTo>
                  <a:cubicBezTo>
                    <a:pt x="414" y="305"/>
                    <a:pt x="421" y="310"/>
                    <a:pt x="425" y="309"/>
                  </a:cubicBezTo>
                  <a:cubicBezTo>
                    <a:pt x="429" y="308"/>
                    <a:pt x="433" y="300"/>
                    <a:pt x="436" y="297"/>
                  </a:cubicBezTo>
                  <a:cubicBezTo>
                    <a:pt x="440" y="295"/>
                    <a:pt x="437" y="293"/>
                    <a:pt x="430" y="294"/>
                  </a:cubicBezTo>
                  <a:cubicBezTo>
                    <a:pt x="423" y="294"/>
                    <a:pt x="420" y="292"/>
                    <a:pt x="416" y="289"/>
                  </a:cubicBezTo>
                  <a:cubicBezTo>
                    <a:pt x="413" y="286"/>
                    <a:pt x="413" y="284"/>
                    <a:pt x="417" y="284"/>
                  </a:cubicBezTo>
                  <a:cubicBezTo>
                    <a:pt x="420" y="285"/>
                    <a:pt x="429" y="292"/>
                    <a:pt x="433" y="292"/>
                  </a:cubicBezTo>
                  <a:cubicBezTo>
                    <a:pt x="436" y="293"/>
                    <a:pt x="442" y="286"/>
                    <a:pt x="445" y="284"/>
                  </a:cubicBezTo>
                  <a:cubicBezTo>
                    <a:pt x="448" y="281"/>
                    <a:pt x="442" y="281"/>
                    <a:pt x="440" y="279"/>
                  </a:cubicBezTo>
                  <a:cubicBezTo>
                    <a:pt x="438" y="277"/>
                    <a:pt x="444" y="276"/>
                    <a:pt x="447" y="276"/>
                  </a:cubicBezTo>
                  <a:cubicBezTo>
                    <a:pt x="449" y="276"/>
                    <a:pt x="451" y="279"/>
                    <a:pt x="452" y="280"/>
                  </a:cubicBezTo>
                  <a:cubicBezTo>
                    <a:pt x="453" y="281"/>
                    <a:pt x="458" y="279"/>
                    <a:pt x="460" y="279"/>
                  </a:cubicBezTo>
                  <a:cubicBezTo>
                    <a:pt x="463" y="279"/>
                    <a:pt x="460" y="275"/>
                    <a:pt x="456" y="273"/>
                  </a:cubicBezTo>
                  <a:cubicBezTo>
                    <a:pt x="452" y="272"/>
                    <a:pt x="456" y="269"/>
                    <a:pt x="457" y="271"/>
                  </a:cubicBezTo>
                  <a:cubicBezTo>
                    <a:pt x="458" y="274"/>
                    <a:pt x="461" y="273"/>
                    <a:pt x="463" y="276"/>
                  </a:cubicBezTo>
                  <a:cubicBezTo>
                    <a:pt x="465" y="280"/>
                    <a:pt x="466" y="278"/>
                    <a:pt x="470" y="276"/>
                  </a:cubicBezTo>
                  <a:cubicBezTo>
                    <a:pt x="473" y="275"/>
                    <a:pt x="475" y="273"/>
                    <a:pt x="477" y="271"/>
                  </a:cubicBezTo>
                  <a:cubicBezTo>
                    <a:pt x="479" y="269"/>
                    <a:pt x="479" y="271"/>
                    <a:pt x="482" y="268"/>
                  </a:cubicBezTo>
                  <a:cubicBezTo>
                    <a:pt x="484" y="264"/>
                    <a:pt x="481" y="261"/>
                    <a:pt x="478" y="259"/>
                  </a:cubicBezTo>
                  <a:cubicBezTo>
                    <a:pt x="475" y="257"/>
                    <a:pt x="478" y="255"/>
                    <a:pt x="475" y="253"/>
                  </a:cubicBezTo>
                  <a:cubicBezTo>
                    <a:pt x="472" y="252"/>
                    <a:pt x="472" y="249"/>
                    <a:pt x="475" y="250"/>
                  </a:cubicBezTo>
                  <a:cubicBezTo>
                    <a:pt x="479" y="251"/>
                    <a:pt x="482" y="250"/>
                    <a:pt x="483" y="247"/>
                  </a:cubicBezTo>
                  <a:cubicBezTo>
                    <a:pt x="485" y="245"/>
                    <a:pt x="478" y="244"/>
                    <a:pt x="481" y="242"/>
                  </a:cubicBezTo>
                  <a:cubicBezTo>
                    <a:pt x="484" y="240"/>
                    <a:pt x="482" y="239"/>
                    <a:pt x="478" y="239"/>
                  </a:cubicBezTo>
                  <a:cubicBezTo>
                    <a:pt x="475" y="239"/>
                    <a:pt x="473" y="237"/>
                    <a:pt x="472" y="234"/>
                  </a:cubicBezTo>
                  <a:cubicBezTo>
                    <a:pt x="472" y="232"/>
                    <a:pt x="467" y="233"/>
                    <a:pt x="463" y="232"/>
                  </a:cubicBezTo>
                  <a:cubicBezTo>
                    <a:pt x="460" y="230"/>
                    <a:pt x="452" y="231"/>
                    <a:pt x="451" y="231"/>
                  </a:cubicBezTo>
                  <a:cubicBezTo>
                    <a:pt x="449" y="231"/>
                    <a:pt x="449" y="238"/>
                    <a:pt x="451" y="238"/>
                  </a:cubicBezTo>
                  <a:cubicBezTo>
                    <a:pt x="454" y="239"/>
                    <a:pt x="456" y="241"/>
                    <a:pt x="454" y="242"/>
                  </a:cubicBezTo>
                  <a:cubicBezTo>
                    <a:pt x="451" y="243"/>
                    <a:pt x="454" y="246"/>
                    <a:pt x="452" y="246"/>
                  </a:cubicBezTo>
                  <a:cubicBezTo>
                    <a:pt x="451" y="246"/>
                    <a:pt x="448" y="245"/>
                    <a:pt x="447" y="250"/>
                  </a:cubicBezTo>
                  <a:cubicBezTo>
                    <a:pt x="447" y="254"/>
                    <a:pt x="446" y="256"/>
                    <a:pt x="443" y="258"/>
                  </a:cubicBezTo>
                  <a:cubicBezTo>
                    <a:pt x="440" y="259"/>
                    <a:pt x="443" y="252"/>
                    <a:pt x="440" y="253"/>
                  </a:cubicBezTo>
                  <a:cubicBezTo>
                    <a:pt x="437" y="253"/>
                    <a:pt x="437" y="258"/>
                    <a:pt x="439" y="259"/>
                  </a:cubicBezTo>
                  <a:cubicBezTo>
                    <a:pt x="441" y="259"/>
                    <a:pt x="441" y="261"/>
                    <a:pt x="442" y="264"/>
                  </a:cubicBezTo>
                  <a:cubicBezTo>
                    <a:pt x="442" y="266"/>
                    <a:pt x="438" y="264"/>
                    <a:pt x="436" y="268"/>
                  </a:cubicBezTo>
                  <a:cubicBezTo>
                    <a:pt x="434" y="271"/>
                    <a:pt x="434" y="266"/>
                    <a:pt x="432" y="264"/>
                  </a:cubicBezTo>
                  <a:cubicBezTo>
                    <a:pt x="429" y="262"/>
                    <a:pt x="426" y="258"/>
                    <a:pt x="426" y="256"/>
                  </a:cubicBezTo>
                  <a:cubicBezTo>
                    <a:pt x="426" y="253"/>
                    <a:pt x="428" y="253"/>
                    <a:pt x="430" y="252"/>
                  </a:cubicBezTo>
                  <a:cubicBezTo>
                    <a:pt x="432" y="252"/>
                    <a:pt x="430" y="250"/>
                    <a:pt x="429" y="247"/>
                  </a:cubicBezTo>
                  <a:cubicBezTo>
                    <a:pt x="429" y="244"/>
                    <a:pt x="427" y="245"/>
                    <a:pt x="424" y="241"/>
                  </a:cubicBezTo>
                  <a:cubicBezTo>
                    <a:pt x="421" y="238"/>
                    <a:pt x="418" y="238"/>
                    <a:pt x="417" y="240"/>
                  </a:cubicBezTo>
                  <a:cubicBezTo>
                    <a:pt x="415" y="241"/>
                    <a:pt x="416" y="244"/>
                    <a:pt x="414" y="245"/>
                  </a:cubicBezTo>
                  <a:cubicBezTo>
                    <a:pt x="411" y="246"/>
                    <a:pt x="412" y="251"/>
                    <a:pt x="410" y="252"/>
                  </a:cubicBezTo>
                  <a:cubicBezTo>
                    <a:pt x="408" y="252"/>
                    <a:pt x="409" y="243"/>
                    <a:pt x="407" y="242"/>
                  </a:cubicBezTo>
                  <a:cubicBezTo>
                    <a:pt x="405" y="241"/>
                    <a:pt x="406" y="239"/>
                    <a:pt x="408" y="239"/>
                  </a:cubicBezTo>
                  <a:cubicBezTo>
                    <a:pt x="411" y="238"/>
                    <a:pt x="413" y="235"/>
                    <a:pt x="410" y="235"/>
                  </a:cubicBezTo>
                  <a:cubicBezTo>
                    <a:pt x="408" y="235"/>
                    <a:pt x="404" y="233"/>
                    <a:pt x="402" y="232"/>
                  </a:cubicBezTo>
                  <a:cubicBezTo>
                    <a:pt x="401" y="232"/>
                    <a:pt x="398" y="235"/>
                    <a:pt x="396" y="234"/>
                  </a:cubicBezTo>
                  <a:cubicBezTo>
                    <a:pt x="394" y="232"/>
                    <a:pt x="396" y="229"/>
                    <a:pt x="397" y="227"/>
                  </a:cubicBezTo>
                  <a:cubicBezTo>
                    <a:pt x="397" y="225"/>
                    <a:pt x="399" y="228"/>
                    <a:pt x="401" y="225"/>
                  </a:cubicBezTo>
                  <a:cubicBezTo>
                    <a:pt x="403" y="223"/>
                    <a:pt x="396" y="223"/>
                    <a:pt x="396" y="220"/>
                  </a:cubicBezTo>
                  <a:cubicBezTo>
                    <a:pt x="396" y="217"/>
                    <a:pt x="391" y="217"/>
                    <a:pt x="389" y="216"/>
                  </a:cubicBezTo>
                  <a:cubicBezTo>
                    <a:pt x="387" y="215"/>
                    <a:pt x="390" y="210"/>
                    <a:pt x="389" y="209"/>
                  </a:cubicBezTo>
                  <a:cubicBezTo>
                    <a:pt x="389" y="207"/>
                    <a:pt x="382" y="201"/>
                    <a:pt x="379" y="202"/>
                  </a:cubicBezTo>
                  <a:cubicBezTo>
                    <a:pt x="376" y="202"/>
                    <a:pt x="376" y="198"/>
                    <a:pt x="377" y="198"/>
                  </a:cubicBezTo>
                  <a:cubicBezTo>
                    <a:pt x="379" y="198"/>
                    <a:pt x="380" y="197"/>
                    <a:pt x="383" y="194"/>
                  </a:cubicBezTo>
                  <a:cubicBezTo>
                    <a:pt x="386" y="190"/>
                    <a:pt x="386" y="189"/>
                    <a:pt x="384" y="189"/>
                  </a:cubicBezTo>
                  <a:cubicBezTo>
                    <a:pt x="382" y="188"/>
                    <a:pt x="381" y="186"/>
                    <a:pt x="385" y="186"/>
                  </a:cubicBezTo>
                  <a:cubicBezTo>
                    <a:pt x="389" y="186"/>
                    <a:pt x="395" y="189"/>
                    <a:pt x="397" y="187"/>
                  </a:cubicBezTo>
                  <a:cubicBezTo>
                    <a:pt x="399" y="185"/>
                    <a:pt x="406" y="175"/>
                    <a:pt x="409" y="171"/>
                  </a:cubicBezTo>
                  <a:cubicBezTo>
                    <a:pt x="412" y="167"/>
                    <a:pt x="407" y="167"/>
                    <a:pt x="400" y="167"/>
                  </a:cubicBezTo>
                  <a:cubicBezTo>
                    <a:pt x="394" y="168"/>
                    <a:pt x="393" y="165"/>
                    <a:pt x="387" y="165"/>
                  </a:cubicBezTo>
                  <a:cubicBezTo>
                    <a:pt x="382" y="164"/>
                    <a:pt x="372" y="166"/>
                    <a:pt x="371" y="167"/>
                  </a:cubicBezTo>
                  <a:cubicBezTo>
                    <a:pt x="369" y="169"/>
                    <a:pt x="373" y="170"/>
                    <a:pt x="373" y="172"/>
                  </a:cubicBezTo>
                  <a:cubicBezTo>
                    <a:pt x="372" y="174"/>
                    <a:pt x="369" y="171"/>
                    <a:pt x="367" y="172"/>
                  </a:cubicBezTo>
                  <a:cubicBezTo>
                    <a:pt x="366" y="172"/>
                    <a:pt x="368" y="175"/>
                    <a:pt x="367" y="181"/>
                  </a:cubicBezTo>
                  <a:cubicBezTo>
                    <a:pt x="367" y="187"/>
                    <a:pt x="369" y="187"/>
                    <a:pt x="371" y="190"/>
                  </a:cubicBezTo>
                  <a:cubicBezTo>
                    <a:pt x="372" y="192"/>
                    <a:pt x="372" y="195"/>
                    <a:pt x="372" y="199"/>
                  </a:cubicBezTo>
                  <a:cubicBezTo>
                    <a:pt x="372" y="203"/>
                    <a:pt x="368" y="203"/>
                    <a:pt x="367" y="204"/>
                  </a:cubicBezTo>
                  <a:cubicBezTo>
                    <a:pt x="366" y="205"/>
                    <a:pt x="370" y="206"/>
                    <a:pt x="369" y="208"/>
                  </a:cubicBezTo>
                  <a:cubicBezTo>
                    <a:pt x="369" y="211"/>
                    <a:pt x="365" y="207"/>
                    <a:pt x="363" y="208"/>
                  </a:cubicBezTo>
                  <a:cubicBezTo>
                    <a:pt x="361" y="208"/>
                    <a:pt x="359" y="215"/>
                    <a:pt x="361" y="217"/>
                  </a:cubicBezTo>
                  <a:cubicBezTo>
                    <a:pt x="364" y="218"/>
                    <a:pt x="364" y="218"/>
                    <a:pt x="363" y="220"/>
                  </a:cubicBezTo>
                  <a:cubicBezTo>
                    <a:pt x="361" y="223"/>
                    <a:pt x="359" y="226"/>
                    <a:pt x="363" y="230"/>
                  </a:cubicBezTo>
                  <a:cubicBezTo>
                    <a:pt x="367" y="233"/>
                    <a:pt x="375" y="233"/>
                    <a:pt x="379" y="235"/>
                  </a:cubicBezTo>
                  <a:cubicBezTo>
                    <a:pt x="384" y="238"/>
                    <a:pt x="378" y="236"/>
                    <a:pt x="379" y="239"/>
                  </a:cubicBezTo>
                  <a:cubicBezTo>
                    <a:pt x="381" y="242"/>
                    <a:pt x="377" y="243"/>
                    <a:pt x="377" y="246"/>
                  </a:cubicBezTo>
                  <a:cubicBezTo>
                    <a:pt x="377" y="248"/>
                    <a:pt x="379" y="247"/>
                    <a:pt x="381" y="243"/>
                  </a:cubicBezTo>
                  <a:cubicBezTo>
                    <a:pt x="383" y="239"/>
                    <a:pt x="384" y="244"/>
                    <a:pt x="384" y="247"/>
                  </a:cubicBezTo>
                  <a:cubicBezTo>
                    <a:pt x="384" y="251"/>
                    <a:pt x="381" y="249"/>
                    <a:pt x="379" y="252"/>
                  </a:cubicBezTo>
                  <a:cubicBezTo>
                    <a:pt x="376" y="256"/>
                    <a:pt x="374" y="256"/>
                    <a:pt x="371" y="255"/>
                  </a:cubicBezTo>
                  <a:cubicBezTo>
                    <a:pt x="367" y="255"/>
                    <a:pt x="369" y="260"/>
                    <a:pt x="371" y="263"/>
                  </a:cubicBezTo>
                  <a:cubicBezTo>
                    <a:pt x="372" y="266"/>
                    <a:pt x="371" y="267"/>
                    <a:pt x="367" y="266"/>
                  </a:cubicBezTo>
                  <a:cubicBezTo>
                    <a:pt x="363" y="265"/>
                    <a:pt x="360" y="263"/>
                    <a:pt x="362" y="260"/>
                  </a:cubicBezTo>
                  <a:cubicBezTo>
                    <a:pt x="364" y="257"/>
                    <a:pt x="366" y="253"/>
                    <a:pt x="363" y="253"/>
                  </a:cubicBezTo>
                  <a:cubicBezTo>
                    <a:pt x="361" y="254"/>
                    <a:pt x="356" y="253"/>
                    <a:pt x="354" y="251"/>
                  </a:cubicBezTo>
                  <a:cubicBezTo>
                    <a:pt x="353" y="248"/>
                    <a:pt x="355" y="249"/>
                    <a:pt x="360" y="250"/>
                  </a:cubicBezTo>
                  <a:cubicBezTo>
                    <a:pt x="365" y="250"/>
                    <a:pt x="361" y="247"/>
                    <a:pt x="364" y="247"/>
                  </a:cubicBezTo>
                  <a:cubicBezTo>
                    <a:pt x="368" y="247"/>
                    <a:pt x="371" y="249"/>
                    <a:pt x="374" y="246"/>
                  </a:cubicBezTo>
                  <a:cubicBezTo>
                    <a:pt x="377" y="243"/>
                    <a:pt x="372" y="238"/>
                    <a:pt x="369" y="239"/>
                  </a:cubicBezTo>
                  <a:cubicBezTo>
                    <a:pt x="367" y="240"/>
                    <a:pt x="363" y="241"/>
                    <a:pt x="363" y="238"/>
                  </a:cubicBezTo>
                  <a:cubicBezTo>
                    <a:pt x="363" y="236"/>
                    <a:pt x="367" y="238"/>
                    <a:pt x="369" y="237"/>
                  </a:cubicBezTo>
                  <a:cubicBezTo>
                    <a:pt x="372" y="237"/>
                    <a:pt x="368" y="233"/>
                    <a:pt x="364" y="234"/>
                  </a:cubicBezTo>
                  <a:cubicBezTo>
                    <a:pt x="361" y="235"/>
                    <a:pt x="358" y="235"/>
                    <a:pt x="356" y="232"/>
                  </a:cubicBezTo>
                  <a:cubicBezTo>
                    <a:pt x="353" y="229"/>
                    <a:pt x="348" y="228"/>
                    <a:pt x="346" y="235"/>
                  </a:cubicBezTo>
                  <a:cubicBezTo>
                    <a:pt x="345" y="241"/>
                    <a:pt x="340" y="238"/>
                    <a:pt x="338" y="240"/>
                  </a:cubicBezTo>
                  <a:cubicBezTo>
                    <a:pt x="336" y="242"/>
                    <a:pt x="340" y="244"/>
                    <a:pt x="345" y="244"/>
                  </a:cubicBezTo>
                  <a:cubicBezTo>
                    <a:pt x="350" y="244"/>
                    <a:pt x="354" y="249"/>
                    <a:pt x="351" y="249"/>
                  </a:cubicBezTo>
                  <a:cubicBezTo>
                    <a:pt x="349" y="249"/>
                    <a:pt x="350" y="252"/>
                    <a:pt x="348" y="251"/>
                  </a:cubicBezTo>
                  <a:cubicBezTo>
                    <a:pt x="345" y="250"/>
                    <a:pt x="343" y="251"/>
                    <a:pt x="344" y="253"/>
                  </a:cubicBezTo>
                  <a:cubicBezTo>
                    <a:pt x="346" y="255"/>
                    <a:pt x="344" y="256"/>
                    <a:pt x="344" y="258"/>
                  </a:cubicBezTo>
                  <a:cubicBezTo>
                    <a:pt x="344" y="260"/>
                    <a:pt x="340" y="258"/>
                    <a:pt x="336" y="258"/>
                  </a:cubicBezTo>
                  <a:cubicBezTo>
                    <a:pt x="333" y="258"/>
                    <a:pt x="326" y="259"/>
                    <a:pt x="321" y="260"/>
                  </a:cubicBezTo>
                  <a:cubicBezTo>
                    <a:pt x="316" y="261"/>
                    <a:pt x="310" y="259"/>
                    <a:pt x="308" y="257"/>
                  </a:cubicBezTo>
                  <a:cubicBezTo>
                    <a:pt x="306" y="255"/>
                    <a:pt x="303" y="255"/>
                    <a:pt x="299" y="255"/>
                  </a:cubicBezTo>
                  <a:cubicBezTo>
                    <a:pt x="296" y="255"/>
                    <a:pt x="297" y="252"/>
                    <a:pt x="292" y="251"/>
                  </a:cubicBezTo>
                  <a:cubicBezTo>
                    <a:pt x="288" y="251"/>
                    <a:pt x="289" y="247"/>
                    <a:pt x="288" y="245"/>
                  </a:cubicBezTo>
                  <a:cubicBezTo>
                    <a:pt x="288" y="243"/>
                    <a:pt x="278" y="243"/>
                    <a:pt x="275" y="246"/>
                  </a:cubicBezTo>
                  <a:cubicBezTo>
                    <a:pt x="272" y="248"/>
                    <a:pt x="265" y="247"/>
                    <a:pt x="263" y="251"/>
                  </a:cubicBezTo>
                  <a:cubicBezTo>
                    <a:pt x="261" y="255"/>
                    <a:pt x="265" y="254"/>
                    <a:pt x="267" y="254"/>
                  </a:cubicBezTo>
                  <a:cubicBezTo>
                    <a:pt x="269" y="254"/>
                    <a:pt x="269" y="251"/>
                    <a:pt x="274" y="252"/>
                  </a:cubicBezTo>
                  <a:cubicBezTo>
                    <a:pt x="279" y="252"/>
                    <a:pt x="283" y="246"/>
                    <a:pt x="285" y="249"/>
                  </a:cubicBezTo>
                  <a:cubicBezTo>
                    <a:pt x="287" y="251"/>
                    <a:pt x="276" y="255"/>
                    <a:pt x="272" y="256"/>
                  </a:cubicBezTo>
                  <a:cubicBezTo>
                    <a:pt x="267" y="256"/>
                    <a:pt x="268" y="260"/>
                    <a:pt x="273" y="267"/>
                  </a:cubicBezTo>
                  <a:cubicBezTo>
                    <a:pt x="277" y="273"/>
                    <a:pt x="271" y="269"/>
                    <a:pt x="271" y="273"/>
                  </a:cubicBezTo>
                  <a:cubicBezTo>
                    <a:pt x="271" y="276"/>
                    <a:pt x="262" y="272"/>
                    <a:pt x="266" y="271"/>
                  </a:cubicBezTo>
                  <a:cubicBezTo>
                    <a:pt x="269" y="269"/>
                    <a:pt x="267" y="266"/>
                    <a:pt x="265" y="264"/>
                  </a:cubicBezTo>
                  <a:cubicBezTo>
                    <a:pt x="262" y="262"/>
                    <a:pt x="260" y="264"/>
                    <a:pt x="261" y="262"/>
                  </a:cubicBezTo>
                  <a:cubicBezTo>
                    <a:pt x="261" y="259"/>
                    <a:pt x="258" y="262"/>
                    <a:pt x="255" y="260"/>
                  </a:cubicBezTo>
                  <a:cubicBezTo>
                    <a:pt x="253" y="258"/>
                    <a:pt x="252" y="256"/>
                    <a:pt x="248" y="258"/>
                  </a:cubicBezTo>
                  <a:cubicBezTo>
                    <a:pt x="245" y="260"/>
                    <a:pt x="241" y="259"/>
                    <a:pt x="233" y="261"/>
                  </a:cubicBezTo>
                  <a:cubicBezTo>
                    <a:pt x="226" y="262"/>
                    <a:pt x="212" y="261"/>
                    <a:pt x="210" y="259"/>
                  </a:cubicBezTo>
                  <a:cubicBezTo>
                    <a:pt x="207" y="256"/>
                    <a:pt x="216" y="252"/>
                    <a:pt x="219" y="253"/>
                  </a:cubicBezTo>
                  <a:cubicBezTo>
                    <a:pt x="221" y="253"/>
                    <a:pt x="220" y="250"/>
                    <a:pt x="216" y="247"/>
                  </a:cubicBezTo>
                  <a:cubicBezTo>
                    <a:pt x="212" y="243"/>
                    <a:pt x="203" y="241"/>
                    <a:pt x="203" y="243"/>
                  </a:cubicBezTo>
                  <a:cubicBezTo>
                    <a:pt x="203" y="245"/>
                    <a:pt x="198" y="244"/>
                    <a:pt x="191" y="242"/>
                  </a:cubicBezTo>
                  <a:cubicBezTo>
                    <a:pt x="184" y="241"/>
                    <a:pt x="183" y="239"/>
                    <a:pt x="179" y="239"/>
                  </a:cubicBezTo>
                  <a:cubicBezTo>
                    <a:pt x="175" y="238"/>
                    <a:pt x="168" y="237"/>
                    <a:pt x="163" y="233"/>
                  </a:cubicBezTo>
                  <a:cubicBezTo>
                    <a:pt x="158" y="229"/>
                    <a:pt x="147" y="230"/>
                    <a:pt x="145" y="234"/>
                  </a:cubicBezTo>
                  <a:cubicBezTo>
                    <a:pt x="144" y="238"/>
                    <a:pt x="140" y="237"/>
                    <a:pt x="136" y="237"/>
                  </a:cubicBezTo>
                  <a:cubicBezTo>
                    <a:pt x="132" y="237"/>
                    <a:pt x="138" y="233"/>
                    <a:pt x="136" y="232"/>
                  </a:cubicBezTo>
                  <a:cubicBezTo>
                    <a:pt x="134" y="231"/>
                    <a:pt x="137" y="226"/>
                    <a:pt x="134" y="226"/>
                  </a:cubicBezTo>
                  <a:cubicBezTo>
                    <a:pt x="131" y="226"/>
                    <a:pt x="128" y="238"/>
                    <a:pt x="123" y="237"/>
                  </a:cubicBezTo>
                  <a:cubicBezTo>
                    <a:pt x="117" y="237"/>
                    <a:pt x="115" y="225"/>
                    <a:pt x="111" y="221"/>
                  </a:cubicBezTo>
                  <a:cubicBezTo>
                    <a:pt x="106" y="218"/>
                    <a:pt x="102" y="218"/>
                    <a:pt x="106" y="223"/>
                  </a:cubicBezTo>
                  <a:cubicBezTo>
                    <a:pt x="110" y="228"/>
                    <a:pt x="103" y="224"/>
                    <a:pt x="103" y="227"/>
                  </a:cubicBezTo>
                  <a:cubicBezTo>
                    <a:pt x="103" y="231"/>
                    <a:pt x="97" y="234"/>
                    <a:pt x="97" y="233"/>
                  </a:cubicBezTo>
                  <a:cubicBezTo>
                    <a:pt x="97" y="231"/>
                    <a:pt x="94" y="229"/>
                    <a:pt x="89" y="234"/>
                  </a:cubicBezTo>
                  <a:cubicBezTo>
                    <a:pt x="85" y="239"/>
                    <a:pt x="82" y="238"/>
                    <a:pt x="82" y="236"/>
                  </a:cubicBezTo>
                  <a:cubicBezTo>
                    <a:pt x="81" y="235"/>
                    <a:pt x="69" y="241"/>
                    <a:pt x="69" y="243"/>
                  </a:cubicBezTo>
                  <a:cubicBezTo>
                    <a:pt x="70" y="245"/>
                    <a:pt x="67" y="247"/>
                    <a:pt x="64" y="247"/>
                  </a:cubicBezTo>
                  <a:cubicBezTo>
                    <a:pt x="60" y="246"/>
                    <a:pt x="63" y="244"/>
                    <a:pt x="66" y="242"/>
                  </a:cubicBezTo>
                  <a:cubicBezTo>
                    <a:pt x="69" y="241"/>
                    <a:pt x="77" y="234"/>
                    <a:pt x="81" y="233"/>
                  </a:cubicBezTo>
                  <a:cubicBezTo>
                    <a:pt x="86" y="233"/>
                    <a:pt x="94" y="229"/>
                    <a:pt x="94" y="227"/>
                  </a:cubicBezTo>
                  <a:cubicBezTo>
                    <a:pt x="94" y="225"/>
                    <a:pt x="90" y="227"/>
                    <a:pt x="87" y="226"/>
                  </a:cubicBezTo>
                  <a:cubicBezTo>
                    <a:pt x="84" y="226"/>
                    <a:pt x="79" y="229"/>
                    <a:pt x="74" y="231"/>
                  </a:cubicBezTo>
                  <a:cubicBezTo>
                    <a:pt x="69" y="233"/>
                    <a:pt x="64" y="233"/>
                    <a:pt x="65" y="235"/>
                  </a:cubicBezTo>
                  <a:cubicBezTo>
                    <a:pt x="67" y="238"/>
                    <a:pt x="61" y="235"/>
                    <a:pt x="60" y="237"/>
                  </a:cubicBezTo>
                  <a:cubicBezTo>
                    <a:pt x="58" y="239"/>
                    <a:pt x="56" y="237"/>
                    <a:pt x="58" y="236"/>
                  </a:cubicBezTo>
                  <a:cubicBezTo>
                    <a:pt x="60" y="235"/>
                    <a:pt x="54" y="233"/>
                    <a:pt x="54" y="234"/>
                  </a:cubicBezTo>
                  <a:cubicBezTo>
                    <a:pt x="54" y="235"/>
                    <a:pt x="53" y="237"/>
                    <a:pt x="48" y="237"/>
                  </a:cubicBezTo>
                  <a:cubicBezTo>
                    <a:pt x="44" y="237"/>
                    <a:pt x="40" y="240"/>
                    <a:pt x="43" y="242"/>
                  </a:cubicBezTo>
                  <a:cubicBezTo>
                    <a:pt x="45" y="244"/>
                    <a:pt x="47" y="245"/>
                    <a:pt x="46" y="247"/>
                  </a:cubicBezTo>
                  <a:cubicBezTo>
                    <a:pt x="44" y="248"/>
                    <a:pt x="40" y="243"/>
                    <a:pt x="34" y="243"/>
                  </a:cubicBezTo>
                  <a:cubicBezTo>
                    <a:pt x="27" y="244"/>
                    <a:pt x="15" y="237"/>
                    <a:pt x="15" y="235"/>
                  </a:cubicBezTo>
                  <a:cubicBezTo>
                    <a:pt x="15" y="233"/>
                    <a:pt x="6" y="234"/>
                    <a:pt x="0" y="234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3" y="359"/>
                    <a:pt x="4" y="358"/>
                  </a:cubicBezTo>
                  <a:cubicBezTo>
                    <a:pt x="6" y="356"/>
                    <a:pt x="8" y="358"/>
                    <a:pt x="12" y="356"/>
                  </a:cubicBezTo>
                  <a:cubicBezTo>
                    <a:pt x="16" y="354"/>
                    <a:pt x="17" y="358"/>
                    <a:pt x="17" y="360"/>
                  </a:cubicBezTo>
                  <a:cubicBezTo>
                    <a:pt x="17" y="362"/>
                    <a:pt x="23" y="365"/>
                    <a:pt x="25" y="368"/>
                  </a:cubicBezTo>
                  <a:cubicBezTo>
                    <a:pt x="28" y="371"/>
                    <a:pt x="29" y="374"/>
                    <a:pt x="31" y="372"/>
                  </a:cubicBezTo>
                  <a:cubicBezTo>
                    <a:pt x="34" y="371"/>
                    <a:pt x="39" y="370"/>
                    <a:pt x="39" y="367"/>
                  </a:cubicBezTo>
                  <a:cubicBezTo>
                    <a:pt x="39" y="364"/>
                    <a:pt x="50" y="363"/>
                    <a:pt x="50" y="367"/>
                  </a:cubicBezTo>
                  <a:cubicBezTo>
                    <a:pt x="50" y="371"/>
                    <a:pt x="61" y="376"/>
                    <a:pt x="67" y="387"/>
                  </a:cubicBezTo>
                  <a:cubicBezTo>
                    <a:pt x="73" y="398"/>
                    <a:pt x="72" y="400"/>
                    <a:pt x="81" y="404"/>
                  </a:cubicBezTo>
                  <a:cubicBezTo>
                    <a:pt x="90" y="407"/>
                    <a:pt x="90" y="409"/>
                    <a:pt x="89" y="412"/>
                  </a:cubicBezTo>
                  <a:cubicBezTo>
                    <a:pt x="88" y="415"/>
                    <a:pt x="94" y="417"/>
                    <a:pt x="91" y="420"/>
                  </a:cubicBezTo>
                  <a:cubicBezTo>
                    <a:pt x="89" y="421"/>
                    <a:pt x="87" y="422"/>
                    <a:pt x="85" y="424"/>
                  </a:cubicBezTo>
                  <a:cubicBezTo>
                    <a:pt x="85" y="425"/>
                    <a:pt x="87" y="426"/>
                    <a:pt x="89" y="428"/>
                  </a:cubicBezTo>
                  <a:cubicBezTo>
                    <a:pt x="91" y="429"/>
                    <a:pt x="85" y="429"/>
                    <a:pt x="86" y="431"/>
                  </a:cubicBezTo>
                  <a:cubicBezTo>
                    <a:pt x="88" y="433"/>
                    <a:pt x="86" y="435"/>
                    <a:pt x="88" y="437"/>
                  </a:cubicBezTo>
                  <a:cubicBezTo>
                    <a:pt x="90" y="439"/>
                    <a:pt x="93" y="438"/>
                    <a:pt x="95" y="437"/>
                  </a:cubicBezTo>
                  <a:cubicBezTo>
                    <a:pt x="97" y="435"/>
                    <a:pt x="98" y="439"/>
                    <a:pt x="97" y="441"/>
                  </a:cubicBezTo>
                  <a:cubicBezTo>
                    <a:pt x="95" y="444"/>
                    <a:pt x="98" y="446"/>
                    <a:pt x="100" y="444"/>
                  </a:cubicBezTo>
                  <a:cubicBezTo>
                    <a:pt x="102" y="442"/>
                    <a:pt x="105" y="447"/>
                    <a:pt x="107" y="448"/>
                  </a:cubicBezTo>
                  <a:cubicBezTo>
                    <a:pt x="108" y="449"/>
                    <a:pt x="110" y="452"/>
                    <a:pt x="107" y="452"/>
                  </a:cubicBezTo>
                  <a:cubicBezTo>
                    <a:pt x="104" y="452"/>
                    <a:pt x="105" y="456"/>
                    <a:pt x="107" y="457"/>
                  </a:cubicBezTo>
                  <a:cubicBezTo>
                    <a:pt x="109" y="457"/>
                    <a:pt x="109" y="459"/>
                    <a:pt x="109" y="461"/>
                  </a:cubicBezTo>
                  <a:cubicBezTo>
                    <a:pt x="109" y="462"/>
                    <a:pt x="115" y="465"/>
                    <a:pt x="117" y="464"/>
                  </a:cubicBezTo>
                  <a:cubicBezTo>
                    <a:pt x="119" y="463"/>
                    <a:pt x="122" y="465"/>
                    <a:pt x="123" y="467"/>
                  </a:cubicBezTo>
                  <a:cubicBezTo>
                    <a:pt x="124" y="469"/>
                    <a:pt x="128" y="471"/>
                    <a:pt x="130" y="470"/>
                  </a:cubicBezTo>
                  <a:cubicBezTo>
                    <a:pt x="131" y="468"/>
                    <a:pt x="132" y="472"/>
                    <a:pt x="133" y="474"/>
                  </a:cubicBezTo>
                  <a:cubicBezTo>
                    <a:pt x="133" y="477"/>
                    <a:pt x="137" y="475"/>
                    <a:pt x="139" y="475"/>
                  </a:cubicBezTo>
                  <a:cubicBezTo>
                    <a:pt x="141" y="475"/>
                    <a:pt x="142" y="478"/>
                    <a:pt x="143" y="478"/>
                  </a:cubicBezTo>
                  <a:cubicBezTo>
                    <a:pt x="147" y="476"/>
                    <a:pt x="148" y="482"/>
                    <a:pt x="150" y="485"/>
                  </a:cubicBezTo>
                  <a:cubicBezTo>
                    <a:pt x="371" y="484"/>
                    <a:pt x="371" y="484"/>
                    <a:pt x="371" y="484"/>
                  </a:cubicBezTo>
                  <a:cubicBezTo>
                    <a:pt x="371" y="484"/>
                    <a:pt x="371" y="478"/>
                    <a:pt x="374" y="480"/>
                  </a:cubicBezTo>
                  <a:cubicBezTo>
                    <a:pt x="377" y="482"/>
                    <a:pt x="374" y="485"/>
                    <a:pt x="377" y="487"/>
                  </a:cubicBezTo>
                  <a:cubicBezTo>
                    <a:pt x="381" y="488"/>
                    <a:pt x="383" y="490"/>
                    <a:pt x="384" y="489"/>
                  </a:cubicBezTo>
                  <a:cubicBezTo>
                    <a:pt x="386" y="488"/>
                    <a:pt x="389" y="486"/>
                    <a:pt x="392" y="489"/>
                  </a:cubicBezTo>
                  <a:cubicBezTo>
                    <a:pt x="395" y="492"/>
                    <a:pt x="397" y="490"/>
                    <a:pt x="398" y="492"/>
                  </a:cubicBezTo>
                  <a:cubicBezTo>
                    <a:pt x="400" y="494"/>
                    <a:pt x="403" y="496"/>
                    <a:pt x="405" y="493"/>
                  </a:cubicBezTo>
                  <a:cubicBezTo>
                    <a:pt x="407" y="491"/>
                    <a:pt x="414" y="493"/>
                    <a:pt x="417" y="495"/>
                  </a:cubicBezTo>
                  <a:cubicBezTo>
                    <a:pt x="421" y="491"/>
                    <a:pt x="424" y="485"/>
                    <a:pt x="427" y="485"/>
                  </a:cubicBezTo>
                  <a:cubicBezTo>
                    <a:pt x="432" y="485"/>
                    <a:pt x="444" y="486"/>
                    <a:pt x="444" y="492"/>
                  </a:cubicBezTo>
                  <a:cubicBezTo>
                    <a:pt x="445" y="498"/>
                    <a:pt x="452" y="492"/>
                    <a:pt x="453" y="498"/>
                  </a:cubicBezTo>
                  <a:cubicBezTo>
                    <a:pt x="454" y="503"/>
                    <a:pt x="458" y="507"/>
                    <a:pt x="457" y="509"/>
                  </a:cubicBezTo>
                  <a:cubicBezTo>
                    <a:pt x="459" y="510"/>
                    <a:pt x="461" y="511"/>
                    <a:pt x="462" y="512"/>
                  </a:cubicBezTo>
                  <a:cubicBezTo>
                    <a:pt x="464" y="512"/>
                    <a:pt x="470" y="513"/>
                    <a:pt x="474" y="514"/>
                  </a:cubicBezTo>
                  <a:cubicBezTo>
                    <a:pt x="479" y="516"/>
                    <a:pt x="487" y="512"/>
                    <a:pt x="489" y="518"/>
                  </a:cubicBezTo>
                  <a:cubicBezTo>
                    <a:pt x="492" y="524"/>
                    <a:pt x="498" y="529"/>
                    <a:pt x="492" y="529"/>
                  </a:cubicBezTo>
                  <a:cubicBezTo>
                    <a:pt x="488" y="529"/>
                    <a:pt x="481" y="523"/>
                    <a:pt x="482" y="526"/>
                  </a:cubicBezTo>
                  <a:cubicBezTo>
                    <a:pt x="482" y="530"/>
                    <a:pt x="479" y="528"/>
                    <a:pt x="479" y="534"/>
                  </a:cubicBezTo>
                  <a:cubicBezTo>
                    <a:pt x="479" y="539"/>
                    <a:pt x="476" y="546"/>
                    <a:pt x="474" y="546"/>
                  </a:cubicBezTo>
                  <a:cubicBezTo>
                    <a:pt x="474" y="546"/>
                    <a:pt x="473" y="546"/>
                    <a:pt x="473" y="546"/>
                  </a:cubicBezTo>
                  <a:cubicBezTo>
                    <a:pt x="473" y="548"/>
                    <a:pt x="473" y="551"/>
                    <a:pt x="475" y="552"/>
                  </a:cubicBezTo>
                  <a:cubicBezTo>
                    <a:pt x="477" y="550"/>
                    <a:pt x="481" y="547"/>
                    <a:pt x="485" y="547"/>
                  </a:cubicBezTo>
                  <a:cubicBezTo>
                    <a:pt x="490" y="548"/>
                    <a:pt x="491" y="551"/>
                    <a:pt x="495" y="548"/>
                  </a:cubicBezTo>
                  <a:cubicBezTo>
                    <a:pt x="499" y="546"/>
                    <a:pt x="499" y="545"/>
                    <a:pt x="500" y="546"/>
                  </a:cubicBezTo>
                  <a:cubicBezTo>
                    <a:pt x="500" y="547"/>
                    <a:pt x="500" y="547"/>
                    <a:pt x="500" y="547"/>
                  </a:cubicBezTo>
                  <a:cubicBezTo>
                    <a:pt x="501" y="547"/>
                    <a:pt x="502" y="546"/>
                    <a:pt x="502" y="545"/>
                  </a:cubicBezTo>
                  <a:cubicBezTo>
                    <a:pt x="502" y="544"/>
                    <a:pt x="502" y="543"/>
                    <a:pt x="502" y="542"/>
                  </a:cubicBezTo>
                  <a:cubicBezTo>
                    <a:pt x="498" y="543"/>
                    <a:pt x="497" y="543"/>
                    <a:pt x="496" y="540"/>
                  </a:cubicBezTo>
                  <a:cubicBezTo>
                    <a:pt x="495" y="537"/>
                    <a:pt x="507" y="533"/>
                    <a:pt x="512" y="534"/>
                  </a:cubicBezTo>
                  <a:cubicBezTo>
                    <a:pt x="518" y="535"/>
                    <a:pt x="522" y="531"/>
                    <a:pt x="524" y="533"/>
                  </a:cubicBezTo>
                  <a:cubicBezTo>
                    <a:pt x="527" y="530"/>
                    <a:pt x="533" y="525"/>
                    <a:pt x="534" y="525"/>
                  </a:cubicBezTo>
                  <a:cubicBezTo>
                    <a:pt x="537" y="525"/>
                    <a:pt x="562" y="525"/>
                    <a:pt x="562" y="525"/>
                  </a:cubicBezTo>
                  <a:cubicBezTo>
                    <a:pt x="562" y="525"/>
                    <a:pt x="571" y="519"/>
                    <a:pt x="572" y="514"/>
                  </a:cubicBezTo>
                  <a:cubicBezTo>
                    <a:pt x="573" y="509"/>
                    <a:pt x="579" y="497"/>
                    <a:pt x="582" y="500"/>
                  </a:cubicBezTo>
                  <a:cubicBezTo>
                    <a:pt x="585" y="503"/>
                    <a:pt x="593" y="501"/>
                    <a:pt x="593" y="503"/>
                  </a:cubicBezTo>
                  <a:cubicBezTo>
                    <a:pt x="593" y="505"/>
                    <a:pt x="590" y="513"/>
                    <a:pt x="600" y="526"/>
                  </a:cubicBezTo>
                  <a:cubicBezTo>
                    <a:pt x="603" y="524"/>
                    <a:pt x="606" y="522"/>
                    <a:pt x="608" y="522"/>
                  </a:cubicBezTo>
                  <a:cubicBezTo>
                    <a:pt x="611" y="522"/>
                    <a:pt x="616" y="518"/>
                    <a:pt x="618" y="515"/>
                  </a:cubicBezTo>
                  <a:cubicBezTo>
                    <a:pt x="619" y="513"/>
                    <a:pt x="621" y="518"/>
                    <a:pt x="618" y="519"/>
                  </a:cubicBezTo>
                  <a:cubicBezTo>
                    <a:pt x="615" y="520"/>
                    <a:pt x="620" y="522"/>
                    <a:pt x="625" y="522"/>
                  </a:cubicBezTo>
                  <a:cubicBezTo>
                    <a:pt x="630" y="521"/>
                    <a:pt x="623" y="523"/>
                    <a:pt x="619" y="523"/>
                  </a:cubicBezTo>
                  <a:cubicBezTo>
                    <a:pt x="616" y="523"/>
                    <a:pt x="614" y="523"/>
                    <a:pt x="609" y="528"/>
                  </a:cubicBezTo>
                  <a:cubicBezTo>
                    <a:pt x="604" y="533"/>
                    <a:pt x="605" y="535"/>
                    <a:pt x="608" y="537"/>
                  </a:cubicBezTo>
                  <a:cubicBezTo>
                    <a:pt x="611" y="540"/>
                    <a:pt x="615" y="539"/>
                    <a:pt x="619" y="535"/>
                  </a:cubicBezTo>
                  <a:cubicBezTo>
                    <a:pt x="623" y="532"/>
                    <a:pt x="622" y="529"/>
                    <a:pt x="626" y="529"/>
                  </a:cubicBezTo>
                  <a:cubicBezTo>
                    <a:pt x="630" y="529"/>
                    <a:pt x="640" y="525"/>
                    <a:pt x="645" y="524"/>
                  </a:cubicBezTo>
                  <a:cubicBezTo>
                    <a:pt x="649" y="522"/>
                    <a:pt x="646" y="522"/>
                    <a:pt x="646" y="520"/>
                  </a:cubicBezTo>
                  <a:cubicBezTo>
                    <a:pt x="646" y="518"/>
                    <a:pt x="654" y="518"/>
                    <a:pt x="657" y="516"/>
                  </a:cubicBezTo>
                  <a:cubicBezTo>
                    <a:pt x="660" y="514"/>
                    <a:pt x="657" y="512"/>
                    <a:pt x="654" y="513"/>
                  </a:cubicBezTo>
                  <a:close/>
                  <a:moveTo>
                    <a:pt x="190" y="281"/>
                  </a:moveTo>
                  <a:cubicBezTo>
                    <a:pt x="185" y="287"/>
                    <a:pt x="184" y="288"/>
                    <a:pt x="179" y="287"/>
                  </a:cubicBezTo>
                  <a:cubicBezTo>
                    <a:pt x="174" y="286"/>
                    <a:pt x="171" y="289"/>
                    <a:pt x="173" y="290"/>
                  </a:cubicBezTo>
                  <a:cubicBezTo>
                    <a:pt x="176" y="292"/>
                    <a:pt x="176" y="294"/>
                    <a:pt x="171" y="295"/>
                  </a:cubicBezTo>
                  <a:cubicBezTo>
                    <a:pt x="166" y="296"/>
                    <a:pt x="163" y="300"/>
                    <a:pt x="161" y="299"/>
                  </a:cubicBezTo>
                  <a:cubicBezTo>
                    <a:pt x="159" y="299"/>
                    <a:pt x="169" y="291"/>
                    <a:pt x="167" y="289"/>
                  </a:cubicBezTo>
                  <a:cubicBezTo>
                    <a:pt x="164" y="287"/>
                    <a:pt x="157" y="293"/>
                    <a:pt x="157" y="295"/>
                  </a:cubicBezTo>
                  <a:cubicBezTo>
                    <a:pt x="157" y="298"/>
                    <a:pt x="153" y="298"/>
                    <a:pt x="150" y="298"/>
                  </a:cubicBezTo>
                  <a:cubicBezTo>
                    <a:pt x="147" y="297"/>
                    <a:pt x="144" y="295"/>
                    <a:pt x="146" y="295"/>
                  </a:cubicBezTo>
                  <a:cubicBezTo>
                    <a:pt x="149" y="294"/>
                    <a:pt x="147" y="291"/>
                    <a:pt x="151" y="290"/>
                  </a:cubicBezTo>
                  <a:cubicBezTo>
                    <a:pt x="155" y="289"/>
                    <a:pt x="150" y="286"/>
                    <a:pt x="151" y="285"/>
                  </a:cubicBezTo>
                  <a:cubicBezTo>
                    <a:pt x="152" y="283"/>
                    <a:pt x="160" y="286"/>
                    <a:pt x="160" y="284"/>
                  </a:cubicBezTo>
                  <a:cubicBezTo>
                    <a:pt x="160" y="281"/>
                    <a:pt x="153" y="278"/>
                    <a:pt x="150" y="280"/>
                  </a:cubicBezTo>
                  <a:cubicBezTo>
                    <a:pt x="148" y="282"/>
                    <a:pt x="142" y="286"/>
                    <a:pt x="134" y="283"/>
                  </a:cubicBezTo>
                  <a:cubicBezTo>
                    <a:pt x="132" y="282"/>
                    <a:pt x="152" y="279"/>
                    <a:pt x="156" y="276"/>
                  </a:cubicBezTo>
                  <a:cubicBezTo>
                    <a:pt x="159" y="273"/>
                    <a:pt x="174" y="270"/>
                    <a:pt x="176" y="272"/>
                  </a:cubicBezTo>
                  <a:cubicBezTo>
                    <a:pt x="177" y="275"/>
                    <a:pt x="167" y="277"/>
                    <a:pt x="172" y="280"/>
                  </a:cubicBezTo>
                  <a:cubicBezTo>
                    <a:pt x="176" y="282"/>
                    <a:pt x="184" y="281"/>
                    <a:pt x="186" y="278"/>
                  </a:cubicBezTo>
                  <a:cubicBezTo>
                    <a:pt x="187" y="275"/>
                    <a:pt x="195" y="276"/>
                    <a:pt x="190" y="281"/>
                  </a:cubicBezTo>
                  <a:close/>
                  <a:moveTo>
                    <a:pt x="235" y="339"/>
                  </a:moveTo>
                  <a:cubicBezTo>
                    <a:pt x="229" y="344"/>
                    <a:pt x="230" y="342"/>
                    <a:pt x="225" y="343"/>
                  </a:cubicBezTo>
                  <a:cubicBezTo>
                    <a:pt x="220" y="344"/>
                    <a:pt x="224" y="349"/>
                    <a:pt x="218" y="349"/>
                  </a:cubicBezTo>
                  <a:cubicBezTo>
                    <a:pt x="212" y="350"/>
                    <a:pt x="198" y="350"/>
                    <a:pt x="196" y="347"/>
                  </a:cubicBezTo>
                  <a:cubicBezTo>
                    <a:pt x="196" y="346"/>
                    <a:pt x="204" y="347"/>
                    <a:pt x="205" y="344"/>
                  </a:cubicBezTo>
                  <a:cubicBezTo>
                    <a:pt x="205" y="342"/>
                    <a:pt x="207" y="338"/>
                    <a:pt x="211" y="338"/>
                  </a:cubicBezTo>
                  <a:cubicBezTo>
                    <a:pt x="215" y="338"/>
                    <a:pt x="214" y="333"/>
                    <a:pt x="208" y="330"/>
                  </a:cubicBezTo>
                  <a:cubicBezTo>
                    <a:pt x="203" y="328"/>
                    <a:pt x="217" y="326"/>
                    <a:pt x="220" y="330"/>
                  </a:cubicBezTo>
                  <a:cubicBezTo>
                    <a:pt x="223" y="335"/>
                    <a:pt x="229" y="338"/>
                    <a:pt x="232" y="335"/>
                  </a:cubicBezTo>
                  <a:cubicBezTo>
                    <a:pt x="236" y="332"/>
                    <a:pt x="254" y="323"/>
                    <a:pt x="254" y="327"/>
                  </a:cubicBezTo>
                  <a:cubicBezTo>
                    <a:pt x="254" y="331"/>
                    <a:pt x="241" y="334"/>
                    <a:pt x="235" y="339"/>
                  </a:cubicBezTo>
                  <a:close/>
                  <a:moveTo>
                    <a:pt x="359" y="468"/>
                  </a:moveTo>
                  <a:cubicBezTo>
                    <a:pt x="355" y="469"/>
                    <a:pt x="359" y="458"/>
                    <a:pt x="352" y="454"/>
                  </a:cubicBezTo>
                  <a:cubicBezTo>
                    <a:pt x="344" y="449"/>
                    <a:pt x="340" y="441"/>
                    <a:pt x="340" y="436"/>
                  </a:cubicBezTo>
                  <a:cubicBezTo>
                    <a:pt x="340" y="432"/>
                    <a:pt x="347" y="429"/>
                    <a:pt x="350" y="433"/>
                  </a:cubicBezTo>
                  <a:cubicBezTo>
                    <a:pt x="353" y="437"/>
                    <a:pt x="357" y="451"/>
                    <a:pt x="360" y="456"/>
                  </a:cubicBezTo>
                  <a:cubicBezTo>
                    <a:pt x="362" y="461"/>
                    <a:pt x="362" y="468"/>
                    <a:pt x="359" y="468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8">
              <a:extLst>
                <a:ext uri="{FF2B5EF4-FFF2-40B4-BE49-F238E27FC236}">
                  <a16:creationId xmlns:a16="http://schemas.microsoft.com/office/drawing/2014/main" id="{EE44F834-B905-40E8-9998-901300796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665054" y="4555002"/>
              <a:ext cx="942010" cy="833557"/>
            </a:xfrm>
            <a:custGeom>
              <a:avLst/>
              <a:gdLst>
                <a:gd name="T0" fmla="*/ 326 w 331"/>
                <a:gd name="T1" fmla="*/ 128 h 293"/>
                <a:gd name="T2" fmla="*/ 312 w 331"/>
                <a:gd name="T3" fmla="*/ 114 h 293"/>
                <a:gd name="T4" fmla="*/ 302 w 331"/>
                <a:gd name="T5" fmla="*/ 99 h 293"/>
                <a:gd name="T6" fmla="*/ 293 w 331"/>
                <a:gd name="T7" fmla="*/ 88 h 293"/>
                <a:gd name="T8" fmla="*/ 270 w 331"/>
                <a:gd name="T9" fmla="*/ 66 h 293"/>
                <a:gd name="T10" fmla="*/ 262 w 331"/>
                <a:gd name="T11" fmla="*/ 38 h 293"/>
                <a:gd name="T12" fmla="*/ 248 w 331"/>
                <a:gd name="T13" fmla="*/ 24 h 293"/>
                <a:gd name="T14" fmla="*/ 235 w 331"/>
                <a:gd name="T15" fmla="*/ 7 h 293"/>
                <a:gd name="T16" fmla="*/ 231 w 331"/>
                <a:gd name="T17" fmla="*/ 36 h 293"/>
                <a:gd name="T18" fmla="*/ 212 w 331"/>
                <a:gd name="T19" fmla="*/ 54 h 293"/>
                <a:gd name="T20" fmla="*/ 189 w 331"/>
                <a:gd name="T21" fmla="*/ 42 h 293"/>
                <a:gd name="T22" fmla="*/ 185 w 331"/>
                <a:gd name="T23" fmla="*/ 25 h 293"/>
                <a:gd name="T24" fmla="*/ 191 w 331"/>
                <a:gd name="T25" fmla="*/ 12 h 293"/>
                <a:gd name="T26" fmla="*/ 179 w 331"/>
                <a:gd name="T27" fmla="*/ 13 h 293"/>
                <a:gd name="T28" fmla="*/ 159 w 331"/>
                <a:gd name="T29" fmla="*/ 9 h 293"/>
                <a:gd name="T30" fmla="*/ 138 w 331"/>
                <a:gd name="T31" fmla="*/ 22 h 293"/>
                <a:gd name="T32" fmla="*/ 131 w 331"/>
                <a:gd name="T33" fmla="*/ 36 h 293"/>
                <a:gd name="T34" fmla="*/ 119 w 331"/>
                <a:gd name="T35" fmla="*/ 31 h 293"/>
                <a:gd name="T36" fmla="*/ 105 w 331"/>
                <a:gd name="T37" fmla="*/ 32 h 293"/>
                <a:gd name="T38" fmla="*/ 94 w 331"/>
                <a:gd name="T39" fmla="*/ 39 h 293"/>
                <a:gd name="T40" fmla="*/ 87 w 331"/>
                <a:gd name="T41" fmla="*/ 52 h 293"/>
                <a:gd name="T42" fmla="*/ 76 w 331"/>
                <a:gd name="T43" fmla="*/ 53 h 293"/>
                <a:gd name="T44" fmla="*/ 49 w 331"/>
                <a:gd name="T45" fmla="*/ 78 h 293"/>
                <a:gd name="T46" fmla="*/ 24 w 331"/>
                <a:gd name="T47" fmla="*/ 86 h 293"/>
                <a:gd name="T48" fmla="*/ 9 w 331"/>
                <a:gd name="T49" fmla="*/ 93 h 293"/>
                <a:gd name="T50" fmla="*/ 4 w 331"/>
                <a:gd name="T51" fmla="*/ 121 h 293"/>
                <a:gd name="T52" fmla="*/ 6 w 331"/>
                <a:gd name="T53" fmla="*/ 133 h 293"/>
                <a:gd name="T54" fmla="*/ 15 w 331"/>
                <a:gd name="T55" fmla="*/ 162 h 293"/>
                <a:gd name="T56" fmla="*/ 16 w 331"/>
                <a:gd name="T57" fmla="*/ 198 h 293"/>
                <a:gd name="T58" fmla="*/ 40 w 331"/>
                <a:gd name="T59" fmla="*/ 210 h 293"/>
                <a:gd name="T60" fmla="*/ 74 w 331"/>
                <a:gd name="T61" fmla="*/ 200 h 293"/>
                <a:gd name="T62" fmla="*/ 112 w 331"/>
                <a:gd name="T63" fmla="*/ 185 h 293"/>
                <a:gd name="T64" fmla="*/ 156 w 331"/>
                <a:gd name="T65" fmla="*/ 183 h 293"/>
                <a:gd name="T66" fmla="*/ 171 w 331"/>
                <a:gd name="T67" fmla="*/ 191 h 293"/>
                <a:gd name="T68" fmla="*/ 187 w 331"/>
                <a:gd name="T69" fmla="*/ 205 h 293"/>
                <a:gd name="T70" fmla="*/ 198 w 331"/>
                <a:gd name="T71" fmla="*/ 203 h 293"/>
                <a:gd name="T72" fmla="*/ 205 w 331"/>
                <a:gd name="T73" fmla="*/ 206 h 293"/>
                <a:gd name="T74" fmla="*/ 217 w 331"/>
                <a:gd name="T75" fmla="*/ 226 h 293"/>
                <a:gd name="T76" fmla="*/ 245 w 331"/>
                <a:gd name="T77" fmla="*/ 245 h 293"/>
                <a:gd name="T78" fmla="*/ 260 w 331"/>
                <a:gd name="T79" fmla="*/ 243 h 293"/>
                <a:gd name="T80" fmla="*/ 271 w 331"/>
                <a:gd name="T81" fmla="*/ 248 h 293"/>
                <a:gd name="T82" fmla="*/ 299 w 331"/>
                <a:gd name="T83" fmla="*/ 235 h 293"/>
                <a:gd name="T84" fmla="*/ 316 w 331"/>
                <a:gd name="T85" fmla="*/ 189 h 293"/>
                <a:gd name="T86" fmla="*/ 327 w 331"/>
                <a:gd name="T87" fmla="*/ 162 h 293"/>
                <a:gd name="T88" fmla="*/ 150 w 331"/>
                <a:gd name="T89" fmla="*/ 7 h 293"/>
                <a:gd name="T90" fmla="*/ 190 w 331"/>
                <a:gd name="T91" fmla="*/ 219 h 293"/>
                <a:gd name="T92" fmla="*/ 270 w 331"/>
                <a:gd name="T93" fmla="*/ 268 h 293"/>
                <a:gd name="T94" fmla="*/ 271 w 331"/>
                <a:gd name="T95" fmla="*/ 293 h 293"/>
                <a:gd name="T96" fmla="*/ 282 w 331"/>
                <a:gd name="T97" fmla="*/ 286 h 293"/>
                <a:gd name="T98" fmla="*/ 270 w 331"/>
                <a:gd name="T99" fmla="*/ 2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1" h="293">
                  <a:moveTo>
                    <a:pt x="328" y="147"/>
                  </a:moveTo>
                  <a:cubicBezTo>
                    <a:pt x="330" y="146"/>
                    <a:pt x="328" y="140"/>
                    <a:pt x="326" y="141"/>
                  </a:cubicBezTo>
                  <a:cubicBezTo>
                    <a:pt x="325" y="142"/>
                    <a:pt x="325" y="132"/>
                    <a:pt x="326" y="128"/>
                  </a:cubicBezTo>
                  <a:cubicBezTo>
                    <a:pt x="327" y="123"/>
                    <a:pt x="326" y="124"/>
                    <a:pt x="324" y="126"/>
                  </a:cubicBezTo>
                  <a:cubicBezTo>
                    <a:pt x="322" y="129"/>
                    <a:pt x="319" y="122"/>
                    <a:pt x="319" y="120"/>
                  </a:cubicBezTo>
                  <a:cubicBezTo>
                    <a:pt x="318" y="118"/>
                    <a:pt x="315" y="113"/>
                    <a:pt x="312" y="114"/>
                  </a:cubicBezTo>
                  <a:cubicBezTo>
                    <a:pt x="309" y="115"/>
                    <a:pt x="311" y="110"/>
                    <a:pt x="308" y="110"/>
                  </a:cubicBezTo>
                  <a:cubicBezTo>
                    <a:pt x="306" y="111"/>
                    <a:pt x="305" y="106"/>
                    <a:pt x="306" y="102"/>
                  </a:cubicBezTo>
                  <a:cubicBezTo>
                    <a:pt x="306" y="98"/>
                    <a:pt x="304" y="101"/>
                    <a:pt x="302" y="99"/>
                  </a:cubicBezTo>
                  <a:cubicBezTo>
                    <a:pt x="301" y="97"/>
                    <a:pt x="300" y="99"/>
                    <a:pt x="298" y="100"/>
                  </a:cubicBezTo>
                  <a:cubicBezTo>
                    <a:pt x="296" y="100"/>
                    <a:pt x="295" y="96"/>
                    <a:pt x="296" y="94"/>
                  </a:cubicBezTo>
                  <a:cubicBezTo>
                    <a:pt x="296" y="92"/>
                    <a:pt x="295" y="90"/>
                    <a:pt x="293" y="88"/>
                  </a:cubicBezTo>
                  <a:cubicBezTo>
                    <a:pt x="290" y="86"/>
                    <a:pt x="290" y="85"/>
                    <a:pt x="290" y="82"/>
                  </a:cubicBezTo>
                  <a:cubicBezTo>
                    <a:pt x="290" y="80"/>
                    <a:pt x="275" y="72"/>
                    <a:pt x="272" y="71"/>
                  </a:cubicBezTo>
                  <a:cubicBezTo>
                    <a:pt x="268" y="71"/>
                    <a:pt x="271" y="67"/>
                    <a:pt x="270" y="66"/>
                  </a:cubicBezTo>
                  <a:cubicBezTo>
                    <a:pt x="268" y="65"/>
                    <a:pt x="268" y="60"/>
                    <a:pt x="268" y="56"/>
                  </a:cubicBezTo>
                  <a:cubicBezTo>
                    <a:pt x="268" y="52"/>
                    <a:pt x="263" y="51"/>
                    <a:pt x="263" y="48"/>
                  </a:cubicBezTo>
                  <a:cubicBezTo>
                    <a:pt x="263" y="44"/>
                    <a:pt x="261" y="41"/>
                    <a:pt x="262" y="38"/>
                  </a:cubicBezTo>
                  <a:cubicBezTo>
                    <a:pt x="262" y="34"/>
                    <a:pt x="257" y="33"/>
                    <a:pt x="256" y="31"/>
                  </a:cubicBezTo>
                  <a:cubicBezTo>
                    <a:pt x="256" y="29"/>
                    <a:pt x="253" y="31"/>
                    <a:pt x="250" y="32"/>
                  </a:cubicBezTo>
                  <a:cubicBezTo>
                    <a:pt x="247" y="32"/>
                    <a:pt x="247" y="28"/>
                    <a:pt x="248" y="24"/>
                  </a:cubicBezTo>
                  <a:cubicBezTo>
                    <a:pt x="248" y="19"/>
                    <a:pt x="246" y="13"/>
                    <a:pt x="244" y="11"/>
                  </a:cubicBezTo>
                  <a:cubicBezTo>
                    <a:pt x="241" y="9"/>
                    <a:pt x="241" y="2"/>
                    <a:pt x="240" y="1"/>
                  </a:cubicBezTo>
                  <a:cubicBezTo>
                    <a:pt x="239" y="0"/>
                    <a:pt x="235" y="4"/>
                    <a:pt x="235" y="7"/>
                  </a:cubicBezTo>
                  <a:cubicBezTo>
                    <a:pt x="235" y="9"/>
                    <a:pt x="234" y="12"/>
                    <a:pt x="233" y="13"/>
                  </a:cubicBezTo>
                  <a:cubicBezTo>
                    <a:pt x="231" y="15"/>
                    <a:pt x="234" y="20"/>
                    <a:pt x="232" y="22"/>
                  </a:cubicBezTo>
                  <a:cubicBezTo>
                    <a:pt x="230" y="24"/>
                    <a:pt x="232" y="32"/>
                    <a:pt x="231" y="36"/>
                  </a:cubicBezTo>
                  <a:cubicBezTo>
                    <a:pt x="231" y="41"/>
                    <a:pt x="231" y="46"/>
                    <a:pt x="229" y="49"/>
                  </a:cubicBezTo>
                  <a:cubicBezTo>
                    <a:pt x="226" y="52"/>
                    <a:pt x="226" y="57"/>
                    <a:pt x="222" y="58"/>
                  </a:cubicBezTo>
                  <a:cubicBezTo>
                    <a:pt x="217" y="60"/>
                    <a:pt x="212" y="56"/>
                    <a:pt x="212" y="54"/>
                  </a:cubicBezTo>
                  <a:cubicBezTo>
                    <a:pt x="212" y="52"/>
                    <a:pt x="207" y="50"/>
                    <a:pt x="205" y="51"/>
                  </a:cubicBezTo>
                  <a:cubicBezTo>
                    <a:pt x="202" y="51"/>
                    <a:pt x="201" y="47"/>
                    <a:pt x="197" y="44"/>
                  </a:cubicBezTo>
                  <a:cubicBezTo>
                    <a:pt x="193" y="41"/>
                    <a:pt x="190" y="45"/>
                    <a:pt x="189" y="42"/>
                  </a:cubicBezTo>
                  <a:cubicBezTo>
                    <a:pt x="188" y="38"/>
                    <a:pt x="186" y="37"/>
                    <a:pt x="183" y="35"/>
                  </a:cubicBezTo>
                  <a:cubicBezTo>
                    <a:pt x="181" y="34"/>
                    <a:pt x="181" y="34"/>
                    <a:pt x="184" y="32"/>
                  </a:cubicBezTo>
                  <a:cubicBezTo>
                    <a:pt x="187" y="30"/>
                    <a:pt x="186" y="27"/>
                    <a:pt x="185" y="25"/>
                  </a:cubicBezTo>
                  <a:cubicBezTo>
                    <a:pt x="183" y="22"/>
                    <a:pt x="186" y="23"/>
                    <a:pt x="190" y="21"/>
                  </a:cubicBezTo>
                  <a:cubicBezTo>
                    <a:pt x="194" y="19"/>
                    <a:pt x="190" y="17"/>
                    <a:pt x="193" y="16"/>
                  </a:cubicBezTo>
                  <a:cubicBezTo>
                    <a:pt x="195" y="15"/>
                    <a:pt x="194" y="12"/>
                    <a:pt x="191" y="12"/>
                  </a:cubicBezTo>
                  <a:cubicBezTo>
                    <a:pt x="188" y="11"/>
                    <a:pt x="189" y="15"/>
                    <a:pt x="188" y="15"/>
                  </a:cubicBezTo>
                  <a:cubicBezTo>
                    <a:pt x="187" y="15"/>
                    <a:pt x="186" y="11"/>
                    <a:pt x="185" y="11"/>
                  </a:cubicBezTo>
                  <a:cubicBezTo>
                    <a:pt x="184" y="11"/>
                    <a:pt x="181" y="16"/>
                    <a:pt x="179" y="13"/>
                  </a:cubicBezTo>
                  <a:cubicBezTo>
                    <a:pt x="177" y="11"/>
                    <a:pt x="167" y="9"/>
                    <a:pt x="163" y="8"/>
                  </a:cubicBezTo>
                  <a:cubicBezTo>
                    <a:pt x="159" y="8"/>
                    <a:pt x="158" y="3"/>
                    <a:pt x="156" y="4"/>
                  </a:cubicBezTo>
                  <a:cubicBezTo>
                    <a:pt x="153" y="5"/>
                    <a:pt x="156" y="6"/>
                    <a:pt x="159" y="9"/>
                  </a:cubicBezTo>
                  <a:cubicBezTo>
                    <a:pt x="161" y="12"/>
                    <a:pt x="150" y="14"/>
                    <a:pt x="146" y="13"/>
                  </a:cubicBezTo>
                  <a:cubicBezTo>
                    <a:pt x="143" y="12"/>
                    <a:pt x="147" y="15"/>
                    <a:pt x="144" y="15"/>
                  </a:cubicBezTo>
                  <a:cubicBezTo>
                    <a:pt x="141" y="15"/>
                    <a:pt x="141" y="20"/>
                    <a:pt x="138" y="22"/>
                  </a:cubicBezTo>
                  <a:cubicBezTo>
                    <a:pt x="136" y="25"/>
                    <a:pt x="138" y="27"/>
                    <a:pt x="135" y="28"/>
                  </a:cubicBezTo>
                  <a:cubicBezTo>
                    <a:pt x="133" y="30"/>
                    <a:pt x="132" y="32"/>
                    <a:pt x="135" y="35"/>
                  </a:cubicBezTo>
                  <a:cubicBezTo>
                    <a:pt x="138" y="39"/>
                    <a:pt x="134" y="39"/>
                    <a:pt x="131" y="36"/>
                  </a:cubicBezTo>
                  <a:cubicBezTo>
                    <a:pt x="129" y="33"/>
                    <a:pt x="126" y="33"/>
                    <a:pt x="126" y="36"/>
                  </a:cubicBezTo>
                  <a:cubicBezTo>
                    <a:pt x="126" y="39"/>
                    <a:pt x="123" y="38"/>
                    <a:pt x="124" y="35"/>
                  </a:cubicBezTo>
                  <a:cubicBezTo>
                    <a:pt x="124" y="31"/>
                    <a:pt x="120" y="33"/>
                    <a:pt x="119" y="31"/>
                  </a:cubicBezTo>
                  <a:cubicBezTo>
                    <a:pt x="118" y="29"/>
                    <a:pt x="115" y="26"/>
                    <a:pt x="112" y="26"/>
                  </a:cubicBezTo>
                  <a:cubicBezTo>
                    <a:pt x="110" y="26"/>
                    <a:pt x="110" y="29"/>
                    <a:pt x="108" y="29"/>
                  </a:cubicBezTo>
                  <a:cubicBezTo>
                    <a:pt x="105" y="29"/>
                    <a:pt x="105" y="30"/>
                    <a:pt x="105" y="32"/>
                  </a:cubicBezTo>
                  <a:cubicBezTo>
                    <a:pt x="105" y="35"/>
                    <a:pt x="102" y="32"/>
                    <a:pt x="99" y="32"/>
                  </a:cubicBezTo>
                  <a:cubicBezTo>
                    <a:pt x="96" y="33"/>
                    <a:pt x="99" y="36"/>
                    <a:pt x="97" y="36"/>
                  </a:cubicBezTo>
                  <a:cubicBezTo>
                    <a:pt x="96" y="36"/>
                    <a:pt x="96" y="39"/>
                    <a:pt x="94" y="39"/>
                  </a:cubicBezTo>
                  <a:cubicBezTo>
                    <a:pt x="91" y="39"/>
                    <a:pt x="92" y="44"/>
                    <a:pt x="92" y="47"/>
                  </a:cubicBezTo>
                  <a:cubicBezTo>
                    <a:pt x="92" y="49"/>
                    <a:pt x="89" y="45"/>
                    <a:pt x="86" y="46"/>
                  </a:cubicBezTo>
                  <a:cubicBezTo>
                    <a:pt x="84" y="47"/>
                    <a:pt x="87" y="49"/>
                    <a:pt x="87" y="52"/>
                  </a:cubicBezTo>
                  <a:cubicBezTo>
                    <a:pt x="88" y="55"/>
                    <a:pt x="86" y="55"/>
                    <a:pt x="85" y="56"/>
                  </a:cubicBezTo>
                  <a:cubicBezTo>
                    <a:pt x="84" y="57"/>
                    <a:pt x="82" y="53"/>
                    <a:pt x="82" y="50"/>
                  </a:cubicBezTo>
                  <a:cubicBezTo>
                    <a:pt x="82" y="47"/>
                    <a:pt x="79" y="50"/>
                    <a:pt x="76" y="53"/>
                  </a:cubicBezTo>
                  <a:cubicBezTo>
                    <a:pt x="72" y="57"/>
                    <a:pt x="77" y="62"/>
                    <a:pt x="75" y="63"/>
                  </a:cubicBezTo>
                  <a:cubicBezTo>
                    <a:pt x="74" y="64"/>
                    <a:pt x="67" y="70"/>
                    <a:pt x="64" y="74"/>
                  </a:cubicBezTo>
                  <a:cubicBezTo>
                    <a:pt x="60" y="79"/>
                    <a:pt x="52" y="76"/>
                    <a:pt x="49" y="78"/>
                  </a:cubicBezTo>
                  <a:cubicBezTo>
                    <a:pt x="47" y="80"/>
                    <a:pt x="44" y="79"/>
                    <a:pt x="42" y="81"/>
                  </a:cubicBezTo>
                  <a:cubicBezTo>
                    <a:pt x="39" y="83"/>
                    <a:pt x="35" y="86"/>
                    <a:pt x="34" y="84"/>
                  </a:cubicBezTo>
                  <a:cubicBezTo>
                    <a:pt x="33" y="82"/>
                    <a:pt x="27" y="83"/>
                    <a:pt x="24" y="86"/>
                  </a:cubicBezTo>
                  <a:cubicBezTo>
                    <a:pt x="22" y="89"/>
                    <a:pt x="17" y="92"/>
                    <a:pt x="14" y="92"/>
                  </a:cubicBezTo>
                  <a:cubicBezTo>
                    <a:pt x="11" y="92"/>
                    <a:pt x="11" y="97"/>
                    <a:pt x="10" y="98"/>
                  </a:cubicBezTo>
                  <a:cubicBezTo>
                    <a:pt x="9" y="99"/>
                    <a:pt x="9" y="94"/>
                    <a:pt x="9" y="93"/>
                  </a:cubicBezTo>
                  <a:cubicBezTo>
                    <a:pt x="9" y="91"/>
                    <a:pt x="6" y="95"/>
                    <a:pt x="5" y="99"/>
                  </a:cubicBezTo>
                  <a:cubicBezTo>
                    <a:pt x="4" y="102"/>
                    <a:pt x="8" y="104"/>
                    <a:pt x="5" y="108"/>
                  </a:cubicBezTo>
                  <a:cubicBezTo>
                    <a:pt x="3" y="112"/>
                    <a:pt x="0" y="116"/>
                    <a:pt x="4" y="121"/>
                  </a:cubicBezTo>
                  <a:cubicBezTo>
                    <a:pt x="8" y="126"/>
                    <a:pt x="10" y="129"/>
                    <a:pt x="9" y="131"/>
                  </a:cubicBezTo>
                  <a:cubicBezTo>
                    <a:pt x="7" y="134"/>
                    <a:pt x="5" y="126"/>
                    <a:pt x="4" y="127"/>
                  </a:cubicBezTo>
                  <a:cubicBezTo>
                    <a:pt x="3" y="128"/>
                    <a:pt x="7" y="131"/>
                    <a:pt x="6" y="133"/>
                  </a:cubicBezTo>
                  <a:cubicBezTo>
                    <a:pt x="5" y="134"/>
                    <a:pt x="1" y="127"/>
                    <a:pt x="0" y="129"/>
                  </a:cubicBezTo>
                  <a:cubicBezTo>
                    <a:pt x="0" y="130"/>
                    <a:pt x="8" y="142"/>
                    <a:pt x="9" y="147"/>
                  </a:cubicBezTo>
                  <a:cubicBezTo>
                    <a:pt x="9" y="151"/>
                    <a:pt x="16" y="156"/>
                    <a:pt x="15" y="162"/>
                  </a:cubicBezTo>
                  <a:cubicBezTo>
                    <a:pt x="15" y="168"/>
                    <a:pt x="21" y="179"/>
                    <a:pt x="23" y="180"/>
                  </a:cubicBezTo>
                  <a:cubicBezTo>
                    <a:pt x="24" y="182"/>
                    <a:pt x="20" y="186"/>
                    <a:pt x="21" y="191"/>
                  </a:cubicBezTo>
                  <a:cubicBezTo>
                    <a:pt x="21" y="196"/>
                    <a:pt x="19" y="198"/>
                    <a:pt x="16" y="198"/>
                  </a:cubicBezTo>
                  <a:cubicBezTo>
                    <a:pt x="13" y="198"/>
                    <a:pt x="15" y="203"/>
                    <a:pt x="18" y="203"/>
                  </a:cubicBezTo>
                  <a:cubicBezTo>
                    <a:pt x="22" y="203"/>
                    <a:pt x="20" y="206"/>
                    <a:pt x="24" y="208"/>
                  </a:cubicBezTo>
                  <a:cubicBezTo>
                    <a:pt x="28" y="211"/>
                    <a:pt x="37" y="210"/>
                    <a:pt x="40" y="210"/>
                  </a:cubicBezTo>
                  <a:cubicBezTo>
                    <a:pt x="43" y="210"/>
                    <a:pt x="44" y="205"/>
                    <a:pt x="48" y="205"/>
                  </a:cubicBezTo>
                  <a:cubicBezTo>
                    <a:pt x="52" y="205"/>
                    <a:pt x="52" y="203"/>
                    <a:pt x="54" y="201"/>
                  </a:cubicBezTo>
                  <a:cubicBezTo>
                    <a:pt x="56" y="198"/>
                    <a:pt x="65" y="199"/>
                    <a:pt x="74" y="200"/>
                  </a:cubicBezTo>
                  <a:cubicBezTo>
                    <a:pt x="84" y="200"/>
                    <a:pt x="88" y="197"/>
                    <a:pt x="89" y="193"/>
                  </a:cubicBezTo>
                  <a:cubicBezTo>
                    <a:pt x="90" y="190"/>
                    <a:pt x="97" y="190"/>
                    <a:pt x="100" y="187"/>
                  </a:cubicBezTo>
                  <a:cubicBezTo>
                    <a:pt x="103" y="185"/>
                    <a:pt x="105" y="185"/>
                    <a:pt x="112" y="185"/>
                  </a:cubicBezTo>
                  <a:cubicBezTo>
                    <a:pt x="119" y="185"/>
                    <a:pt x="125" y="182"/>
                    <a:pt x="130" y="180"/>
                  </a:cubicBezTo>
                  <a:cubicBezTo>
                    <a:pt x="134" y="178"/>
                    <a:pt x="142" y="179"/>
                    <a:pt x="147" y="178"/>
                  </a:cubicBezTo>
                  <a:cubicBezTo>
                    <a:pt x="151" y="177"/>
                    <a:pt x="152" y="183"/>
                    <a:pt x="156" y="183"/>
                  </a:cubicBezTo>
                  <a:cubicBezTo>
                    <a:pt x="161" y="182"/>
                    <a:pt x="163" y="184"/>
                    <a:pt x="166" y="184"/>
                  </a:cubicBezTo>
                  <a:cubicBezTo>
                    <a:pt x="168" y="184"/>
                    <a:pt x="168" y="186"/>
                    <a:pt x="171" y="186"/>
                  </a:cubicBezTo>
                  <a:cubicBezTo>
                    <a:pt x="173" y="187"/>
                    <a:pt x="173" y="189"/>
                    <a:pt x="171" y="191"/>
                  </a:cubicBezTo>
                  <a:cubicBezTo>
                    <a:pt x="170" y="193"/>
                    <a:pt x="175" y="193"/>
                    <a:pt x="178" y="198"/>
                  </a:cubicBezTo>
                  <a:cubicBezTo>
                    <a:pt x="182" y="203"/>
                    <a:pt x="178" y="203"/>
                    <a:pt x="180" y="207"/>
                  </a:cubicBezTo>
                  <a:cubicBezTo>
                    <a:pt x="182" y="210"/>
                    <a:pt x="183" y="210"/>
                    <a:pt x="187" y="205"/>
                  </a:cubicBezTo>
                  <a:cubicBezTo>
                    <a:pt x="190" y="200"/>
                    <a:pt x="194" y="203"/>
                    <a:pt x="195" y="198"/>
                  </a:cubicBezTo>
                  <a:cubicBezTo>
                    <a:pt x="195" y="194"/>
                    <a:pt x="199" y="189"/>
                    <a:pt x="202" y="191"/>
                  </a:cubicBezTo>
                  <a:cubicBezTo>
                    <a:pt x="204" y="193"/>
                    <a:pt x="200" y="195"/>
                    <a:pt x="198" y="203"/>
                  </a:cubicBezTo>
                  <a:cubicBezTo>
                    <a:pt x="197" y="211"/>
                    <a:pt x="194" y="207"/>
                    <a:pt x="193" y="209"/>
                  </a:cubicBezTo>
                  <a:cubicBezTo>
                    <a:pt x="193" y="211"/>
                    <a:pt x="201" y="213"/>
                    <a:pt x="201" y="208"/>
                  </a:cubicBezTo>
                  <a:cubicBezTo>
                    <a:pt x="201" y="204"/>
                    <a:pt x="202" y="202"/>
                    <a:pt x="205" y="206"/>
                  </a:cubicBezTo>
                  <a:cubicBezTo>
                    <a:pt x="208" y="210"/>
                    <a:pt x="203" y="213"/>
                    <a:pt x="204" y="215"/>
                  </a:cubicBezTo>
                  <a:cubicBezTo>
                    <a:pt x="205" y="217"/>
                    <a:pt x="208" y="214"/>
                    <a:pt x="210" y="215"/>
                  </a:cubicBezTo>
                  <a:cubicBezTo>
                    <a:pt x="213" y="215"/>
                    <a:pt x="217" y="222"/>
                    <a:pt x="217" y="226"/>
                  </a:cubicBezTo>
                  <a:cubicBezTo>
                    <a:pt x="216" y="229"/>
                    <a:pt x="215" y="233"/>
                    <a:pt x="221" y="236"/>
                  </a:cubicBezTo>
                  <a:cubicBezTo>
                    <a:pt x="227" y="239"/>
                    <a:pt x="225" y="240"/>
                    <a:pt x="229" y="240"/>
                  </a:cubicBezTo>
                  <a:cubicBezTo>
                    <a:pt x="234" y="240"/>
                    <a:pt x="243" y="243"/>
                    <a:pt x="245" y="245"/>
                  </a:cubicBezTo>
                  <a:cubicBezTo>
                    <a:pt x="248" y="247"/>
                    <a:pt x="254" y="244"/>
                    <a:pt x="256" y="239"/>
                  </a:cubicBezTo>
                  <a:cubicBezTo>
                    <a:pt x="257" y="235"/>
                    <a:pt x="262" y="239"/>
                    <a:pt x="259" y="241"/>
                  </a:cubicBezTo>
                  <a:cubicBezTo>
                    <a:pt x="257" y="242"/>
                    <a:pt x="260" y="245"/>
                    <a:pt x="260" y="243"/>
                  </a:cubicBezTo>
                  <a:cubicBezTo>
                    <a:pt x="261" y="241"/>
                    <a:pt x="262" y="239"/>
                    <a:pt x="263" y="241"/>
                  </a:cubicBezTo>
                  <a:cubicBezTo>
                    <a:pt x="264" y="244"/>
                    <a:pt x="267" y="244"/>
                    <a:pt x="268" y="246"/>
                  </a:cubicBezTo>
                  <a:cubicBezTo>
                    <a:pt x="269" y="248"/>
                    <a:pt x="271" y="250"/>
                    <a:pt x="271" y="248"/>
                  </a:cubicBezTo>
                  <a:cubicBezTo>
                    <a:pt x="271" y="246"/>
                    <a:pt x="271" y="245"/>
                    <a:pt x="274" y="244"/>
                  </a:cubicBezTo>
                  <a:cubicBezTo>
                    <a:pt x="277" y="243"/>
                    <a:pt x="279" y="241"/>
                    <a:pt x="282" y="238"/>
                  </a:cubicBezTo>
                  <a:cubicBezTo>
                    <a:pt x="285" y="236"/>
                    <a:pt x="297" y="235"/>
                    <a:pt x="299" y="235"/>
                  </a:cubicBezTo>
                  <a:cubicBezTo>
                    <a:pt x="300" y="235"/>
                    <a:pt x="301" y="225"/>
                    <a:pt x="301" y="219"/>
                  </a:cubicBezTo>
                  <a:cubicBezTo>
                    <a:pt x="302" y="213"/>
                    <a:pt x="307" y="213"/>
                    <a:pt x="307" y="207"/>
                  </a:cubicBezTo>
                  <a:cubicBezTo>
                    <a:pt x="308" y="201"/>
                    <a:pt x="314" y="190"/>
                    <a:pt x="316" y="189"/>
                  </a:cubicBezTo>
                  <a:cubicBezTo>
                    <a:pt x="318" y="189"/>
                    <a:pt x="321" y="187"/>
                    <a:pt x="321" y="184"/>
                  </a:cubicBezTo>
                  <a:cubicBezTo>
                    <a:pt x="321" y="180"/>
                    <a:pt x="325" y="177"/>
                    <a:pt x="325" y="173"/>
                  </a:cubicBezTo>
                  <a:cubicBezTo>
                    <a:pt x="325" y="169"/>
                    <a:pt x="327" y="164"/>
                    <a:pt x="327" y="162"/>
                  </a:cubicBezTo>
                  <a:cubicBezTo>
                    <a:pt x="327" y="161"/>
                    <a:pt x="325" y="157"/>
                    <a:pt x="328" y="154"/>
                  </a:cubicBezTo>
                  <a:cubicBezTo>
                    <a:pt x="331" y="152"/>
                    <a:pt x="327" y="148"/>
                    <a:pt x="328" y="147"/>
                  </a:cubicBezTo>
                  <a:close/>
                  <a:moveTo>
                    <a:pt x="150" y="7"/>
                  </a:moveTo>
                  <a:cubicBezTo>
                    <a:pt x="149" y="5"/>
                    <a:pt x="136" y="8"/>
                    <a:pt x="139" y="10"/>
                  </a:cubicBezTo>
                  <a:cubicBezTo>
                    <a:pt x="141" y="11"/>
                    <a:pt x="150" y="10"/>
                    <a:pt x="150" y="7"/>
                  </a:cubicBezTo>
                  <a:close/>
                  <a:moveTo>
                    <a:pt x="190" y="219"/>
                  </a:moveTo>
                  <a:cubicBezTo>
                    <a:pt x="192" y="220"/>
                    <a:pt x="198" y="220"/>
                    <a:pt x="199" y="217"/>
                  </a:cubicBezTo>
                  <a:cubicBezTo>
                    <a:pt x="200" y="215"/>
                    <a:pt x="188" y="217"/>
                    <a:pt x="190" y="219"/>
                  </a:cubicBezTo>
                  <a:close/>
                  <a:moveTo>
                    <a:pt x="270" y="268"/>
                  </a:moveTo>
                  <a:cubicBezTo>
                    <a:pt x="265" y="269"/>
                    <a:pt x="258" y="264"/>
                    <a:pt x="257" y="264"/>
                  </a:cubicBezTo>
                  <a:cubicBezTo>
                    <a:pt x="255" y="265"/>
                    <a:pt x="263" y="277"/>
                    <a:pt x="260" y="280"/>
                  </a:cubicBezTo>
                  <a:cubicBezTo>
                    <a:pt x="258" y="284"/>
                    <a:pt x="268" y="292"/>
                    <a:pt x="271" y="293"/>
                  </a:cubicBezTo>
                  <a:cubicBezTo>
                    <a:pt x="274" y="293"/>
                    <a:pt x="273" y="289"/>
                    <a:pt x="275" y="290"/>
                  </a:cubicBezTo>
                  <a:cubicBezTo>
                    <a:pt x="278" y="290"/>
                    <a:pt x="277" y="287"/>
                    <a:pt x="277" y="286"/>
                  </a:cubicBezTo>
                  <a:cubicBezTo>
                    <a:pt x="278" y="284"/>
                    <a:pt x="280" y="287"/>
                    <a:pt x="282" y="286"/>
                  </a:cubicBezTo>
                  <a:cubicBezTo>
                    <a:pt x="284" y="285"/>
                    <a:pt x="281" y="278"/>
                    <a:pt x="284" y="278"/>
                  </a:cubicBezTo>
                  <a:cubicBezTo>
                    <a:pt x="287" y="278"/>
                    <a:pt x="285" y="268"/>
                    <a:pt x="284" y="265"/>
                  </a:cubicBezTo>
                  <a:cubicBezTo>
                    <a:pt x="283" y="262"/>
                    <a:pt x="275" y="268"/>
                    <a:pt x="270" y="268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4">
              <a:extLst>
                <a:ext uri="{FF2B5EF4-FFF2-40B4-BE49-F238E27FC236}">
                  <a16:creationId xmlns:a16="http://schemas.microsoft.com/office/drawing/2014/main" id="{EFCA5072-EC6D-4592-AE80-E929E60CA39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53272" y="1795588"/>
              <a:ext cx="3907491" cy="1501332"/>
            </a:xfrm>
            <a:custGeom>
              <a:avLst/>
              <a:gdLst>
                <a:gd name="T0" fmla="*/ 361 w 1373"/>
                <a:gd name="T1" fmla="*/ 11 h 527"/>
                <a:gd name="T2" fmla="*/ 610 w 1373"/>
                <a:gd name="T3" fmla="*/ 5 h 527"/>
                <a:gd name="T4" fmla="*/ 480 w 1373"/>
                <a:gd name="T5" fmla="*/ 151 h 527"/>
                <a:gd name="T6" fmla="*/ 662 w 1373"/>
                <a:gd name="T7" fmla="*/ 50 h 527"/>
                <a:gd name="T8" fmla="*/ 1002 w 1373"/>
                <a:gd name="T9" fmla="*/ 111 h 527"/>
                <a:gd name="T10" fmla="*/ 1053 w 1373"/>
                <a:gd name="T11" fmla="*/ 117 h 527"/>
                <a:gd name="T12" fmla="*/ 981 w 1373"/>
                <a:gd name="T13" fmla="*/ 426 h 527"/>
                <a:gd name="T14" fmla="*/ 243 w 1373"/>
                <a:gd name="T15" fmla="*/ 23 h 527"/>
                <a:gd name="T16" fmla="*/ 1331 w 1373"/>
                <a:gd name="T17" fmla="*/ 242 h 527"/>
                <a:gd name="T18" fmla="*/ 1193 w 1373"/>
                <a:gd name="T19" fmla="*/ 203 h 527"/>
                <a:gd name="T20" fmla="*/ 1062 w 1373"/>
                <a:gd name="T21" fmla="*/ 177 h 527"/>
                <a:gd name="T22" fmla="*/ 973 w 1373"/>
                <a:gd name="T23" fmla="*/ 150 h 527"/>
                <a:gd name="T24" fmla="*/ 902 w 1373"/>
                <a:gd name="T25" fmla="*/ 168 h 527"/>
                <a:gd name="T26" fmla="*/ 844 w 1373"/>
                <a:gd name="T27" fmla="*/ 139 h 527"/>
                <a:gd name="T28" fmla="*/ 747 w 1373"/>
                <a:gd name="T29" fmla="*/ 136 h 527"/>
                <a:gd name="T30" fmla="*/ 737 w 1373"/>
                <a:gd name="T31" fmla="*/ 118 h 527"/>
                <a:gd name="T32" fmla="*/ 698 w 1373"/>
                <a:gd name="T33" fmla="*/ 84 h 527"/>
                <a:gd name="T34" fmla="*/ 630 w 1373"/>
                <a:gd name="T35" fmla="*/ 96 h 527"/>
                <a:gd name="T36" fmla="*/ 546 w 1373"/>
                <a:gd name="T37" fmla="*/ 114 h 527"/>
                <a:gd name="T38" fmla="*/ 519 w 1373"/>
                <a:gd name="T39" fmla="*/ 137 h 527"/>
                <a:gd name="T40" fmla="*/ 478 w 1373"/>
                <a:gd name="T41" fmla="*/ 178 h 527"/>
                <a:gd name="T42" fmla="*/ 455 w 1373"/>
                <a:gd name="T43" fmla="*/ 204 h 527"/>
                <a:gd name="T44" fmla="*/ 421 w 1373"/>
                <a:gd name="T45" fmla="*/ 244 h 527"/>
                <a:gd name="T46" fmla="*/ 437 w 1373"/>
                <a:gd name="T47" fmla="*/ 213 h 527"/>
                <a:gd name="T48" fmla="*/ 386 w 1373"/>
                <a:gd name="T49" fmla="*/ 188 h 527"/>
                <a:gd name="T50" fmla="*/ 326 w 1373"/>
                <a:gd name="T51" fmla="*/ 196 h 527"/>
                <a:gd name="T52" fmla="*/ 268 w 1373"/>
                <a:gd name="T53" fmla="*/ 211 h 527"/>
                <a:gd name="T54" fmla="*/ 195 w 1373"/>
                <a:gd name="T55" fmla="*/ 214 h 527"/>
                <a:gd name="T56" fmla="*/ 149 w 1373"/>
                <a:gd name="T57" fmla="*/ 263 h 527"/>
                <a:gd name="T58" fmla="*/ 102 w 1373"/>
                <a:gd name="T59" fmla="*/ 234 h 527"/>
                <a:gd name="T60" fmla="*/ 107 w 1373"/>
                <a:gd name="T61" fmla="*/ 200 h 527"/>
                <a:gd name="T62" fmla="*/ 78 w 1373"/>
                <a:gd name="T63" fmla="*/ 231 h 527"/>
                <a:gd name="T64" fmla="*/ 70 w 1373"/>
                <a:gd name="T65" fmla="*/ 316 h 527"/>
                <a:gd name="T66" fmla="*/ 73 w 1373"/>
                <a:gd name="T67" fmla="*/ 370 h 527"/>
                <a:gd name="T68" fmla="*/ 114 w 1373"/>
                <a:gd name="T69" fmla="*/ 412 h 527"/>
                <a:gd name="T70" fmla="*/ 160 w 1373"/>
                <a:gd name="T71" fmla="*/ 451 h 527"/>
                <a:gd name="T72" fmla="*/ 164 w 1373"/>
                <a:gd name="T73" fmla="*/ 503 h 527"/>
                <a:gd name="T74" fmla="*/ 238 w 1373"/>
                <a:gd name="T75" fmla="*/ 476 h 527"/>
                <a:gd name="T76" fmla="*/ 236 w 1373"/>
                <a:gd name="T77" fmla="*/ 430 h 527"/>
                <a:gd name="T78" fmla="*/ 325 w 1373"/>
                <a:gd name="T79" fmla="*/ 433 h 527"/>
                <a:gd name="T80" fmla="*/ 373 w 1373"/>
                <a:gd name="T81" fmla="*/ 388 h 527"/>
                <a:gd name="T82" fmla="*/ 450 w 1373"/>
                <a:gd name="T83" fmla="*/ 396 h 527"/>
                <a:gd name="T84" fmla="*/ 541 w 1373"/>
                <a:gd name="T85" fmla="*/ 442 h 527"/>
                <a:gd name="T86" fmla="*/ 624 w 1373"/>
                <a:gd name="T87" fmla="*/ 433 h 527"/>
                <a:gd name="T88" fmla="*/ 696 w 1373"/>
                <a:gd name="T89" fmla="*/ 437 h 527"/>
                <a:gd name="T90" fmla="*/ 803 w 1373"/>
                <a:gd name="T91" fmla="*/ 420 h 527"/>
                <a:gd name="T92" fmla="*/ 887 w 1373"/>
                <a:gd name="T93" fmla="*/ 453 h 527"/>
                <a:gd name="T94" fmla="*/ 898 w 1373"/>
                <a:gd name="T95" fmla="*/ 508 h 527"/>
                <a:gd name="T96" fmla="*/ 960 w 1373"/>
                <a:gd name="T97" fmla="*/ 393 h 527"/>
                <a:gd name="T98" fmla="*/ 969 w 1373"/>
                <a:gd name="T99" fmla="*/ 349 h 527"/>
                <a:gd name="T100" fmla="*/ 1078 w 1373"/>
                <a:gd name="T101" fmla="*/ 337 h 527"/>
                <a:gd name="T102" fmla="*/ 1152 w 1373"/>
                <a:gd name="T103" fmla="*/ 299 h 527"/>
                <a:gd name="T104" fmla="*/ 1097 w 1373"/>
                <a:gd name="T105" fmla="*/ 424 h 527"/>
                <a:gd name="T106" fmla="*/ 1150 w 1373"/>
                <a:gd name="T107" fmla="*/ 352 h 527"/>
                <a:gd name="T108" fmla="*/ 1234 w 1373"/>
                <a:gd name="T109" fmla="*/ 309 h 527"/>
                <a:gd name="T110" fmla="*/ 1292 w 1373"/>
                <a:gd name="T111" fmla="*/ 262 h 527"/>
                <a:gd name="T112" fmla="*/ 1347 w 1373"/>
                <a:gd name="T113" fmla="*/ 268 h 527"/>
                <a:gd name="T114" fmla="*/ 707 w 1373"/>
                <a:gd name="T115" fmla="*/ 392 h 527"/>
                <a:gd name="T116" fmla="*/ 276 w 1373"/>
                <a:gd name="T117" fmla="*/ 24 h 527"/>
                <a:gd name="T118" fmla="*/ 281 w 1373"/>
                <a:gd name="T119" fmla="*/ 15 h 527"/>
                <a:gd name="T120" fmla="*/ 299 w 1373"/>
                <a:gd name="T121" fmla="*/ 146 h 527"/>
                <a:gd name="T122" fmla="*/ 300 w 1373"/>
                <a:gd name="T123" fmla="*/ 1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3" h="527">
                  <a:moveTo>
                    <a:pt x="20" y="381"/>
                  </a:moveTo>
                  <a:cubicBezTo>
                    <a:pt x="19" y="382"/>
                    <a:pt x="16" y="381"/>
                    <a:pt x="16" y="379"/>
                  </a:cubicBezTo>
                  <a:cubicBezTo>
                    <a:pt x="15" y="378"/>
                    <a:pt x="13" y="379"/>
                    <a:pt x="11" y="379"/>
                  </a:cubicBezTo>
                  <a:cubicBezTo>
                    <a:pt x="11" y="379"/>
                    <a:pt x="12" y="380"/>
                    <a:pt x="12" y="380"/>
                  </a:cubicBezTo>
                  <a:cubicBezTo>
                    <a:pt x="13" y="382"/>
                    <a:pt x="8" y="382"/>
                    <a:pt x="9" y="385"/>
                  </a:cubicBezTo>
                  <a:cubicBezTo>
                    <a:pt x="11" y="387"/>
                    <a:pt x="5" y="387"/>
                    <a:pt x="5" y="385"/>
                  </a:cubicBezTo>
                  <a:cubicBezTo>
                    <a:pt x="5" y="382"/>
                    <a:pt x="0" y="383"/>
                    <a:pt x="0" y="385"/>
                  </a:cubicBezTo>
                  <a:cubicBezTo>
                    <a:pt x="0" y="385"/>
                    <a:pt x="0" y="386"/>
                    <a:pt x="0" y="387"/>
                  </a:cubicBezTo>
                  <a:cubicBezTo>
                    <a:pt x="1" y="387"/>
                    <a:pt x="3" y="388"/>
                    <a:pt x="4" y="388"/>
                  </a:cubicBezTo>
                  <a:cubicBezTo>
                    <a:pt x="5" y="389"/>
                    <a:pt x="19" y="390"/>
                    <a:pt x="24" y="389"/>
                  </a:cubicBezTo>
                  <a:cubicBezTo>
                    <a:pt x="24" y="388"/>
                    <a:pt x="25" y="385"/>
                    <a:pt x="25" y="384"/>
                  </a:cubicBezTo>
                  <a:cubicBezTo>
                    <a:pt x="25" y="382"/>
                    <a:pt x="21" y="381"/>
                    <a:pt x="20" y="381"/>
                  </a:cubicBezTo>
                  <a:close/>
                  <a:moveTo>
                    <a:pt x="364" y="15"/>
                  </a:moveTo>
                  <a:cubicBezTo>
                    <a:pt x="373" y="14"/>
                    <a:pt x="373" y="9"/>
                    <a:pt x="368" y="8"/>
                  </a:cubicBezTo>
                  <a:cubicBezTo>
                    <a:pt x="364" y="7"/>
                    <a:pt x="363" y="11"/>
                    <a:pt x="361" y="11"/>
                  </a:cubicBezTo>
                  <a:cubicBezTo>
                    <a:pt x="358" y="10"/>
                    <a:pt x="349" y="12"/>
                    <a:pt x="351" y="14"/>
                  </a:cubicBezTo>
                  <a:cubicBezTo>
                    <a:pt x="353" y="17"/>
                    <a:pt x="360" y="15"/>
                    <a:pt x="364" y="15"/>
                  </a:cubicBezTo>
                  <a:close/>
                  <a:moveTo>
                    <a:pt x="410" y="147"/>
                  </a:moveTo>
                  <a:cubicBezTo>
                    <a:pt x="413" y="148"/>
                    <a:pt x="422" y="146"/>
                    <a:pt x="423" y="144"/>
                  </a:cubicBezTo>
                  <a:cubicBezTo>
                    <a:pt x="424" y="143"/>
                    <a:pt x="419" y="141"/>
                    <a:pt x="414" y="141"/>
                  </a:cubicBezTo>
                  <a:cubicBezTo>
                    <a:pt x="408" y="141"/>
                    <a:pt x="408" y="147"/>
                    <a:pt x="410" y="147"/>
                  </a:cubicBezTo>
                  <a:close/>
                  <a:moveTo>
                    <a:pt x="586" y="26"/>
                  </a:moveTo>
                  <a:cubicBezTo>
                    <a:pt x="591" y="28"/>
                    <a:pt x="589" y="29"/>
                    <a:pt x="584" y="29"/>
                  </a:cubicBezTo>
                  <a:cubicBezTo>
                    <a:pt x="579" y="29"/>
                    <a:pt x="575" y="30"/>
                    <a:pt x="578" y="32"/>
                  </a:cubicBezTo>
                  <a:cubicBezTo>
                    <a:pt x="581" y="33"/>
                    <a:pt x="581" y="35"/>
                    <a:pt x="586" y="36"/>
                  </a:cubicBezTo>
                  <a:cubicBezTo>
                    <a:pt x="591" y="37"/>
                    <a:pt x="596" y="33"/>
                    <a:pt x="595" y="31"/>
                  </a:cubicBezTo>
                  <a:cubicBezTo>
                    <a:pt x="595" y="28"/>
                    <a:pt x="612" y="25"/>
                    <a:pt x="617" y="24"/>
                  </a:cubicBezTo>
                  <a:cubicBezTo>
                    <a:pt x="622" y="23"/>
                    <a:pt x="614" y="18"/>
                    <a:pt x="619" y="17"/>
                  </a:cubicBezTo>
                  <a:cubicBezTo>
                    <a:pt x="625" y="17"/>
                    <a:pt x="622" y="14"/>
                    <a:pt x="616" y="13"/>
                  </a:cubicBezTo>
                  <a:cubicBezTo>
                    <a:pt x="610" y="13"/>
                    <a:pt x="612" y="7"/>
                    <a:pt x="610" y="5"/>
                  </a:cubicBezTo>
                  <a:cubicBezTo>
                    <a:pt x="608" y="3"/>
                    <a:pt x="607" y="8"/>
                    <a:pt x="598" y="9"/>
                  </a:cubicBezTo>
                  <a:cubicBezTo>
                    <a:pt x="590" y="11"/>
                    <a:pt x="586" y="13"/>
                    <a:pt x="589" y="15"/>
                  </a:cubicBezTo>
                  <a:cubicBezTo>
                    <a:pt x="593" y="16"/>
                    <a:pt x="589" y="20"/>
                    <a:pt x="586" y="20"/>
                  </a:cubicBezTo>
                  <a:cubicBezTo>
                    <a:pt x="582" y="20"/>
                    <a:pt x="582" y="24"/>
                    <a:pt x="586" y="26"/>
                  </a:cubicBezTo>
                  <a:close/>
                  <a:moveTo>
                    <a:pt x="599" y="32"/>
                  </a:moveTo>
                  <a:cubicBezTo>
                    <a:pt x="599" y="35"/>
                    <a:pt x="591" y="37"/>
                    <a:pt x="593" y="39"/>
                  </a:cubicBezTo>
                  <a:cubicBezTo>
                    <a:pt x="595" y="41"/>
                    <a:pt x="597" y="41"/>
                    <a:pt x="599" y="41"/>
                  </a:cubicBezTo>
                  <a:cubicBezTo>
                    <a:pt x="601" y="42"/>
                    <a:pt x="603" y="47"/>
                    <a:pt x="607" y="47"/>
                  </a:cubicBezTo>
                  <a:cubicBezTo>
                    <a:pt x="611" y="46"/>
                    <a:pt x="623" y="51"/>
                    <a:pt x="630" y="51"/>
                  </a:cubicBezTo>
                  <a:cubicBezTo>
                    <a:pt x="637" y="51"/>
                    <a:pt x="637" y="46"/>
                    <a:pt x="635" y="45"/>
                  </a:cubicBezTo>
                  <a:cubicBezTo>
                    <a:pt x="633" y="45"/>
                    <a:pt x="635" y="42"/>
                    <a:pt x="639" y="36"/>
                  </a:cubicBezTo>
                  <a:cubicBezTo>
                    <a:pt x="643" y="31"/>
                    <a:pt x="627" y="27"/>
                    <a:pt x="627" y="31"/>
                  </a:cubicBezTo>
                  <a:cubicBezTo>
                    <a:pt x="627" y="35"/>
                    <a:pt x="622" y="30"/>
                    <a:pt x="621" y="28"/>
                  </a:cubicBezTo>
                  <a:cubicBezTo>
                    <a:pt x="620" y="25"/>
                    <a:pt x="599" y="30"/>
                    <a:pt x="599" y="32"/>
                  </a:cubicBezTo>
                  <a:close/>
                  <a:moveTo>
                    <a:pt x="480" y="151"/>
                  </a:moveTo>
                  <a:cubicBezTo>
                    <a:pt x="484" y="153"/>
                    <a:pt x="486" y="152"/>
                    <a:pt x="486" y="148"/>
                  </a:cubicBezTo>
                  <a:cubicBezTo>
                    <a:pt x="485" y="144"/>
                    <a:pt x="477" y="149"/>
                    <a:pt x="480" y="151"/>
                  </a:cubicBezTo>
                  <a:close/>
                  <a:moveTo>
                    <a:pt x="580" y="9"/>
                  </a:moveTo>
                  <a:cubicBezTo>
                    <a:pt x="581" y="5"/>
                    <a:pt x="565" y="7"/>
                    <a:pt x="569" y="10"/>
                  </a:cubicBezTo>
                  <a:cubicBezTo>
                    <a:pt x="571" y="11"/>
                    <a:pt x="579" y="12"/>
                    <a:pt x="580" y="9"/>
                  </a:cubicBezTo>
                  <a:close/>
                  <a:moveTo>
                    <a:pt x="1280" y="181"/>
                  </a:moveTo>
                  <a:cubicBezTo>
                    <a:pt x="1284" y="184"/>
                    <a:pt x="1287" y="178"/>
                    <a:pt x="1291" y="181"/>
                  </a:cubicBezTo>
                  <a:cubicBezTo>
                    <a:pt x="1295" y="184"/>
                    <a:pt x="1304" y="180"/>
                    <a:pt x="1308" y="179"/>
                  </a:cubicBezTo>
                  <a:cubicBezTo>
                    <a:pt x="1312" y="178"/>
                    <a:pt x="1310" y="174"/>
                    <a:pt x="1299" y="172"/>
                  </a:cubicBezTo>
                  <a:cubicBezTo>
                    <a:pt x="1288" y="171"/>
                    <a:pt x="1275" y="179"/>
                    <a:pt x="1280" y="181"/>
                  </a:cubicBezTo>
                  <a:close/>
                  <a:moveTo>
                    <a:pt x="636" y="66"/>
                  </a:moveTo>
                  <a:cubicBezTo>
                    <a:pt x="639" y="68"/>
                    <a:pt x="650" y="63"/>
                    <a:pt x="657" y="64"/>
                  </a:cubicBezTo>
                  <a:cubicBezTo>
                    <a:pt x="664" y="64"/>
                    <a:pt x="684" y="58"/>
                    <a:pt x="684" y="54"/>
                  </a:cubicBezTo>
                  <a:cubicBezTo>
                    <a:pt x="685" y="51"/>
                    <a:pt x="677" y="51"/>
                    <a:pt x="674" y="47"/>
                  </a:cubicBezTo>
                  <a:cubicBezTo>
                    <a:pt x="671" y="44"/>
                    <a:pt x="664" y="47"/>
                    <a:pt x="662" y="50"/>
                  </a:cubicBezTo>
                  <a:cubicBezTo>
                    <a:pt x="661" y="53"/>
                    <a:pt x="659" y="50"/>
                    <a:pt x="663" y="46"/>
                  </a:cubicBezTo>
                  <a:cubicBezTo>
                    <a:pt x="668" y="41"/>
                    <a:pt x="659" y="37"/>
                    <a:pt x="659" y="40"/>
                  </a:cubicBezTo>
                  <a:cubicBezTo>
                    <a:pt x="658" y="43"/>
                    <a:pt x="650" y="41"/>
                    <a:pt x="650" y="43"/>
                  </a:cubicBezTo>
                  <a:cubicBezTo>
                    <a:pt x="650" y="46"/>
                    <a:pt x="647" y="47"/>
                    <a:pt x="647" y="50"/>
                  </a:cubicBezTo>
                  <a:cubicBezTo>
                    <a:pt x="647" y="52"/>
                    <a:pt x="641" y="48"/>
                    <a:pt x="641" y="54"/>
                  </a:cubicBezTo>
                  <a:cubicBezTo>
                    <a:pt x="641" y="60"/>
                    <a:pt x="632" y="64"/>
                    <a:pt x="636" y="66"/>
                  </a:cubicBezTo>
                  <a:close/>
                  <a:moveTo>
                    <a:pt x="942" y="115"/>
                  </a:moveTo>
                  <a:cubicBezTo>
                    <a:pt x="946" y="116"/>
                    <a:pt x="947" y="118"/>
                    <a:pt x="949" y="120"/>
                  </a:cubicBezTo>
                  <a:cubicBezTo>
                    <a:pt x="951" y="122"/>
                    <a:pt x="958" y="119"/>
                    <a:pt x="961" y="118"/>
                  </a:cubicBezTo>
                  <a:cubicBezTo>
                    <a:pt x="963" y="117"/>
                    <a:pt x="964" y="122"/>
                    <a:pt x="968" y="120"/>
                  </a:cubicBezTo>
                  <a:cubicBezTo>
                    <a:pt x="973" y="117"/>
                    <a:pt x="977" y="118"/>
                    <a:pt x="982" y="118"/>
                  </a:cubicBezTo>
                  <a:cubicBezTo>
                    <a:pt x="988" y="118"/>
                    <a:pt x="981" y="112"/>
                    <a:pt x="982" y="109"/>
                  </a:cubicBezTo>
                  <a:cubicBezTo>
                    <a:pt x="982" y="106"/>
                    <a:pt x="988" y="108"/>
                    <a:pt x="986" y="110"/>
                  </a:cubicBezTo>
                  <a:cubicBezTo>
                    <a:pt x="984" y="113"/>
                    <a:pt x="989" y="118"/>
                    <a:pt x="996" y="118"/>
                  </a:cubicBezTo>
                  <a:cubicBezTo>
                    <a:pt x="1004" y="117"/>
                    <a:pt x="998" y="112"/>
                    <a:pt x="1002" y="111"/>
                  </a:cubicBezTo>
                  <a:cubicBezTo>
                    <a:pt x="1006" y="109"/>
                    <a:pt x="1006" y="107"/>
                    <a:pt x="1000" y="104"/>
                  </a:cubicBezTo>
                  <a:cubicBezTo>
                    <a:pt x="995" y="101"/>
                    <a:pt x="987" y="103"/>
                    <a:pt x="983" y="101"/>
                  </a:cubicBezTo>
                  <a:cubicBezTo>
                    <a:pt x="978" y="98"/>
                    <a:pt x="972" y="98"/>
                    <a:pt x="971" y="103"/>
                  </a:cubicBezTo>
                  <a:cubicBezTo>
                    <a:pt x="971" y="109"/>
                    <a:pt x="961" y="98"/>
                    <a:pt x="956" y="96"/>
                  </a:cubicBezTo>
                  <a:cubicBezTo>
                    <a:pt x="951" y="94"/>
                    <a:pt x="934" y="111"/>
                    <a:pt x="942" y="115"/>
                  </a:cubicBezTo>
                  <a:close/>
                  <a:moveTo>
                    <a:pt x="992" y="145"/>
                  </a:moveTo>
                  <a:cubicBezTo>
                    <a:pt x="996" y="144"/>
                    <a:pt x="989" y="136"/>
                    <a:pt x="981" y="135"/>
                  </a:cubicBezTo>
                  <a:cubicBezTo>
                    <a:pt x="974" y="134"/>
                    <a:pt x="967" y="140"/>
                    <a:pt x="968" y="141"/>
                  </a:cubicBezTo>
                  <a:cubicBezTo>
                    <a:pt x="970" y="145"/>
                    <a:pt x="988" y="146"/>
                    <a:pt x="992" y="145"/>
                  </a:cubicBezTo>
                  <a:close/>
                  <a:moveTo>
                    <a:pt x="973" y="130"/>
                  </a:moveTo>
                  <a:cubicBezTo>
                    <a:pt x="973" y="126"/>
                    <a:pt x="960" y="131"/>
                    <a:pt x="965" y="133"/>
                  </a:cubicBezTo>
                  <a:cubicBezTo>
                    <a:pt x="968" y="134"/>
                    <a:pt x="973" y="133"/>
                    <a:pt x="973" y="130"/>
                  </a:cubicBezTo>
                  <a:close/>
                  <a:moveTo>
                    <a:pt x="1014" y="115"/>
                  </a:moveTo>
                  <a:cubicBezTo>
                    <a:pt x="1020" y="115"/>
                    <a:pt x="1023" y="120"/>
                    <a:pt x="1034" y="121"/>
                  </a:cubicBezTo>
                  <a:cubicBezTo>
                    <a:pt x="1045" y="122"/>
                    <a:pt x="1053" y="120"/>
                    <a:pt x="1053" y="117"/>
                  </a:cubicBezTo>
                  <a:cubicBezTo>
                    <a:pt x="1053" y="115"/>
                    <a:pt x="1043" y="111"/>
                    <a:pt x="1040" y="113"/>
                  </a:cubicBezTo>
                  <a:cubicBezTo>
                    <a:pt x="1037" y="115"/>
                    <a:pt x="1035" y="110"/>
                    <a:pt x="1031" y="111"/>
                  </a:cubicBezTo>
                  <a:cubicBezTo>
                    <a:pt x="1027" y="113"/>
                    <a:pt x="1022" y="112"/>
                    <a:pt x="1020" y="109"/>
                  </a:cubicBezTo>
                  <a:cubicBezTo>
                    <a:pt x="1018" y="106"/>
                    <a:pt x="1011" y="114"/>
                    <a:pt x="1014" y="115"/>
                  </a:cubicBezTo>
                  <a:close/>
                  <a:moveTo>
                    <a:pt x="220" y="18"/>
                  </a:moveTo>
                  <a:cubicBezTo>
                    <a:pt x="225" y="13"/>
                    <a:pt x="232" y="18"/>
                    <a:pt x="233" y="15"/>
                  </a:cubicBezTo>
                  <a:cubicBezTo>
                    <a:pt x="234" y="13"/>
                    <a:pt x="223" y="12"/>
                    <a:pt x="219" y="14"/>
                  </a:cubicBezTo>
                  <a:cubicBezTo>
                    <a:pt x="215" y="17"/>
                    <a:pt x="206" y="15"/>
                    <a:pt x="207" y="18"/>
                  </a:cubicBezTo>
                  <a:cubicBezTo>
                    <a:pt x="207" y="19"/>
                    <a:pt x="214" y="23"/>
                    <a:pt x="220" y="18"/>
                  </a:cubicBezTo>
                  <a:close/>
                  <a:moveTo>
                    <a:pt x="990" y="420"/>
                  </a:moveTo>
                  <a:cubicBezTo>
                    <a:pt x="987" y="413"/>
                    <a:pt x="994" y="406"/>
                    <a:pt x="989" y="403"/>
                  </a:cubicBezTo>
                  <a:cubicBezTo>
                    <a:pt x="984" y="399"/>
                    <a:pt x="986" y="392"/>
                    <a:pt x="984" y="393"/>
                  </a:cubicBezTo>
                  <a:cubicBezTo>
                    <a:pt x="981" y="395"/>
                    <a:pt x="984" y="401"/>
                    <a:pt x="980" y="402"/>
                  </a:cubicBezTo>
                  <a:cubicBezTo>
                    <a:pt x="976" y="402"/>
                    <a:pt x="980" y="406"/>
                    <a:pt x="978" y="410"/>
                  </a:cubicBezTo>
                  <a:cubicBezTo>
                    <a:pt x="977" y="415"/>
                    <a:pt x="979" y="422"/>
                    <a:pt x="981" y="426"/>
                  </a:cubicBezTo>
                  <a:cubicBezTo>
                    <a:pt x="983" y="431"/>
                    <a:pt x="978" y="453"/>
                    <a:pt x="980" y="457"/>
                  </a:cubicBezTo>
                  <a:cubicBezTo>
                    <a:pt x="982" y="461"/>
                    <a:pt x="977" y="478"/>
                    <a:pt x="979" y="480"/>
                  </a:cubicBezTo>
                  <a:cubicBezTo>
                    <a:pt x="982" y="483"/>
                    <a:pt x="980" y="475"/>
                    <a:pt x="984" y="475"/>
                  </a:cubicBezTo>
                  <a:cubicBezTo>
                    <a:pt x="988" y="474"/>
                    <a:pt x="988" y="479"/>
                    <a:pt x="991" y="481"/>
                  </a:cubicBezTo>
                  <a:cubicBezTo>
                    <a:pt x="994" y="482"/>
                    <a:pt x="992" y="473"/>
                    <a:pt x="990" y="473"/>
                  </a:cubicBezTo>
                  <a:cubicBezTo>
                    <a:pt x="987" y="474"/>
                    <a:pt x="985" y="468"/>
                    <a:pt x="984" y="464"/>
                  </a:cubicBezTo>
                  <a:cubicBezTo>
                    <a:pt x="983" y="460"/>
                    <a:pt x="986" y="456"/>
                    <a:pt x="986" y="451"/>
                  </a:cubicBezTo>
                  <a:cubicBezTo>
                    <a:pt x="986" y="446"/>
                    <a:pt x="992" y="446"/>
                    <a:pt x="996" y="450"/>
                  </a:cubicBezTo>
                  <a:cubicBezTo>
                    <a:pt x="1000" y="453"/>
                    <a:pt x="1000" y="451"/>
                    <a:pt x="999" y="448"/>
                  </a:cubicBezTo>
                  <a:cubicBezTo>
                    <a:pt x="997" y="446"/>
                    <a:pt x="993" y="427"/>
                    <a:pt x="990" y="420"/>
                  </a:cubicBezTo>
                  <a:close/>
                  <a:moveTo>
                    <a:pt x="242" y="16"/>
                  </a:moveTo>
                  <a:cubicBezTo>
                    <a:pt x="246" y="18"/>
                    <a:pt x="233" y="18"/>
                    <a:pt x="231" y="20"/>
                  </a:cubicBezTo>
                  <a:cubicBezTo>
                    <a:pt x="230" y="22"/>
                    <a:pt x="222" y="21"/>
                    <a:pt x="224" y="24"/>
                  </a:cubicBezTo>
                  <a:cubicBezTo>
                    <a:pt x="225" y="27"/>
                    <a:pt x="237" y="27"/>
                    <a:pt x="237" y="25"/>
                  </a:cubicBezTo>
                  <a:cubicBezTo>
                    <a:pt x="237" y="23"/>
                    <a:pt x="243" y="25"/>
                    <a:pt x="243" y="23"/>
                  </a:cubicBezTo>
                  <a:cubicBezTo>
                    <a:pt x="244" y="20"/>
                    <a:pt x="246" y="18"/>
                    <a:pt x="253" y="18"/>
                  </a:cubicBezTo>
                  <a:cubicBezTo>
                    <a:pt x="260" y="17"/>
                    <a:pt x="260" y="15"/>
                    <a:pt x="253" y="12"/>
                  </a:cubicBezTo>
                  <a:cubicBezTo>
                    <a:pt x="247" y="9"/>
                    <a:pt x="239" y="13"/>
                    <a:pt x="242" y="16"/>
                  </a:cubicBezTo>
                  <a:close/>
                  <a:moveTo>
                    <a:pt x="232" y="208"/>
                  </a:moveTo>
                  <a:cubicBezTo>
                    <a:pt x="238" y="214"/>
                    <a:pt x="244" y="205"/>
                    <a:pt x="247" y="205"/>
                  </a:cubicBezTo>
                  <a:cubicBezTo>
                    <a:pt x="250" y="204"/>
                    <a:pt x="245" y="201"/>
                    <a:pt x="240" y="200"/>
                  </a:cubicBezTo>
                  <a:cubicBezTo>
                    <a:pt x="235" y="198"/>
                    <a:pt x="227" y="204"/>
                    <a:pt x="232" y="208"/>
                  </a:cubicBezTo>
                  <a:close/>
                  <a:moveTo>
                    <a:pt x="1371" y="249"/>
                  </a:moveTo>
                  <a:cubicBezTo>
                    <a:pt x="1369" y="248"/>
                    <a:pt x="1361" y="243"/>
                    <a:pt x="1359" y="240"/>
                  </a:cubicBezTo>
                  <a:cubicBezTo>
                    <a:pt x="1357" y="237"/>
                    <a:pt x="1348" y="236"/>
                    <a:pt x="1348" y="237"/>
                  </a:cubicBezTo>
                  <a:cubicBezTo>
                    <a:pt x="1348" y="239"/>
                    <a:pt x="1345" y="237"/>
                    <a:pt x="1344" y="236"/>
                  </a:cubicBezTo>
                  <a:cubicBezTo>
                    <a:pt x="1344" y="234"/>
                    <a:pt x="1334" y="234"/>
                    <a:pt x="1334" y="235"/>
                  </a:cubicBezTo>
                  <a:cubicBezTo>
                    <a:pt x="1334" y="237"/>
                    <a:pt x="1336" y="237"/>
                    <a:pt x="1338" y="239"/>
                  </a:cubicBezTo>
                  <a:cubicBezTo>
                    <a:pt x="1339" y="241"/>
                    <a:pt x="1336" y="242"/>
                    <a:pt x="1337" y="244"/>
                  </a:cubicBezTo>
                  <a:cubicBezTo>
                    <a:pt x="1337" y="246"/>
                    <a:pt x="1333" y="243"/>
                    <a:pt x="1331" y="242"/>
                  </a:cubicBezTo>
                  <a:cubicBezTo>
                    <a:pt x="1330" y="241"/>
                    <a:pt x="1331" y="236"/>
                    <a:pt x="1331" y="234"/>
                  </a:cubicBezTo>
                  <a:cubicBezTo>
                    <a:pt x="1332" y="231"/>
                    <a:pt x="1328" y="232"/>
                    <a:pt x="1328" y="230"/>
                  </a:cubicBezTo>
                  <a:cubicBezTo>
                    <a:pt x="1328" y="227"/>
                    <a:pt x="1317" y="222"/>
                    <a:pt x="1312" y="220"/>
                  </a:cubicBezTo>
                  <a:cubicBezTo>
                    <a:pt x="1308" y="218"/>
                    <a:pt x="1302" y="217"/>
                    <a:pt x="1300" y="214"/>
                  </a:cubicBezTo>
                  <a:cubicBezTo>
                    <a:pt x="1299" y="212"/>
                    <a:pt x="1291" y="212"/>
                    <a:pt x="1288" y="209"/>
                  </a:cubicBezTo>
                  <a:cubicBezTo>
                    <a:pt x="1285" y="205"/>
                    <a:pt x="1271" y="200"/>
                    <a:pt x="1265" y="199"/>
                  </a:cubicBezTo>
                  <a:cubicBezTo>
                    <a:pt x="1259" y="199"/>
                    <a:pt x="1261" y="196"/>
                    <a:pt x="1258" y="196"/>
                  </a:cubicBezTo>
                  <a:cubicBezTo>
                    <a:pt x="1255" y="197"/>
                    <a:pt x="1243" y="196"/>
                    <a:pt x="1239" y="196"/>
                  </a:cubicBezTo>
                  <a:cubicBezTo>
                    <a:pt x="1235" y="195"/>
                    <a:pt x="1234" y="198"/>
                    <a:pt x="1232" y="197"/>
                  </a:cubicBezTo>
                  <a:cubicBezTo>
                    <a:pt x="1229" y="196"/>
                    <a:pt x="1215" y="191"/>
                    <a:pt x="1213" y="192"/>
                  </a:cubicBezTo>
                  <a:cubicBezTo>
                    <a:pt x="1211" y="194"/>
                    <a:pt x="1212" y="197"/>
                    <a:pt x="1210" y="198"/>
                  </a:cubicBezTo>
                  <a:cubicBezTo>
                    <a:pt x="1209" y="198"/>
                    <a:pt x="1210" y="200"/>
                    <a:pt x="1214" y="204"/>
                  </a:cubicBezTo>
                  <a:cubicBezTo>
                    <a:pt x="1218" y="208"/>
                    <a:pt x="1216" y="210"/>
                    <a:pt x="1212" y="212"/>
                  </a:cubicBezTo>
                  <a:cubicBezTo>
                    <a:pt x="1209" y="213"/>
                    <a:pt x="1203" y="210"/>
                    <a:pt x="1201" y="208"/>
                  </a:cubicBezTo>
                  <a:cubicBezTo>
                    <a:pt x="1200" y="205"/>
                    <a:pt x="1195" y="206"/>
                    <a:pt x="1193" y="203"/>
                  </a:cubicBezTo>
                  <a:cubicBezTo>
                    <a:pt x="1192" y="199"/>
                    <a:pt x="1195" y="198"/>
                    <a:pt x="1197" y="200"/>
                  </a:cubicBezTo>
                  <a:cubicBezTo>
                    <a:pt x="1200" y="202"/>
                    <a:pt x="1203" y="201"/>
                    <a:pt x="1203" y="198"/>
                  </a:cubicBezTo>
                  <a:cubicBezTo>
                    <a:pt x="1204" y="196"/>
                    <a:pt x="1197" y="194"/>
                    <a:pt x="1193" y="194"/>
                  </a:cubicBezTo>
                  <a:cubicBezTo>
                    <a:pt x="1189" y="194"/>
                    <a:pt x="1187" y="199"/>
                    <a:pt x="1184" y="201"/>
                  </a:cubicBezTo>
                  <a:cubicBezTo>
                    <a:pt x="1180" y="204"/>
                    <a:pt x="1165" y="201"/>
                    <a:pt x="1164" y="199"/>
                  </a:cubicBezTo>
                  <a:cubicBezTo>
                    <a:pt x="1162" y="198"/>
                    <a:pt x="1141" y="199"/>
                    <a:pt x="1139" y="201"/>
                  </a:cubicBezTo>
                  <a:cubicBezTo>
                    <a:pt x="1137" y="202"/>
                    <a:pt x="1139" y="208"/>
                    <a:pt x="1138" y="208"/>
                  </a:cubicBezTo>
                  <a:cubicBezTo>
                    <a:pt x="1137" y="209"/>
                    <a:pt x="1135" y="202"/>
                    <a:pt x="1135" y="200"/>
                  </a:cubicBezTo>
                  <a:cubicBezTo>
                    <a:pt x="1135" y="199"/>
                    <a:pt x="1133" y="198"/>
                    <a:pt x="1129" y="198"/>
                  </a:cubicBezTo>
                  <a:cubicBezTo>
                    <a:pt x="1126" y="198"/>
                    <a:pt x="1123" y="198"/>
                    <a:pt x="1125" y="196"/>
                  </a:cubicBezTo>
                  <a:cubicBezTo>
                    <a:pt x="1127" y="195"/>
                    <a:pt x="1124" y="193"/>
                    <a:pt x="1126" y="191"/>
                  </a:cubicBezTo>
                  <a:cubicBezTo>
                    <a:pt x="1129" y="189"/>
                    <a:pt x="1121" y="183"/>
                    <a:pt x="1113" y="180"/>
                  </a:cubicBezTo>
                  <a:cubicBezTo>
                    <a:pt x="1106" y="177"/>
                    <a:pt x="1088" y="179"/>
                    <a:pt x="1083" y="180"/>
                  </a:cubicBezTo>
                  <a:cubicBezTo>
                    <a:pt x="1078" y="181"/>
                    <a:pt x="1069" y="181"/>
                    <a:pt x="1064" y="181"/>
                  </a:cubicBezTo>
                  <a:cubicBezTo>
                    <a:pt x="1060" y="181"/>
                    <a:pt x="1063" y="179"/>
                    <a:pt x="1062" y="177"/>
                  </a:cubicBezTo>
                  <a:cubicBezTo>
                    <a:pt x="1061" y="175"/>
                    <a:pt x="1053" y="172"/>
                    <a:pt x="1052" y="174"/>
                  </a:cubicBezTo>
                  <a:cubicBezTo>
                    <a:pt x="1051" y="176"/>
                    <a:pt x="1049" y="174"/>
                    <a:pt x="1049" y="173"/>
                  </a:cubicBezTo>
                  <a:cubicBezTo>
                    <a:pt x="1049" y="172"/>
                    <a:pt x="1042" y="169"/>
                    <a:pt x="1039" y="170"/>
                  </a:cubicBezTo>
                  <a:cubicBezTo>
                    <a:pt x="1036" y="170"/>
                    <a:pt x="1035" y="167"/>
                    <a:pt x="1038" y="167"/>
                  </a:cubicBezTo>
                  <a:cubicBezTo>
                    <a:pt x="1041" y="167"/>
                    <a:pt x="1047" y="168"/>
                    <a:pt x="1044" y="164"/>
                  </a:cubicBezTo>
                  <a:cubicBezTo>
                    <a:pt x="1042" y="160"/>
                    <a:pt x="1020" y="159"/>
                    <a:pt x="1018" y="160"/>
                  </a:cubicBezTo>
                  <a:cubicBezTo>
                    <a:pt x="1016" y="160"/>
                    <a:pt x="1018" y="163"/>
                    <a:pt x="1014" y="167"/>
                  </a:cubicBezTo>
                  <a:cubicBezTo>
                    <a:pt x="1009" y="172"/>
                    <a:pt x="1005" y="169"/>
                    <a:pt x="1005" y="167"/>
                  </a:cubicBezTo>
                  <a:cubicBezTo>
                    <a:pt x="1006" y="165"/>
                    <a:pt x="1011" y="165"/>
                    <a:pt x="1011" y="163"/>
                  </a:cubicBezTo>
                  <a:cubicBezTo>
                    <a:pt x="1011" y="161"/>
                    <a:pt x="1004" y="162"/>
                    <a:pt x="1002" y="160"/>
                  </a:cubicBezTo>
                  <a:cubicBezTo>
                    <a:pt x="1001" y="158"/>
                    <a:pt x="1004" y="157"/>
                    <a:pt x="1007" y="158"/>
                  </a:cubicBezTo>
                  <a:cubicBezTo>
                    <a:pt x="1010" y="159"/>
                    <a:pt x="1015" y="159"/>
                    <a:pt x="1015" y="158"/>
                  </a:cubicBezTo>
                  <a:cubicBezTo>
                    <a:pt x="1015" y="157"/>
                    <a:pt x="1012" y="156"/>
                    <a:pt x="1007" y="156"/>
                  </a:cubicBezTo>
                  <a:cubicBezTo>
                    <a:pt x="1003" y="155"/>
                    <a:pt x="991" y="152"/>
                    <a:pt x="985" y="153"/>
                  </a:cubicBezTo>
                  <a:cubicBezTo>
                    <a:pt x="979" y="153"/>
                    <a:pt x="976" y="150"/>
                    <a:pt x="973" y="150"/>
                  </a:cubicBezTo>
                  <a:cubicBezTo>
                    <a:pt x="969" y="150"/>
                    <a:pt x="969" y="152"/>
                    <a:pt x="971" y="154"/>
                  </a:cubicBezTo>
                  <a:cubicBezTo>
                    <a:pt x="973" y="156"/>
                    <a:pt x="968" y="157"/>
                    <a:pt x="964" y="156"/>
                  </a:cubicBezTo>
                  <a:cubicBezTo>
                    <a:pt x="960" y="156"/>
                    <a:pt x="954" y="158"/>
                    <a:pt x="957" y="161"/>
                  </a:cubicBezTo>
                  <a:cubicBezTo>
                    <a:pt x="959" y="164"/>
                    <a:pt x="961" y="160"/>
                    <a:pt x="963" y="161"/>
                  </a:cubicBezTo>
                  <a:cubicBezTo>
                    <a:pt x="965" y="162"/>
                    <a:pt x="958" y="164"/>
                    <a:pt x="961" y="166"/>
                  </a:cubicBezTo>
                  <a:cubicBezTo>
                    <a:pt x="964" y="167"/>
                    <a:pt x="963" y="170"/>
                    <a:pt x="963" y="171"/>
                  </a:cubicBezTo>
                  <a:cubicBezTo>
                    <a:pt x="963" y="173"/>
                    <a:pt x="959" y="173"/>
                    <a:pt x="957" y="171"/>
                  </a:cubicBezTo>
                  <a:cubicBezTo>
                    <a:pt x="955" y="169"/>
                    <a:pt x="952" y="171"/>
                    <a:pt x="949" y="171"/>
                  </a:cubicBezTo>
                  <a:cubicBezTo>
                    <a:pt x="946" y="170"/>
                    <a:pt x="943" y="172"/>
                    <a:pt x="947" y="172"/>
                  </a:cubicBezTo>
                  <a:cubicBezTo>
                    <a:pt x="950" y="173"/>
                    <a:pt x="952" y="175"/>
                    <a:pt x="947" y="176"/>
                  </a:cubicBezTo>
                  <a:cubicBezTo>
                    <a:pt x="942" y="176"/>
                    <a:pt x="943" y="171"/>
                    <a:pt x="940" y="172"/>
                  </a:cubicBezTo>
                  <a:cubicBezTo>
                    <a:pt x="938" y="172"/>
                    <a:pt x="931" y="170"/>
                    <a:pt x="928" y="170"/>
                  </a:cubicBezTo>
                  <a:cubicBezTo>
                    <a:pt x="925" y="170"/>
                    <a:pt x="923" y="172"/>
                    <a:pt x="919" y="173"/>
                  </a:cubicBezTo>
                  <a:cubicBezTo>
                    <a:pt x="914" y="173"/>
                    <a:pt x="908" y="171"/>
                    <a:pt x="907" y="168"/>
                  </a:cubicBezTo>
                  <a:cubicBezTo>
                    <a:pt x="905" y="166"/>
                    <a:pt x="904" y="165"/>
                    <a:pt x="902" y="168"/>
                  </a:cubicBezTo>
                  <a:cubicBezTo>
                    <a:pt x="900" y="171"/>
                    <a:pt x="900" y="176"/>
                    <a:pt x="898" y="176"/>
                  </a:cubicBezTo>
                  <a:cubicBezTo>
                    <a:pt x="896" y="176"/>
                    <a:pt x="895" y="181"/>
                    <a:pt x="893" y="182"/>
                  </a:cubicBezTo>
                  <a:cubicBezTo>
                    <a:pt x="891" y="184"/>
                    <a:pt x="890" y="181"/>
                    <a:pt x="888" y="181"/>
                  </a:cubicBezTo>
                  <a:cubicBezTo>
                    <a:pt x="885" y="181"/>
                    <a:pt x="876" y="172"/>
                    <a:pt x="876" y="170"/>
                  </a:cubicBezTo>
                  <a:cubicBezTo>
                    <a:pt x="875" y="167"/>
                    <a:pt x="870" y="163"/>
                    <a:pt x="868" y="162"/>
                  </a:cubicBezTo>
                  <a:cubicBezTo>
                    <a:pt x="867" y="161"/>
                    <a:pt x="870" y="160"/>
                    <a:pt x="872" y="162"/>
                  </a:cubicBezTo>
                  <a:cubicBezTo>
                    <a:pt x="873" y="163"/>
                    <a:pt x="876" y="163"/>
                    <a:pt x="877" y="162"/>
                  </a:cubicBezTo>
                  <a:cubicBezTo>
                    <a:pt x="879" y="162"/>
                    <a:pt x="879" y="157"/>
                    <a:pt x="876" y="157"/>
                  </a:cubicBezTo>
                  <a:cubicBezTo>
                    <a:pt x="873" y="157"/>
                    <a:pt x="874" y="154"/>
                    <a:pt x="875" y="154"/>
                  </a:cubicBezTo>
                  <a:cubicBezTo>
                    <a:pt x="877" y="153"/>
                    <a:pt x="872" y="149"/>
                    <a:pt x="874" y="148"/>
                  </a:cubicBezTo>
                  <a:cubicBezTo>
                    <a:pt x="876" y="148"/>
                    <a:pt x="875" y="146"/>
                    <a:pt x="872" y="145"/>
                  </a:cubicBezTo>
                  <a:cubicBezTo>
                    <a:pt x="870" y="145"/>
                    <a:pt x="867" y="143"/>
                    <a:pt x="867" y="142"/>
                  </a:cubicBezTo>
                  <a:cubicBezTo>
                    <a:pt x="867" y="140"/>
                    <a:pt x="856" y="140"/>
                    <a:pt x="856" y="142"/>
                  </a:cubicBezTo>
                  <a:cubicBezTo>
                    <a:pt x="857" y="144"/>
                    <a:pt x="852" y="143"/>
                    <a:pt x="853" y="141"/>
                  </a:cubicBezTo>
                  <a:cubicBezTo>
                    <a:pt x="854" y="140"/>
                    <a:pt x="849" y="140"/>
                    <a:pt x="844" y="139"/>
                  </a:cubicBezTo>
                  <a:cubicBezTo>
                    <a:pt x="839" y="137"/>
                    <a:pt x="839" y="134"/>
                    <a:pt x="837" y="134"/>
                  </a:cubicBezTo>
                  <a:cubicBezTo>
                    <a:pt x="835" y="133"/>
                    <a:pt x="836" y="139"/>
                    <a:pt x="833" y="137"/>
                  </a:cubicBezTo>
                  <a:cubicBezTo>
                    <a:pt x="830" y="136"/>
                    <a:pt x="828" y="139"/>
                    <a:pt x="829" y="142"/>
                  </a:cubicBezTo>
                  <a:cubicBezTo>
                    <a:pt x="830" y="145"/>
                    <a:pt x="829" y="145"/>
                    <a:pt x="829" y="148"/>
                  </a:cubicBezTo>
                  <a:cubicBezTo>
                    <a:pt x="829" y="150"/>
                    <a:pt x="827" y="149"/>
                    <a:pt x="824" y="148"/>
                  </a:cubicBezTo>
                  <a:cubicBezTo>
                    <a:pt x="821" y="147"/>
                    <a:pt x="821" y="151"/>
                    <a:pt x="814" y="149"/>
                  </a:cubicBezTo>
                  <a:cubicBezTo>
                    <a:pt x="808" y="147"/>
                    <a:pt x="805" y="149"/>
                    <a:pt x="804" y="147"/>
                  </a:cubicBezTo>
                  <a:cubicBezTo>
                    <a:pt x="802" y="145"/>
                    <a:pt x="800" y="145"/>
                    <a:pt x="800" y="146"/>
                  </a:cubicBezTo>
                  <a:cubicBezTo>
                    <a:pt x="800" y="148"/>
                    <a:pt x="790" y="147"/>
                    <a:pt x="789" y="145"/>
                  </a:cubicBezTo>
                  <a:cubicBezTo>
                    <a:pt x="788" y="142"/>
                    <a:pt x="791" y="142"/>
                    <a:pt x="792" y="141"/>
                  </a:cubicBezTo>
                  <a:cubicBezTo>
                    <a:pt x="794" y="140"/>
                    <a:pt x="790" y="139"/>
                    <a:pt x="785" y="140"/>
                  </a:cubicBezTo>
                  <a:cubicBezTo>
                    <a:pt x="779" y="140"/>
                    <a:pt x="776" y="137"/>
                    <a:pt x="770" y="137"/>
                  </a:cubicBezTo>
                  <a:cubicBezTo>
                    <a:pt x="764" y="138"/>
                    <a:pt x="752" y="139"/>
                    <a:pt x="750" y="140"/>
                  </a:cubicBezTo>
                  <a:cubicBezTo>
                    <a:pt x="748" y="141"/>
                    <a:pt x="751" y="144"/>
                    <a:pt x="749" y="144"/>
                  </a:cubicBezTo>
                  <a:cubicBezTo>
                    <a:pt x="746" y="144"/>
                    <a:pt x="748" y="139"/>
                    <a:pt x="747" y="136"/>
                  </a:cubicBezTo>
                  <a:cubicBezTo>
                    <a:pt x="747" y="134"/>
                    <a:pt x="743" y="133"/>
                    <a:pt x="743" y="135"/>
                  </a:cubicBezTo>
                  <a:cubicBezTo>
                    <a:pt x="744" y="137"/>
                    <a:pt x="737" y="138"/>
                    <a:pt x="735" y="137"/>
                  </a:cubicBezTo>
                  <a:cubicBezTo>
                    <a:pt x="733" y="135"/>
                    <a:pt x="730" y="133"/>
                    <a:pt x="726" y="132"/>
                  </a:cubicBezTo>
                  <a:cubicBezTo>
                    <a:pt x="721" y="131"/>
                    <a:pt x="715" y="136"/>
                    <a:pt x="717" y="137"/>
                  </a:cubicBezTo>
                  <a:cubicBezTo>
                    <a:pt x="718" y="139"/>
                    <a:pt x="721" y="137"/>
                    <a:pt x="722" y="138"/>
                  </a:cubicBezTo>
                  <a:cubicBezTo>
                    <a:pt x="722" y="140"/>
                    <a:pt x="712" y="140"/>
                    <a:pt x="712" y="141"/>
                  </a:cubicBezTo>
                  <a:cubicBezTo>
                    <a:pt x="712" y="143"/>
                    <a:pt x="702" y="145"/>
                    <a:pt x="699" y="146"/>
                  </a:cubicBezTo>
                  <a:cubicBezTo>
                    <a:pt x="692" y="147"/>
                    <a:pt x="690" y="147"/>
                    <a:pt x="686" y="150"/>
                  </a:cubicBezTo>
                  <a:cubicBezTo>
                    <a:pt x="683" y="153"/>
                    <a:pt x="685" y="147"/>
                    <a:pt x="688" y="144"/>
                  </a:cubicBezTo>
                  <a:cubicBezTo>
                    <a:pt x="691" y="141"/>
                    <a:pt x="694" y="142"/>
                    <a:pt x="696" y="140"/>
                  </a:cubicBezTo>
                  <a:cubicBezTo>
                    <a:pt x="697" y="138"/>
                    <a:pt x="700" y="138"/>
                    <a:pt x="705" y="137"/>
                  </a:cubicBezTo>
                  <a:cubicBezTo>
                    <a:pt x="709" y="137"/>
                    <a:pt x="709" y="134"/>
                    <a:pt x="711" y="133"/>
                  </a:cubicBezTo>
                  <a:cubicBezTo>
                    <a:pt x="713" y="132"/>
                    <a:pt x="718" y="130"/>
                    <a:pt x="719" y="128"/>
                  </a:cubicBezTo>
                  <a:cubicBezTo>
                    <a:pt x="720" y="126"/>
                    <a:pt x="731" y="122"/>
                    <a:pt x="733" y="122"/>
                  </a:cubicBezTo>
                  <a:cubicBezTo>
                    <a:pt x="735" y="123"/>
                    <a:pt x="736" y="118"/>
                    <a:pt x="737" y="118"/>
                  </a:cubicBezTo>
                  <a:cubicBezTo>
                    <a:pt x="738" y="118"/>
                    <a:pt x="744" y="115"/>
                    <a:pt x="747" y="114"/>
                  </a:cubicBezTo>
                  <a:cubicBezTo>
                    <a:pt x="749" y="113"/>
                    <a:pt x="750" y="111"/>
                    <a:pt x="750" y="109"/>
                  </a:cubicBezTo>
                  <a:cubicBezTo>
                    <a:pt x="750" y="108"/>
                    <a:pt x="747" y="108"/>
                    <a:pt x="747" y="107"/>
                  </a:cubicBezTo>
                  <a:cubicBezTo>
                    <a:pt x="746" y="105"/>
                    <a:pt x="748" y="106"/>
                    <a:pt x="751" y="105"/>
                  </a:cubicBezTo>
                  <a:cubicBezTo>
                    <a:pt x="753" y="104"/>
                    <a:pt x="751" y="101"/>
                    <a:pt x="749" y="102"/>
                  </a:cubicBezTo>
                  <a:cubicBezTo>
                    <a:pt x="747" y="102"/>
                    <a:pt x="750" y="100"/>
                    <a:pt x="748" y="98"/>
                  </a:cubicBezTo>
                  <a:cubicBezTo>
                    <a:pt x="746" y="96"/>
                    <a:pt x="743" y="99"/>
                    <a:pt x="743" y="97"/>
                  </a:cubicBezTo>
                  <a:cubicBezTo>
                    <a:pt x="743" y="94"/>
                    <a:pt x="743" y="92"/>
                    <a:pt x="741" y="90"/>
                  </a:cubicBezTo>
                  <a:cubicBezTo>
                    <a:pt x="740" y="89"/>
                    <a:pt x="737" y="93"/>
                    <a:pt x="734" y="90"/>
                  </a:cubicBezTo>
                  <a:cubicBezTo>
                    <a:pt x="731" y="88"/>
                    <a:pt x="723" y="87"/>
                    <a:pt x="723" y="88"/>
                  </a:cubicBezTo>
                  <a:cubicBezTo>
                    <a:pt x="723" y="89"/>
                    <a:pt x="718" y="86"/>
                    <a:pt x="718" y="87"/>
                  </a:cubicBezTo>
                  <a:cubicBezTo>
                    <a:pt x="717" y="88"/>
                    <a:pt x="710" y="88"/>
                    <a:pt x="708" y="87"/>
                  </a:cubicBezTo>
                  <a:cubicBezTo>
                    <a:pt x="706" y="87"/>
                    <a:pt x="703" y="88"/>
                    <a:pt x="702" y="90"/>
                  </a:cubicBezTo>
                  <a:cubicBezTo>
                    <a:pt x="702" y="93"/>
                    <a:pt x="694" y="92"/>
                    <a:pt x="692" y="91"/>
                  </a:cubicBezTo>
                  <a:cubicBezTo>
                    <a:pt x="691" y="91"/>
                    <a:pt x="698" y="85"/>
                    <a:pt x="698" y="84"/>
                  </a:cubicBezTo>
                  <a:cubicBezTo>
                    <a:pt x="698" y="83"/>
                    <a:pt x="686" y="84"/>
                    <a:pt x="685" y="83"/>
                  </a:cubicBezTo>
                  <a:cubicBezTo>
                    <a:pt x="684" y="82"/>
                    <a:pt x="678" y="81"/>
                    <a:pt x="675" y="81"/>
                  </a:cubicBezTo>
                  <a:cubicBezTo>
                    <a:pt x="673" y="82"/>
                    <a:pt x="675" y="81"/>
                    <a:pt x="678" y="81"/>
                  </a:cubicBezTo>
                  <a:cubicBezTo>
                    <a:pt x="680" y="80"/>
                    <a:pt x="683" y="78"/>
                    <a:pt x="685" y="78"/>
                  </a:cubicBezTo>
                  <a:cubicBezTo>
                    <a:pt x="688" y="77"/>
                    <a:pt x="687" y="76"/>
                    <a:pt x="686" y="75"/>
                  </a:cubicBezTo>
                  <a:cubicBezTo>
                    <a:pt x="685" y="73"/>
                    <a:pt x="682" y="74"/>
                    <a:pt x="679" y="73"/>
                  </a:cubicBezTo>
                  <a:cubicBezTo>
                    <a:pt x="677" y="72"/>
                    <a:pt x="673" y="71"/>
                    <a:pt x="671" y="71"/>
                  </a:cubicBezTo>
                  <a:cubicBezTo>
                    <a:pt x="669" y="71"/>
                    <a:pt x="666" y="72"/>
                    <a:pt x="660" y="73"/>
                  </a:cubicBezTo>
                  <a:cubicBezTo>
                    <a:pt x="655" y="74"/>
                    <a:pt x="654" y="78"/>
                    <a:pt x="652" y="80"/>
                  </a:cubicBezTo>
                  <a:cubicBezTo>
                    <a:pt x="649" y="81"/>
                    <a:pt x="644" y="86"/>
                    <a:pt x="646" y="87"/>
                  </a:cubicBezTo>
                  <a:cubicBezTo>
                    <a:pt x="648" y="87"/>
                    <a:pt x="647" y="89"/>
                    <a:pt x="648" y="90"/>
                  </a:cubicBezTo>
                  <a:cubicBezTo>
                    <a:pt x="648" y="92"/>
                    <a:pt x="646" y="92"/>
                    <a:pt x="643" y="92"/>
                  </a:cubicBezTo>
                  <a:cubicBezTo>
                    <a:pt x="640" y="91"/>
                    <a:pt x="631" y="91"/>
                    <a:pt x="631" y="93"/>
                  </a:cubicBezTo>
                  <a:cubicBezTo>
                    <a:pt x="631" y="95"/>
                    <a:pt x="636" y="96"/>
                    <a:pt x="636" y="97"/>
                  </a:cubicBezTo>
                  <a:cubicBezTo>
                    <a:pt x="636" y="98"/>
                    <a:pt x="632" y="97"/>
                    <a:pt x="630" y="96"/>
                  </a:cubicBezTo>
                  <a:cubicBezTo>
                    <a:pt x="628" y="95"/>
                    <a:pt x="624" y="96"/>
                    <a:pt x="623" y="98"/>
                  </a:cubicBezTo>
                  <a:cubicBezTo>
                    <a:pt x="622" y="100"/>
                    <a:pt x="619" y="99"/>
                    <a:pt x="618" y="99"/>
                  </a:cubicBezTo>
                  <a:cubicBezTo>
                    <a:pt x="617" y="98"/>
                    <a:pt x="614" y="100"/>
                    <a:pt x="613" y="99"/>
                  </a:cubicBezTo>
                  <a:cubicBezTo>
                    <a:pt x="611" y="98"/>
                    <a:pt x="616" y="96"/>
                    <a:pt x="615" y="95"/>
                  </a:cubicBezTo>
                  <a:cubicBezTo>
                    <a:pt x="614" y="93"/>
                    <a:pt x="608" y="94"/>
                    <a:pt x="607" y="97"/>
                  </a:cubicBezTo>
                  <a:cubicBezTo>
                    <a:pt x="607" y="99"/>
                    <a:pt x="603" y="95"/>
                    <a:pt x="602" y="96"/>
                  </a:cubicBezTo>
                  <a:cubicBezTo>
                    <a:pt x="601" y="96"/>
                    <a:pt x="599" y="97"/>
                    <a:pt x="597" y="98"/>
                  </a:cubicBezTo>
                  <a:cubicBezTo>
                    <a:pt x="594" y="99"/>
                    <a:pt x="590" y="97"/>
                    <a:pt x="589" y="99"/>
                  </a:cubicBezTo>
                  <a:cubicBezTo>
                    <a:pt x="588" y="101"/>
                    <a:pt x="594" y="102"/>
                    <a:pt x="594" y="102"/>
                  </a:cubicBezTo>
                  <a:cubicBezTo>
                    <a:pt x="594" y="103"/>
                    <a:pt x="581" y="103"/>
                    <a:pt x="580" y="104"/>
                  </a:cubicBezTo>
                  <a:cubicBezTo>
                    <a:pt x="580" y="106"/>
                    <a:pt x="576" y="106"/>
                    <a:pt x="570" y="106"/>
                  </a:cubicBezTo>
                  <a:cubicBezTo>
                    <a:pt x="565" y="106"/>
                    <a:pt x="567" y="109"/>
                    <a:pt x="563" y="109"/>
                  </a:cubicBezTo>
                  <a:cubicBezTo>
                    <a:pt x="559" y="110"/>
                    <a:pt x="557" y="110"/>
                    <a:pt x="555" y="113"/>
                  </a:cubicBezTo>
                  <a:cubicBezTo>
                    <a:pt x="554" y="115"/>
                    <a:pt x="550" y="115"/>
                    <a:pt x="549" y="113"/>
                  </a:cubicBezTo>
                  <a:cubicBezTo>
                    <a:pt x="548" y="112"/>
                    <a:pt x="544" y="114"/>
                    <a:pt x="546" y="114"/>
                  </a:cubicBezTo>
                  <a:cubicBezTo>
                    <a:pt x="548" y="115"/>
                    <a:pt x="546" y="117"/>
                    <a:pt x="545" y="116"/>
                  </a:cubicBezTo>
                  <a:cubicBezTo>
                    <a:pt x="543" y="116"/>
                    <a:pt x="540" y="119"/>
                    <a:pt x="542" y="118"/>
                  </a:cubicBezTo>
                  <a:cubicBezTo>
                    <a:pt x="544" y="118"/>
                    <a:pt x="545" y="120"/>
                    <a:pt x="544" y="121"/>
                  </a:cubicBezTo>
                  <a:cubicBezTo>
                    <a:pt x="543" y="123"/>
                    <a:pt x="538" y="120"/>
                    <a:pt x="537" y="121"/>
                  </a:cubicBezTo>
                  <a:cubicBezTo>
                    <a:pt x="536" y="122"/>
                    <a:pt x="539" y="124"/>
                    <a:pt x="541" y="123"/>
                  </a:cubicBezTo>
                  <a:cubicBezTo>
                    <a:pt x="543" y="123"/>
                    <a:pt x="545" y="125"/>
                    <a:pt x="545" y="126"/>
                  </a:cubicBezTo>
                  <a:cubicBezTo>
                    <a:pt x="545" y="128"/>
                    <a:pt x="540" y="125"/>
                    <a:pt x="539" y="126"/>
                  </a:cubicBezTo>
                  <a:cubicBezTo>
                    <a:pt x="538" y="128"/>
                    <a:pt x="540" y="128"/>
                    <a:pt x="542" y="129"/>
                  </a:cubicBezTo>
                  <a:cubicBezTo>
                    <a:pt x="544" y="129"/>
                    <a:pt x="543" y="130"/>
                    <a:pt x="545" y="131"/>
                  </a:cubicBezTo>
                  <a:cubicBezTo>
                    <a:pt x="545" y="132"/>
                    <a:pt x="545" y="132"/>
                    <a:pt x="545" y="132"/>
                  </a:cubicBezTo>
                  <a:cubicBezTo>
                    <a:pt x="546" y="133"/>
                    <a:pt x="544" y="134"/>
                    <a:pt x="544" y="135"/>
                  </a:cubicBezTo>
                  <a:cubicBezTo>
                    <a:pt x="544" y="137"/>
                    <a:pt x="542" y="137"/>
                    <a:pt x="542" y="136"/>
                  </a:cubicBezTo>
                  <a:cubicBezTo>
                    <a:pt x="542" y="135"/>
                    <a:pt x="536" y="134"/>
                    <a:pt x="534" y="136"/>
                  </a:cubicBezTo>
                  <a:cubicBezTo>
                    <a:pt x="533" y="137"/>
                    <a:pt x="532" y="138"/>
                    <a:pt x="530" y="137"/>
                  </a:cubicBezTo>
                  <a:cubicBezTo>
                    <a:pt x="529" y="135"/>
                    <a:pt x="524" y="137"/>
                    <a:pt x="519" y="137"/>
                  </a:cubicBezTo>
                  <a:cubicBezTo>
                    <a:pt x="513" y="138"/>
                    <a:pt x="501" y="138"/>
                    <a:pt x="498" y="139"/>
                  </a:cubicBezTo>
                  <a:cubicBezTo>
                    <a:pt x="495" y="140"/>
                    <a:pt x="492" y="144"/>
                    <a:pt x="495" y="147"/>
                  </a:cubicBezTo>
                  <a:cubicBezTo>
                    <a:pt x="498" y="150"/>
                    <a:pt x="495" y="151"/>
                    <a:pt x="495" y="153"/>
                  </a:cubicBezTo>
                  <a:cubicBezTo>
                    <a:pt x="495" y="155"/>
                    <a:pt x="502" y="158"/>
                    <a:pt x="506" y="159"/>
                  </a:cubicBezTo>
                  <a:cubicBezTo>
                    <a:pt x="510" y="159"/>
                    <a:pt x="513" y="164"/>
                    <a:pt x="511" y="167"/>
                  </a:cubicBezTo>
                  <a:cubicBezTo>
                    <a:pt x="508" y="169"/>
                    <a:pt x="502" y="166"/>
                    <a:pt x="497" y="162"/>
                  </a:cubicBezTo>
                  <a:cubicBezTo>
                    <a:pt x="492" y="159"/>
                    <a:pt x="482" y="157"/>
                    <a:pt x="479" y="157"/>
                  </a:cubicBezTo>
                  <a:cubicBezTo>
                    <a:pt x="475" y="158"/>
                    <a:pt x="477" y="154"/>
                    <a:pt x="473" y="154"/>
                  </a:cubicBezTo>
                  <a:cubicBezTo>
                    <a:pt x="468" y="155"/>
                    <a:pt x="465" y="159"/>
                    <a:pt x="468" y="159"/>
                  </a:cubicBezTo>
                  <a:cubicBezTo>
                    <a:pt x="471" y="159"/>
                    <a:pt x="472" y="158"/>
                    <a:pt x="471" y="160"/>
                  </a:cubicBezTo>
                  <a:cubicBezTo>
                    <a:pt x="469" y="161"/>
                    <a:pt x="472" y="161"/>
                    <a:pt x="475" y="162"/>
                  </a:cubicBezTo>
                  <a:cubicBezTo>
                    <a:pt x="479" y="164"/>
                    <a:pt x="472" y="166"/>
                    <a:pt x="469" y="164"/>
                  </a:cubicBezTo>
                  <a:cubicBezTo>
                    <a:pt x="465" y="161"/>
                    <a:pt x="461" y="163"/>
                    <a:pt x="460" y="165"/>
                  </a:cubicBezTo>
                  <a:cubicBezTo>
                    <a:pt x="459" y="167"/>
                    <a:pt x="464" y="173"/>
                    <a:pt x="471" y="174"/>
                  </a:cubicBezTo>
                  <a:cubicBezTo>
                    <a:pt x="477" y="175"/>
                    <a:pt x="475" y="177"/>
                    <a:pt x="478" y="178"/>
                  </a:cubicBezTo>
                  <a:cubicBezTo>
                    <a:pt x="481" y="179"/>
                    <a:pt x="479" y="180"/>
                    <a:pt x="477" y="180"/>
                  </a:cubicBezTo>
                  <a:cubicBezTo>
                    <a:pt x="475" y="180"/>
                    <a:pt x="471" y="177"/>
                    <a:pt x="467" y="175"/>
                  </a:cubicBezTo>
                  <a:cubicBezTo>
                    <a:pt x="464" y="174"/>
                    <a:pt x="456" y="176"/>
                    <a:pt x="454" y="174"/>
                  </a:cubicBezTo>
                  <a:cubicBezTo>
                    <a:pt x="452" y="172"/>
                    <a:pt x="455" y="170"/>
                    <a:pt x="453" y="169"/>
                  </a:cubicBezTo>
                  <a:cubicBezTo>
                    <a:pt x="452" y="167"/>
                    <a:pt x="453" y="164"/>
                    <a:pt x="455" y="161"/>
                  </a:cubicBezTo>
                  <a:cubicBezTo>
                    <a:pt x="457" y="158"/>
                    <a:pt x="455" y="152"/>
                    <a:pt x="452" y="151"/>
                  </a:cubicBezTo>
                  <a:cubicBezTo>
                    <a:pt x="449" y="150"/>
                    <a:pt x="449" y="153"/>
                    <a:pt x="450" y="154"/>
                  </a:cubicBezTo>
                  <a:cubicBezTo>
                    <a:pt x="450" y="155"/>
                    <a:pt x="450" y="160"/>
                    <a:pt x="448" y="163"/>
                  </a:cubicBezTo>
                  <a:cubicBezTo>
                    <a:pt x="445" y="166"/>
                    <a:pt x="438" y="166"/>
                    <a:pt x="438" y="168"/>
                  </a:cubicBezTo>
                  <a:cubicBezTo>
                    <a:pt x="438" y="170"/>
                    <a:pt x="433" y="171"/>
                    <a:pt x="435" y="173"/>
                  </a:cubicBezTo>
                  <a:cubicBezTo>
                    <a:pt x="436" y="174"/>
                    <a:pt x="443" y="181"/>
                    <a:pt x="444" y="184"/>
                  </a:cubicBezTo>
                  <a:cubicBezTo>
                    <a:pt x="445" y="186"/>
                    <a:pt x="438" y="193"/>
                    <a:pt x="439" y="197"/>
                  </a:cubicBezTo>
                  <a:cubicBezTo>
                    <a:pt x="440" y="201"/>
                    <a:pt x="438" y="203"/>
                    <a:pt x="440" y="205"/>
                  </a:cubicBezTo>
                  <a:cubicBezTo>
                    <a:pt x="441" y="207"/>
                    <a:pt x="444" y="205"/>
                    <a:pt x="446" y="206"/>
                  </a:cubicBezTo>
                  <a:cubicBezTo>
                    <a:pt x="448" y="207"/>
                    <a:pt x="451" y="205"/>
                    <a:pt x="455" y="204"/>
                  </a:cubicBezTo>
                  <a:cubicBezTo>
                    <a:pt x="460" y="203"/>
                    <a:pt x="468" y="208"/>
                    <a:pt x="471" y="210"/>
                  </a:cubicBezTo>
                  <a:cubicBezTo>
                    <a:pt x="474" y="211"/>
                    <a:pt x="472" y="213"/>
                    <a:pt x="474" y="216"/>
                  </a:cubicBezTo>
                  <a:cubicBezTo>
                    <a:pt x="475" y="218"/>
                    <a:pt x="470" y="218"/>
                    <a:pt x="470" y="222"/>
                  </a:cubicBezTo>
                  <a:cubicBezTo>
                    <a:pt x="470" y="225"/>
                    <a:pt x="479" y="227"/>
                    <a:pt x="479" y="228"/>
                  </a:cubicBezTo>
                  <a:cubicBezTo>
                    <a:pt x="480" y="229"/>
                    <a:pt x="473" y="228"/>
                    <a:pt x="470" y="227"/>
                  </a:cubicBezTo>
                  <a:cubicBezTo>
                    <a:pt x="467" y="226"/>
                    <a:pt x="467" y="223"/>
                    <a:pt x="466" y="222"/>
                  </a:cubicBezTo>
                  <a:cubicBezTo>
                    <a:pt x="466" y="221"/>
                    <a:pt x="468" y="218"/>
                    <a:pt x="468" y="216"/>
                  </a:cubicBezTo>
                  <a:cubicBezTo>
                    <a:pt x="469" y="214"/>
                    <a:pt x="465" y="213"/>
                    <a:pt x="464" y="211"/>
                  </a:cubicBezTo>
                  <a:cubicBezTo>
                    <a:pt x="463" y="210"/>
                    <a:pt x="461" y="207"/>
                    <a:pt x="459" y="208"/>
                  </a:cubicBezTo>
                  <a:cubicBezTo>
                    <a:pt x="457" y="208"/>
                    <a:pt x="449" y="209"/>
                    <a:pt x="447" y="211"/>
                  </a:cubicBezTo>
                  <a:cubicBezTo>
                    <a:pt x="445" y="213"/>
                    <a:pt x="447" y="219"/>
                    <a:pt x="449" y="222"/>
                  </a:cubicBezTo>
                  <a:cubicBezTo>
                    <a:pt x="450" y="225"/>
                    <a:pt x="442" y="229"/>
                    <a:pt x="442" y="232"/>
                  </a:cubicBezTo>
                  <a:cubicBezTo>
                    <a:pt x="442" y="234"/>
                    <a:pt x="439" y="235"/>
                    <a:pt x="436" y="237"/>
                  </a:cubicBezTo>
                  <a:cubicBezTo>
                    <a:pt x="432" y="239"/>
                    <a:pt x="428" y="240"/>
                    <a:pt x="428" y="244"/>
                  </a:cubicBezTo>
                  <a:cubicBezTo>
                    <a:pt x="429" y="247"/>
                    <a:pt x="424" y="245"/>
                    <a:pt x="421" y="244"/>
                  </a:cubicBezTo>
                  <a:cubicBezTo>
                    <a:pt x="419" y="242"/>
                    <a:pt x="416" y="244"/>
                    <a:pt x="412" y="244"/>
                  </a:cubicBezTo>
                  <a:cubicBezTo>
                    <a:pt x="408" y="244"/>
                    <a:pt x="408" y="241"/>
                    <a:pt x="406" y="242"/>
                  </a:cubicBezTo>
                  <a:cubicBezTo>
                    <a:pt x="403" y="243"/>
                    <a:pt x="401" y="241"/>
                    <a:pt x="402" y="239"/>
                  </a:cubicBezTo>
                  <a:cubicBezTo>
                    <a:pt x="402" y="237"/>
                    <a:pt x="406" y="238"/>
                    <a:pt x="406" y="240"/>
                  </a:cubicBezTo>
                  <a:cubicBezTo>
                    <a:pt x="406" y="241"/>
                    <a:pt x="408" y="241"/>
                    <a:pt x="411" y="239"/>
                  </a:cubicBezTo>
                  <a:cubicBezTo>
                    <a:pt x="413" y="238"/>
                    <a:pt x="412" y="241"/>
                    <a:pt x="415" y="241"/>
                  </a:cubicBezTo>
                  <a:cubicBezTo>
                    <a:pt x="419" y="242"/>
                    <a:pt x="417" y="240"/>
                    <a:pt x="419" y="240"/>
                  </a:cubicBezTo>
                  <a:cubicBezTo>
                    <a:pt x="422" y="240"/>
                    <a:pt x="422" y="239"/>
                    <a:pt x="421" y="238"/>
                  </a:cubicBezTo>
                  <a:cubicBezTo>
                    <a:pt x="420" y="237"/>
                    <a:pt x="423" y="236"/>
                    <a:pt x="425" y="235"/>
                  </a:cubicBezTo>
                  <a:cubicBezTo>
                    <a:pt x="427" y="234"/>
                    <a:pt x="426" y="231"/>
                    <a:pt x="427" y="231"/>
                  </a:cubicBezTo>
                  <a:cubicBezTo>
                    <a:pt x="429" y="230"/>
                    <a:pt x="428" y="228"/>
                    <a:pt x="429" y="228"/>
                  </a:cubicBezTo>
                  <a:cubicBezTo>
                    <a:pt x="431" y="228"/>
                    <a:pt x="432" y="225"/>
                    <a:pt x="433" y="225"/>
                  </a:cubicBezTo>
                  <a:cubicBezTo>
                    <a:pt x="435" y="225"/>
                    <a:pt x="436" y="223"/>
                    <a:pt x="435" y="222"/>
                  </a:cubicBezTo>
                  <a:cubicBezTo>
                    <a:pt x="434" y="220"/>
                    <a:pt x="435" y="217"/>
                    <a:pt x="437" y="216"/>
                  </a:cubicBezTo>
                  <a:cubicBezTo>
                    <a:pt x="438" y="216"/>
                    <a:pt x="439" y="214"/>
                    <a:pt x="437" y="213"/>
                  </a:cubicBezTo>
                  <a:cubicBezTo>
                    <a:pt x="436" y="212"/>
                    <a:pt x="431" y="209"/>
                    <a:pt x="431" y="206"/>
                  </a:cubicBezTo>
                  <a:cubicBezTo>
                    <a:pt x="431" y="204"/>
                    <a:pt x="430" y="200"/>
                    <a:pt x="431" y="198"/>
                  </a:cubicBezTo>
                  <a:cubicBezTo>
                    <a:pt x="431" y="196"/>
                    <a:pt x="431" y="193"/>
                    <a:pt x="431" y="191"/>
                  </a:cubicBezTo>
                  <a:cubicBezTo>
                    <a:pt x="430" y="188"/>
                    <a:pt x="432" y="186"/>
                    <a:pt x="433" y="182"/>
                  </a:cubicBezTo>
                  <a:cubicBezTo>
                    <a:pt x="433" y="178"/>
                    <a:pt x="428" y="174"/>
                    <a:pt x="426" y="173"/>
                  </a:cubicBezTo>
                  <a:cubicBezTo>
                    <a:pt x="424" y="172"/>
                    <a:pt x="425" y="170"/>
                    <a:pt x="429" y="167"/>
                  </a:cubicBezTo>
                  <a:cubicBezTo>
                    <a:pt x="432" y="164"/>
                    <a:pt x="432" y="155"/>
                    <a:pt x="432" y="153"/>
                  </a:cubicBezTo>
                  <a:cubicBezTo>
                    <a:pt x="432" y="151"/>
                    <a:pt x="425" y="150"/>
                    <a:pt x="422" y="150"/>
                  </a:cubicBezTo>
                  <a:cubicBezTo>
                    <a:pt x="419" y="150"/>
                    <a:pt x="409" y="150"/>
                    <a:pt x="407" y="149"/>
                  </a:cubicBezTo>
                  <a:cubicBezTo>
                    <a:pt x="404" y="149"/>
                    <a:pt x="403" y="151"/>
                    <a:pt x="402" y="154"/>
                  </a:cubicBezTo>
                  <a:cubicBezTo>
                    <a:pt x="401" y="156"/>
                    <a:pt x="398" y="160"/>
                    <a:pt x="397" y="165"/>
                  </a:cubicBezTo>
                  <a:cubicBezTo>
                    <a:pt x="395" y="170"/>
                    <a:pt x="389" y="172"/>
                    <a:pt x="386" y="173"/>
                  </a:cubicBezTo>
                  <a:cubicBezTo>
                    <a:pt x="383" y="174"/>
                    <a:pt x="382" y="178"/>
                    <a:pt x="383" y="180"/>
                  </a:cubicBezTo>
                  <a:cubicBezTo>
                    <a:pt x="384" y="182"/>
                    <a:pt x="386" y="181"/>
                    <a:pt x="387" y="181"/>
                  </a:cubicBezTo>
                  <a:cubicBezTo>
                    <a:pt x="389" y="182"/>
                    <a:pt x="387" y="187"/>
                    <a:pt x="386" y="188"/>
                  </a:cubicBezTo>
                  <a:cubicBezTo>
                    <a:pt x="386" y="188"/>
                    <a:pt x="388" y="190"/>
                    <a:pt x="386" y="192"/>
                  </a:cubicBezTo>
                  <a:cubicBezTo>
                    <a:pt x="384" y="193"/>
                    <a:pt x="382" y="196"/>
                    <a:pt x="383" y="197"/>
                  </a:cubicBezTo>
                  <a:cubicBezTo>
                    <a:pt x="384" y="198"/>
                    <a:pt x="390" y="199"/>
                    <a:pt x="393" y="201"/>
                  </a:cubicBezTo>
                  <a:cubicBezTo>
                    <a:pt x="395" y="202"/>
                    <a:pt x="394" y="205"/>
                    <a:pt x="396" y="207"/>
                  </a:cubicBezTo>
                  <a:cubicBezTo>
                    <a:pt x="398" y="210"/>
                    <a:pt x="400" y="208"/>
                    <a:pt x="401" y="210"/>
                  </a:cubicBezTo>
                  <a:cubicBezTo>
                    <a:pt x="402" y="211"/>
                    <a:pt x="398" y="217"/>
                    <a:pt x="396" y="218"/>
                  </a:cubicBezTo>
                  <a:cubicBezTo>
                    <a:pt x="394" y="218"/>
                    <a:pt x="388" y="211"/>
                    <a:pt x="386" y="210"/>
                  </a:cubicBezTo>
                  <a:cubicBezTo>
                    <a:pt x="384" y="208"/>
                    <a:pt x="377" y="206"/>
                    <a:pt x="373" y="204"/>
                  </a:cubicBezTo>
                  <a:cubicBezTo>
                    <a:pt x="370" y="202"/>
                    <a:pt x="367" y="203"/>
                    <a:pt x="363" y="200"/>
                  </a:cubicBezTo>
                  <a:cubicBezTo>
                    <a:pt x="359" y="197"/>
                    <a:pt x="355" y="196"/>
                    <a:pt x="348" y="196"/>
                  </a:cubicBezTo>
                  <a:cubicBezTo>
                    <a:pt x="340" y="196"/>
                    <a:pt x="336" y="194"/>
                    <a:pt x="333" y="195"/>
                  </a:cubicBezTo>
                  <a:cubicBezTo>
                    <a:pt x="331" y="195"/>
                    <a:pt x="332" y="192"/>
                    <a:pt x="327" y="190"/>
                  </a:cubicBezTo>
                  <a:cubicBezTo>
                    <a:pt x="323" y="188"/>
                    <a:pt x="320" y="186"/>
                    <a:pt x="317" y="187"/>
                  </a:cubicBezTo>
                  <a:cubicBezTo>
                    <a:pt x="315" y="188"/>
                    <a:pt x="316" y="193"/>
                    <a:pt x="320" y="194"/>
                  </a:cubicBezTo>
                  <a:cubicBezTo>
                    <a:pt x="324" y="194"/>
                    <a:pt x="322" y="196"/>
                    <a:pt x="326" y="196"/>
                  </a:cubicBezTo>
                  <a:cubicBezTo>
                    <a:pt x="330" y="196"/>
                    <a:pt x="331" y="197"/>
                    <a:pt x="331" y="200"/>
                  </a:cubicBezTo>
                  <a:cubicBezTo>
                    <a:pt x="331" y="202"/>
                    <a:pt x="333" y="205"/>
                    <a:pt x="334" y="206"/>
                  </a:cubicBezTo>
                  <a:cubicBezTo>
                    <a:pt x="336" y="208"/>
                    <a:pt x="335" y="211"/>
                    <a:pt x="332" y="211"/>
                  </a:cubicBezTo>
                  <a:cubicBezTo>
                    <a:pt x="329" y="211"/>
                    <a:pt x="325" y="211"/>
                    <a:pt x="326" y="214"/>
                  </a:cubicBezTo>
                  <a:cubicBezTo>
                    <a:pt x="328" y="216"/>
                    <a:pt x="326" y="216"/>
                    <a:pt x="322" y="215"/>
                  </a:cubicBezTo>
                  <a:cubicBezTo>
                    <a:pt x="319" y="214"/>
                    <a:pt x="321" y="212"/>
                    <a:pt x="322" y="210"/>
                  </a:cubicBezTo>
                  <a:cubicBezTo>
                    <a:pt x="324" y="209"/>
                    <a:pt x="319" y="208"/>
                    <a:pt x="317" y="207"/>
                  </a:cubicBezTo>
                  <a:cubicBezTo>
                    <a:pt x="315" y="206"/>
                    <a:pt x="307" y="212"/>
                    <a:pt x="305" y="213"/>
                  </a:cubicBezTo>
                  <a:cubicBezTo>
                    <a:pt x="303" y="214"/>
                    <a:pt x="297" y="212"/>
                    <a:pt x="292" y="213"/>
                  </a:cubicBezTo>
                  <a:cubicBezTo>
                    <a:pt x="286" y="214"/>
                    <a:pt x="286" y="219"/>
                    <a:pt x="284" y="218"/>
                  </a:cubicBezTo>
                  <a:cubicBezTo>
                    <a:pt x="282" y="218"/>
                    <a:pt x="276" y="219"/>
                    <a:pt x="273" y="218"/>
                  </a:cubicBezTo>
                  <a:cubicBezTo>
                    <a:pt x="271" y="216"/>
                    <a:pt x="273" y="215"/>
                    <a:pt x="275" y="215"/>
                  </a:cubicBezTo>
                  <a:cubicBezTo>
                    <a:pt x="278" y="216"/>
                    <a:pt x="279" y="215"/>
                    <a:pt x="277" y="213"/>
                  </a:cubicBezTo>
                  <a:cubicBezTo>
                    <a:pt x="276" y="211"/>
                    <a:pt x="279" y="209"/>
                    <a:pt x="279" y="208"/>
                  </a:cubicBezTo>
                  <a:cubicBezTo>
                    <a:pt x="279" y="206"/>
                    <a:pt x="270" y="210"/>
                    <a:pt x="268" y="211"/>
                  </a:cubicBezTo>
                  <a:cubicBezTo>
                    <a:pt x="266" y="212"/>
                    <a:pt x="268" y="215"/>
                    <a:pt x="266" y="215"/>
                  </a:cubicBezTo>
                  <a:cubicBezTo>
                    <a:pt x="265" y="216"/>
                    <a:pt x="265" y="214"/>
                    <a:pt x="263" y="213"/>
                  </a:cubicBezTo>
                  <a:cubicBezTo>
                    <a:pt x="261" y="213"/>
                    <a:pt x="247" y="216"/>
                    <a:pt x="244" y="219"/>
                  </a:cubicBezTo>
                  <a:cubicBezTo>
                    <a:pt x="242" y="222"/>
                    <a:pt x="237" y="222"/>
                    <a:pt x="237" y="223"/>
                  </a:cubicBezTo>
                  <a:cubicBezTo>
                    <a:pt x="237" y="225"/>
                    <a:pt x="230" y="225"/>
                    <a:pt x="228" y="226"/>
                  </a:cubicBezTo>
                  <a:cubicBezTo>
                    <a:pt x="225" y="227"/>
                    <a:pt x="227" y="232"/>
                    <a:pt x="226" y="235"/>
                  </a:cubicBezTo>
                  <a:cubicBezTo>
                    <a:pt x="225" y="237"/>
                    <a:pt x="215" y="236"/>
                    <a:pt x="212" y="236"/>
                  </a:cubicBezTo>
                  <a:cubicBezTo>
                    <a:pt x="209" y="237"/>
                    <a:pt x="208" y="231"/>
                    <a:pt x="206" y="230"/>
                  </a:cubicBezTo>
                  <a:cubicBezTo>
                    <a:pt x="204" y="230"/>
                    <a:pt x="205" y="227"/>
                    <a:pt x="206" y="225"/>
                  </a:cubicBezTo>
                  <a:cubicBezTo>
                    <a:pt x="207" y="224"/>
                    <a:pt x="208" y="225"/>
                    <a:pt x="211" y="223"/>
                  </a:cubicBezTo>
                  <a:cubicBezTo>
                    <a:pt x="214" y="221"/>
                    <a:pt x="217" y="224"/>
                    <a:pt x="219" y="223"/>
                  </a:cubicBezTo>
                  <a:cubicBezTo>
                    <a:pt x="220" y="221"/>
                    <a:pt x="214" y="218"/>
                    <a:pt x="214" y="215"/>
                  </a:cubicBezTo>
                  <a:cubicBezTo>
                    <a:pt x="213" y="212"/>
                    <a:pt x="207" y="211"/>
                    <a:pt x="203" y="212"/>
                  </a:cubicBezTo>
                  <a:cubicBezTo>
                    <a:pt x="200" y="213"/>
                    <a:pt x="196" y="212"/>
                    <a:pt x="193" y="211"/>
                  </a:cubicBezTo>
                  <a:cubicBezTo>
                    <a:pt x="191" y="210"/>
                    <a:pt x="191" y="213"/>
                    <a:pt x="195" y="214"/>
                  </a:cubicBezTo>
                  <a:cubicBezTo>
                    <a:pt x="199" y="215"/>
                    <a:pt x="197" y="218"/>
                    <a:pt x="197" y="220"/>
                  </a:cubicBezTo>
                  <a:cubicBezTo>
                    <a:pt x="198" y="222"/>
                    <a:pt x="196" y="226"/>
                    <a:pt x="194" y="229"/>
                  </a:cubicBezTo>
                  <a:cubicBezTo>
                    <a:pt x="192" y="232"/>
                    <a:pt x="194" y="232"/>
                    <a:pt x="197" y="232"/>
                  </a:cubicBezTo>
                  <a:cubicBezTo>
                    <a:pt x="200" y="231"/>
                    <a:pt x="200" y="236"/>
                    <a:pt x="200" y="239"/>
                  </a:cubicBezTo>
                  <a:cubicBezTo>
                    <a:pt x="200" y="242"/>
                    <a:pt x="197" y="243"/>
                    <a:pt x="197" y="245"/>
                  </a:cubicBezTo>
                  <a:cubicBezTo>
                    <a:pt x="197" y="247"/>
                    <a:pt x="195" y="244"/>
                    <a:pt x="194" y="245"/>
                  </a:cubicBezTo>
                  <a:cubicBezTo>
                    <a:pt x="193" y="246"/>
                    <a:pt x="192" y="244"/>
                    <a:pt x="191" y="242"/>
                  </a:cubicBezTo>
                  <a:cubicBezTo>
                    <a:pt x="191" y="240"/>
                    <a:pt x="186" y="242"/>
                    <a:pt x="183" y="241"/>
                  </a:cubicBezTo>
                  <a:cubicBezTo>
                    <a:pt x="181" y="240"/>
                    <a:pt x="180" y="241"/>
                    <a:pt x="178" y="243"/>
                  </a:cubicBezTo>
                  <a:cubicBezTo>
                    <a:pt x="177" y="245"/>
                    <a:pt x="173" y="246"/>
                    <a:pt x="171" y="246"/>
                  </a:cubicBezTo>
                  <a:cubicBezTo>
                    <a:pt x="169" y="247"/>
                    <a:pt x="165" y="251"/>
                    <a:pt x="163" y="252"/>
                  </a:cubicBezTo>
                  <a:cubicBezTo>
                    <a:pt x="161" y="253"/>
                    <a:pt x="161" y="256"/>
                    <a:pt x="164" y="259"/>
                  </a:cubicBezTo>
                  <a:cubicBezTo>
                    <a:pt x="167" y="262"/>
                    <a:pt x="167" y="264"/>
                    <a:pt x="167" y="265"/>
                  </a:cubicBezTo>
                  <a:cubicBezTo>
                    <a:pt x="167" y="267"/>
                    <a:pt x="159" y="266"/>
                    <a:pt x="158" y="265"/>
                  </a:cubicBezTo>
                  <a:cubicBezTo>
                    <a:pt x="156" y="263"/>
                    <a:pt x="151" y="262"/>
                    <a:pt x="149" y="263"/>
                  </a:cubicBezTo>
                  <a:cubicBezTo>
                    <a:pt x="147" y="263"/>
                    <a:pt x="143" y="257"/>
                    <a:pt x="140" y="257"/>
                  </a:cubicBezTo>
                  <a:cubicBezTo>
                    <a:pt x="138" y="257"/>
                    <a:pt x="136" y="260"/>
                    <a:pt x="135" y="262"/>
                  </a:cubicBezTo>
                  <a:cubicBezTo>
                    <a:pt x="134" y="263"/>
                    <a:pt x="136" y="264"/>
                    <a:pt x="138" y="266"/>
                  </a:cubicBezTo>
                  <a:cubicBezTo>
                    <a:pt x="139" y="269"/>
                    <a:pt x="143" y="269"/>
                    <a:pt x="145" y="269"/>
                  </a:cubicBezTo>
                  <a:cubicBezTo>
                    <a:pt x="148" y="269"/>
                    <a:pt x="147" y="273"/>
                    <a:pt x="146" y="274"/>
                  </a:cubicBezTo>
                  <a:cubicBezTo>
                    <a:pt x="145" y="276"/>
                    <a:pt x="141" y="277"/>
                    <a:pt x="140" y="275"/>
                  </a:cubicBezTo>
                  <a:cubicBezTo>
                    <a:pt x="139" y="274"/>
                    <a:pt x="134" y="275"/>
                    <a:pt x="134" y="273"/>
                  </a:cubicBezTo>
                  <a:cubicBezTo>
                    <a:pt x="134" y="271"/>
                    <a:pt x="130" y="268"/>
                    <a:pt x="126" y="269"/>
                  </a:cubicBezTo>
                  <a:cubicBezTo>
                    <a:pt x="123" y="270"/>
                    <a:pt x="122" y="267"/>
                    <a:pt x="122" y="264"/>
                  </a:cubicBezTo>
                  <a:cubicBezTo>
                    <a:pt x="122" y="261"/>
                    <a:pt x="120" y="260"/>
                    <a:pt x="120" y="259"/>
                  </a:cubicBezTo>
                  <a:cubicBezTo>
                    <a:pt x="120" y="257"/>
                    <a:pt x="119" y="255"/>
                    <a:pt x="121" y="253"/>
                  </a:cubicBezTo>
                  <a:cubicBezTo>
                    <a:pt x="122" y="252"/>
                    <a:pt x="121" y="250"/>
                    <a:pt x="121" y="248"/>
                  </a:cubicBezTo>
                  <a:cubicBezTo>
                    <a:pt x="121" y="246"/>
                    <a:pt x="118" y="244"/>
                    <a:pt x="115" y="244"/>
                  </a:cubicBezTo>
                  <a:cubicBezTo>
                    <a:pt x="112" y="244"/>
                    <a:pt x="113" y="241"/>
                    <a:pt x="110" y="240"/>
                  </a:cubicBezTo>
                  <a:cubicBezTo>
                    <a:pt x="108" y="240"/>
                    <a:pt x="103" y="235"/>
                    <a:pt x="102" y="234"/>
                  </a:cubicBezTo>
                  <a:cubicBezTo>
                    <a:pt x="102" y="232"/>
                    <a:pt x="98" y="232"/>
                    <a:pt x="99" y="231"/>
                  </a:cubicBezTo>
                  <a:cubicBezTo>
                    <a:pt x="101" y="230"/>
                    <a:pt x="104" y="231"/>
                    <a:pt x="106" y="233"/>
                  </a:cubicBezTo>
                  <a:cubicBezTo>
                    <a:pt x="108" y="235"/>
                    <a:pt x="111" y="237"/>
                    <a:pt x="117" y="238"/>
                  </a:cubicBezTo>
                  <a:cubicBezTo>
                    <a:pt x="123" y="239"/>
                    <a:pt x="125" y="241"/>
                    <a:pt x="131" y="242"/>
                  </a:cubicBezTo>
                  <a:cubicBezTo>
                    <a:pt x="137" y="244"/>
                    <a:pt x="141" y="244"/>
                    <a:pt x="150" y="246"/>
                  </a:cubicBezTo>
                  <a:cubicBezTo>
                    <a:pt x="159" y="247"/>
                    <a:pt x="171" y="238"/>
                    <a:pt x="173" y="235"/>
                  </a:cubicBezTo>
                  <a:cubicBezTo>
                    <a:pt x="176" y="233"/>
                    <a:pt x="172" y="228"/>
                    <a:pt x="172" y="226"/>
                  </a:cubicBezTo>
                  <a:cubicBezTo>
                    <a:pt x="172" y="224"/>
                    <a:pt x="168" y="224"/>
                    <a:pt x="168" y="222"/>
                  </a:cubicBezTo>
                  <a:cubicBezTo>
                    <a:pt x="167" y="221"/>
                    <a:pt x="165" y="218"/>
                    <a:pt x="161" y="218"/>
                  </a:cubicBezTo>
                  <a:cubicBezTo>
                    <a:pt x="158" y="218"/>
                    <a:pt x="157" y="214"/>
                    <a:pt x="154" y="215"/>
                  </a:cubicBezTo>
                  <a:cubicBezTo>
                    <a:pt x="152" y="215"/>
                    <a:pt x="150" y="213"/>
                    <a:pt x="143" y="209"/>
                  </a:cubicBezTo>
                  <a:cubicBezTo>
                    <a:pt x="136" y="204"/>
                    <a:pt x="126" y="200"/>
                    <a:pt x="124" y="201"/>
                  </a:cubicBezTo>
                  <a:cubicBezTo>
                    <a:pt x="122" y="202"/>
                    <a:pt x="121" y="203"/>
                    <a:pt x="120" y="201"/>
                  </a:cubicBezTo>
                  <a:cubicBezTo>
                    <a:pt x="119" y="199"/>
                    <a:pt x="116" y="199"/>
                    <a:pt x="114" y="201"/>
                  </a:cubicBezTo>
                  <a:cubicBezTo>
                    <a:pt x="112" y="202"/>
                    <a:pt x="110" y="199"/>
                    <a:pt x="107" y="200"/>
                  </a:cubicBezTo>
                  <a:cubicBezTo>
                    <a:pt x="103" y="201"/>
                    <a:pt x="101" y="199"/>
                    <a:pt x="102" y="198"/>
                  </a:cubicBezTo>
                  <a:cubicBezTo>
                    <a:pt x="103" y="196"/>
                    <a:pt x="108" y="197"/>
                    <a:pt x="108" y="196"/>
                  </a:cubicBezTo>
                  <a:cubicBezTo>
                    <a:pt x="108" y="194"/>
                    <a:pt x="106" y="196"/>
                    <a:pt x="103" y="193"/>
                  </a:cubicBezTo>
                  <a:cubicBezTo>
                    <a:pt x="99" y="191"/>
                    <a:pt x="98" y="193"/>
                    <a:pt x="97" y="195"/>
                  </a:cubicBezTo>
                  <a:cubicBezTo>
                    <a:pt x="96" y="196"/>
                    <a:pt x="94" y="196"/>
                    <a:pt x="92" y="194"/>
                  </a:cubicBezTo>
                  <a:cubicBezTo>
                    <a:pt x="92" y="194"/>
                    <a:pt x="92" y="194"/>
                    <a:pt x="91" y="194"/>
                  </a:cubicBezTo>
                  <a:cubicBezTo>
                    <a:pt x="91" y="197"/>
                    <a:pt x="89" y="197"/>
                    <a:pt x="87" y="197"/>
                  </a:cubicBezTo>
                  <a:cubicBezTo>
                    <a:pt x="85" y="196"/>
                    <a:pt x="83" y="200"/>
                    <a:pt x="81" y="200"/>
                  </a:cubicBezTo>
                  <a:cubicBezTo>
                    <a:pt x="78" y="200"/>
                    <a:pt x="76" y="203"/>
                    <a:pt x="75" y="205"/>
                  </a:cubicBezTo>
                  <a:cubicBezTo>
                    <a:pt x="75" y="207"/>
                    <a:pt x="72" y="206"/>
                    <a:pt x="72" y="207"/>
                  </a:cubicBezTo>
                  <a:cubicBezTo>
                    <a:pt x="72" y="208"/>
                    <a:pt x="72" y="210"/>
                    <a:pt x="71" y="211"/>
                  </a:cubicBezTo>
                  <a:cubicBezTo>
                    <a:pt x="70" y="213"/>
                    <a:pt x="71" y="213"/>
                    <a:pt x="72" y="216"/>
                  </a:cubicBezTo>
                  <a:cubicBezTo>
                    <a:pt x="73" y="218"/>
                    <a:pt x="76" y="218"/>
                    <a:pt x="77" y="219"/>
                  </a:cubicBezTo>
                  <a:cubicBezTo>
                    <a:pt x="78" y="219"/>
                    <a:pt x="83" y="223"/>
                    <a:pt x="83" y="225"/>
                  </a:cubicBezTo>
                  <a:cubicBezTo>
                    <a:pt x="83" y="226"/>
                    <a:pt x="79" y="230"/>
                    <a:pt x="78" y="231"/>
                  </a:cubicBezTo>
                  <a:cubicBezTo>
                    <a:pt x="76" y="232"/>
                    <a:pt x="75" y="234"/>
                    <a:pt x="75" y="235"/>
                  </a:cubicBezTo>
                  <a:cubicBezTo>
                    <a:pt x="76" y="237"/>
                    <a:pt x="80" y="243"/>
                    <a:pt x="83" y="247"/>
                  </a:cubicBezTo>
                  <a:cubicBezTo>
                    <a:pt x="86" y="252"/>
                    <a:pt x="82" y="250"/>
                    <a:pt x="80" y="252"/>
                  </a:cubicBezTo>
                  <a:cubicBezTo>
                    <a:pt x="79" y="254"/>
                    <a:pt x="81" y="257"/>
                    <a:pt x="82" y="258"/>
                  </a:cubicBezTo>
                  <a:cubicBezTo>
                    <a:pt x="82" y="260"/>
                    <a:pt x="80" y="260"/>
                    <a:pt x="80" y="261"/>
                  </a:cubicBezTo>
                  <a:cubicBezTo>
                    <a:pt x="80" y="262"/>
                    <a:pt x="84" y="262"/>
                    <a:pt x="84" y="263"/>
                  </a:cubicBezTo>
                  <a:cubicBezTo>
                    <a:pt x="84" y="264"/>
                    <a:pt x="81" y="266"/>
                    <a:pt x="83" y="267"/>
                  </a:cubicBezTo>
                  <a:cubicBezTo>
                    <a:pt x="84" y="269"/>
                    <a:pt x="87" y="269"/>
                    <a:pt x="87" y="272"/>
                  </a:cubicBezTo>
                  <a:cubicBezTo>
                    <a:pt x="87" y="274"/>
                    <a:pt x="82" y="274"/>
                    <a:pt x="82" y="276"/>
                  </a:cubicBezTo>
                  <a:cubicBezTo>
                    <a:pt x="82" y="278"/>
                    <a:pt x="89" y="281"/>
                    <a:pt x="92" y="284"/>
                  </a:cubicBezTo>
                  <a:cubicBezTo>
                    <a:pt x="95" y="288"/>
                    <a:pt x="95" y="289"/>
                    <a:pt x="94" y="291"/>
                  </a:cubicBezTo>
                  <a:cubicBezTo>
                    <a:pt x="93" y="294"/>
                    <a:pt x="84" y="298"/>
                    <a:pt x="82" y="302"/>
                  </a:cubicBezTo>
                  <a:cubicBezTo>
                    <a:pt x="80" y="306"/>
                    <a:pt x="73" y="309"/>
                    <a:pt x="70" y="312"/>
                  </a:cubicBezTo>
                  <a:cubicBezTo>
                    <a:pt x="69" y="313"/>
                    <a:pt x="67" y="315"/>
                    <a:pt x="66" y="317"/>
                  </a:cubicBezTo>
                  <a:cubicBezTo>
                    <a:pt x="68" y="316"/>
                    <a:pt x="69" y="316"/>
                    <a:pt x="70" y="316"/>
                  </a:cubicBezTo>
                  <a:cubicBezTo>
                    <a:pt x="71" y="315"/>
                    <a:pt x="73" y="319"/>
                    <a:pt x="75" y="321"/>
                  </a:cubicBezTo>
                  <a:cubicBezTo>
                    <a:pt x="77" y="322"/>
                    <a:pt x="80" y="321"/>
                    <a:pt x="82" y="322"/>
                  </a:cubicBezTo>
                  <a:cubicBezTo>
                    <a:pt x="83" y="324"/>
                    <a:pt x="81" y="324"/>
                    <a:pt x="78" y="323"/>
                  </a:cubicBezTo>
                  <a:cubicBezTo>
                    <a:pt x="75" y="323"/>
                    <a:pt x="74" y="325"/>
                    <a:pt x="70" y="326"/>
                  </a:cubicBezTo>
                  <a:cubicBezTo>
                    <a:pt x="67" y="327"/>
                    <a:pt x="67" y="328"/>
                    <a:pt x="66" y="329"/>
                  </a:cubicBezTo>
                  <a:cubicBezTo>
                    <a:pt x="68" y="332"/>
                    <a:pt x="66" y="332"/>
                    <a:pt x="65" y="334"/>
                  </a:cubicBezTo>
                  <a:cubicBezTo>
                    <a:pt x="63" y="337"/>
                    <a:pt x="62" y="337"/>
                    <a:pt x="62" y="339"/>
                  </a:cubicBezTo>
                  <a:cubicBezTo>
                    <a:pt x="62" y="340"/>
                    <a:pt x="62" y="341"/>
                    <a:pt x="62" y="343"/>
                  </a:cubicBezTo>
                  <a:cubicBezTo>
                    <a:pt x="63" y="345"/>
                    <a:pt x="63" y="346"/>
                    <a:pt x="64" y="347"/>
                  </a:cubicBezTo>
                  <a:cubicBezTo>
                    <a:pt x="65" y="349"/>
                    <a:pt x="63" y="349"/>
                    <a:pt x="62" y="350"/>
                  </a:cubicBezTo>
                  <a:cubicBezTo>
                    <a:pt x="61" y="351"/>
                    <a:pt x="62" y="353"/>
                    <a:pt x="63" y="354"/>
                  </a:cubicBezTo>
                  <a:cubicBezTo>
                    <a:pt x="65" y="356"/>
                    <a:pt x="65" y="358"/>
                    <a:pt x="64" y="359"/>
                  </a:cubicBezTo>
                  <a:cubicBezTo>
                    <a:pt x="63" y="360"/>
                    <a:pt x="65" y="362"/>
                    <a:pt x="67" y="364"/>
                  </a:cubicBezTo>
                  <a:cubicBezTo>
                    <a:pt x="68" y="365"/>
                    <a:pt x="68" y="368"/>
                    <a:pt x="69" y="369"/>
                  </a:cubicBezTo>
                  <a:cubicBezTo>
                    <a:pt x="70" y="370"/>
                    <a:pt x="71" y="371"/>
                    <a:pt x="73" y="370"/>
                  </a:cubicBezTo>
                  <a:cubicBezTo>
                    <a:pt x="75" y="370"/>
                    <a:pt x="76" y="371"/>
                    <a:pt x="77" y="372"/>
                  </a:cubicBezTo>
                  <a:cubicBezTo>
                    <a:pt x="78" y="374"/>
                    <a:pt x="79" y="373"/>
                    <a:pt x="81" y="372"/>
                  </a:cubicBezTo>
                  <a:cubicBezTo>
                    <a:pt x="83" y="371"/>
                    <a:pt x="88" y="374"/>
                    <a:pt x="89" y="374"/>
                  </a:cubicBezTo>
                  <a:cubicBezTo>
                    <a:pt x="90" y="375"/>
                    <a:pt x="89" y="378"/>
                    <a:pt x="90" y="380"/>
                  </a:cubicBezTo>
                  <a:cubicBezTo>
                    <a:pt x="90" y="382"/>
                    <a:pt x="88" y="384"/>
                    <a:pt x="90" y="386"/>
                  </a:cubicBezTo>
                  <a:cubicBezTo>
                    <a:pt x="92" y="387"/>
                    <a:pt x="92" y="390"/>
                    <a:pt x="94" y="391"/>
                  </a:cubicBezTo>
                  <a:cubicBezTo>
                    <a:pt x="96" y="392"/>
                    <a:pt x="97" y="395"/>
                    <a:pt x="99" y="395"/>
                  </a:cubicBezTo>
                  <a:cubicBezTo>
                    <a:pt x="100" y="395"/>
                    <a:pt x="103" y="398"/>
                    <a:pt x="103" y="399"/>
                  </a:cubicBezTo>
                  <a:cubicBezTo>
                    <a:pt x="104" y="401"/>
                    <a:pt x="101" y="402"/>
                    <a:pt x="99" y="403"/>
                  </a:cubicBezTo>
                  <a:cubicBezTo>
                    <a:pt x="98" y="404"/>
                    <a:pt x="95" y="401"/>
                    <a:pt x="93" y="402"/>
                  </a:cubicBezTo>
                  <a:cubicBezTo>
                    <a:pt x="92" y="403"/>
                    <a:pt x="94" y="406"/>
                    <a:pt x="95" y="410"/>
                  </a:cubicBezTo>
                  <a:cubicBezTo>
                    <a:pt x="96" y="413"/>
                    <a:pt x="96" y="414"/>
                    <a:pt x="98" y="414"/>
                  </a:cubicBezTo>
                  <a:cubicBezTo>
                    <a:pt x="100" y="414"/>
                    <a:pt x="101" y="413"/>
                    <a:pt x="102" y="412"/>
                  </a:cubicBezTo>
                  <a:cubicBezTo>
                    <a:pt x="103" y="411"/>
                    <a:pt x="106" y="412"/>
                    <a:pt x="107" y="412"/>
                  </a:cubicBezTo>
                  <a:cubicBezTo>
                    <a:pt x="108" y="411"/>
                    <a:pt x="113" y="411"/>
                    <a:pt x="114" y="412"/>
                  </a:cubicBezTo>
                  <a:cubicBezTo>
                    <a:pt x="115" y="414"/>
                    <a:pt x="116" y="417"/>
                    <a:pt x="115" y="418"/>
                  </a:cubicBezTo>
                  <a:cubicBezTo>
                    <a:pt x="114" y="420"/>
                    <a:pt x="116" y="421"/>
                    <a:pt x="117" y="423"/>
                  </a:cubicBezTo>
                  <a:cubicBezTo>
                    <a:pt x="118" y="425"/>
                    <a:pt x="121" y="424"/>
                    <a:pt x="123" y="424"/>
                  </a:cubicBezTo>
                  <a:cubicBezTo>
                    <a:pt x="124" y="425"/>
                    <a:pt x="127" y="429"/>
                    <a:pt x="126" y="431"/>
                  </a:cubicBezTo>
                  <a:cubicBezTo>
                    <a:pt x="126" y="432"/>
                    <a:pt x="128" y="433"/>
                    <a:pt x="129" y="432"/>
                  </a:cubicBezTo>
                  <a:cubicBezTo>
                    <a:pt x="130" y="432"/>
                    <a:pt x="132" y="433"/>
                    <a:pt x="133" y="434"/>
                  </a:cubicBezTo>
                  <a:cubicBezTo>
                    <a:pt x="134" y="435"/>
                    <a:pt x="136" y="434"/>
                    <a:pt x="137" y="434"/>
                  </a:cubicBezTo>
                  <a:cubicBezTo>
                    <a:pt x="139" y="433"/>
                    <a:pt x="141" y="432"/>
                    <a:pt x="142" y="433"/>
                  </a:cubicBezTo>
                  <a:cubicBezTo>
                    <a:pt x="142" y="434"/>
                    <a:pt x="145" y="437"/>
                    <a:pt x="145" y="438"/>
                  </a:cubicBezTo>
                  <a:cubicBezTo>
                    <a:pt x="145" y="438"/>
                    <a:pt x="150" y="438"/>
                    <a:pt x="152" y="439"/>
                  </a:cubicBezTo>
                  <a:cubicBezTo>
                    <a:pt x="154" y="440"/>
                    <a:pt x="156" y="439"/>
                    <a:pt x="159" y="440"/>
                  </a:cubicBezTo>
                  <a:cubicBezTo>
                    <a:pt x="161" y="442"/>
                    <a:pt x="163" y="442"/>
                    <a:pt x="163" y="443"/>
                  </a:cubicBezTo>
                  <a:cubicBezTo>
                    <a:pt x="163" y="445"/>
                    <a:pt x="161" y="446"/>
                    <a:pt x="161" y="447"/>
                  </a:cubicBezTo>
                  <a:cubicBezTo>
                    <a:pt x="161" y="447"/>
                    <a:pt x="163" y="448"/>
                    <a:pt x="163" y="449"/>
                  </a:cubicBezTo>
                  <a:cubicBezTo>
                    <a:pt x="163" y="450"/>
                    <a:pt x="160" y="450"/>
                    <a:pt x="160" y="451"/>
                  </a:cubicBezTo>
                  <a:cubicBezTo>
                    <a:pt x="160" y="452"/>
                    <a:pt x="161" y="453"/>
                    <a:pt x="162" y="454"/>
                  </a:cubicBezTo>
                  <a:cubicBezTo>
                    <a:pt x="162" y="455"/>
                    <a:pt x="160" y="458"/>
                    <a:pt x="160" y="459"/>
                  </a:cubicBezTo>
                  <a:cubicBezTo>
                    <a:pt x="160" y="460"/>
                    <a:pt x="155" y="459"/>
                    <a:pt x="154" y="459"/>
                  </a:cubicBezTo>
                  <a:cubicBezTo>
                    <a:pt x="152" y="459"/>
                    <a:pt x="149" y="463"/>
                    <a:pt x="147" y="463"/>
                  </a:cubicBezTo>
                  <a:cubicBezTo>
                    <a:pt x="146" y="463"/>
                    <a:pt x="147" y="465"/>
                    <a:pt x="147" y="467"/>
                  </a:cubicBezTo>
                  <a:cubicBezTo>
                    <a:pt x="151" y="466"/>
                    <a:pt x="155" y="466"/>
                    <a:pt x="156" y="466"/>
                  </a:cubicBezTo>
                  <a:cubicBezTo>
                    <a:pt x="156" y="468"/>
                    <a:pt x="147" y="472"/>
                    <a:pt x="146" y="472"/>
                  </a:cubicBezTo>
                  <a:cubicBezTo>
                    <a:pt x="144" y="473"/>
                    <a:pt x="149" y="475"/>
                    <a:pt x="149" y="477"/>
                  </a:cubicBezTo>
                  <a:cubicBezTo>
                    <a:pt x="149" y="478"/>
                    <a:pt x="143" y="479"/>
                    <a:pt x="144" y="481"/>
                  </a:cubicBezTo>
                  <a:cubicBezTo>
                    <a:pt x="144" y="484"/>
                    <a:pt x="142" y="485"/>
                    <a:pt x="139" y="485"/>
                  </a:cubicBezTo>
                  <a:cubicBezTo>
                    <a:pt x="137" y="485"/>
                    <a:pt x="136" y="487"/>
                    <a:pt x="137" y="487"/>
                  </a:cubicBezTo>
                  <a:cubicBezTo>
                    <a:pt x="139" y="487"/>
                    <a:pt x="139" y="491"/>
                    <a:pt x="144" y="492"/>
                  </a:cubicBezTo>
                  <a:cubicBezTo>
                    <a:pt x="149" y="493"/>
                    <a:pt x="154" y="498"/>
                    <a:pt x="159" y="503"/>
                  </a:cubicBezTo>
                  <a:cubicBezTo>
                    <a:pt x="159" y="503"/>
                    <a:pt x="160" y="504"/>
                    <a:pt x="161" y="504"/>
                  </a:cubicBezTo>
                  <a:cubicBezTo>
                    <a:pt x="162" y="504"/>
                    <a:pt x="163" y="503"/>
                    <a:pt x="164" y="503"/>
                  </a:cubicBezTo>
                  <a:cubicBezTo>
                    <a:pt x="166" y="503"/>
                    <a:pt x="171" y="504"/>
                    <a:pt x="173" y="506"/>
                  </a:cubicBezTo>
                  <a:cubicBezTo>
                    <a:pt x="176" y="508"/>
                    <a:pt x="185" y="505"/>
                    <a:pt x="186" y="507"/>
                  </a:cubicBezTo>
                  <a:cubicBezTo>
                    <a:pt x="187" y="508"/>
                    <a:pt x="189" y="510"/>
                    <a:pt x="191" y="510"/>
                  </a:cubicBezTo>
                  <a:cubicBezTo>
                    <a:pt x="193" y="510"/>
                    <a:pt x="194" y="514"/>
                    <a:pt x="196" y="513"/>
                  </a:cubicBezTo>
                  <a:cubicBezTo>
                    <a:pt x="197" y="512"/>
                    <a:pt x="203" y="512"/>
                    <a:pt x="204" y="512"/>
                  </a:cubicBezTo>
                  <a:cubicBezTo>
                    <a:pt x="205" y="512"/>
                    <a:pt x="205" y="513"/>
                    <a:pt x="207" y="513"/>
                  </a:cubicBezTo>
                  <a:cubicBezTo>
                    <a:pt x="208" y="513"/>
                    <a:pt x="208" y="518"/>
                    <a:pt x="209" y="518"/>
                  </a:cubicBezTo>
                  <a:cubicBezTo>
                    <a:pt x="210" y="517"/>
                    <a:pt x="214" y="521"/>
                    <a:pt x="217" y="521"/>
                  </a:cubicBezTo>
                  <a:cubicBezTo>
                    <a:pt x="219" y="522"/>
                    <a:pt x="222" y="526"/>
                    <a:pt x="223" y="525"/>
                  </a:cubicBezTo>
                  <a:cubicBezTo>
                    <a:pt x="224" y="525"/>
                    <a:pt x="226" y="527"/>
                    <a:pt x="226" y="525"/>
                  </a:cubicBezTo>
                  <a:cubicBezTo>
                    <a:pt x="227" y="524"/>
                    <a:pt x="231" y="525"/>
                    <a:pt x="232" y="522"/>
                  </a:cubicBezTo>
                  <a:cubicBezTo>
                    <a:pt x="227" y="516"/>
                    <a:pt x="222" y="510"/>
                    <a:pt x="222" y="508"/>
                  </a:cubicBezTo>
                  <a:cubicBezTo>
                    <a:pt x="223" y="504"/>
                    <a:pt x="224" y="501"/>
                    <a:pt x="219" y="497"/>
                  </a:cubicBezTo>
                  <a:cubicBezTo>
                    <a:pt x="214" y="492"/>
                    <a:pt x="220" y="490"/>
                    <a:pt x="223" y="485"/>
                  </a:cubicBezTo>
                  <a:cubicBezTo>
                    <a:pt x="227" y="481"/>
                    <a:pt x="233" y="479"/>
                    <a:pt x="238" y="476"/>
                  </a:cubicBezTo>
                  <a:cubicBezTo>
                    <a:pt x="237" y="476"/>
                    <a:pt x="236" y="475"/>
                    <a:pt x="235" y="475"/>
                  </a:cubicBezTo>
                  <a:cubicBezTo>
                    <a:pt x="232" y="473"/>
                    <a:pt x="231" y="472"/>
                    <a:pt x="233" y="471"/>
                  </a:cubicBezTo>
                  <a:cubicBezTo>
                    <a:pt x="236" y="471"/>
                    <a:pt x="235" y="469"/>
                    <a:pt x="232" y="466"/>
                  </a:cubicBezTo>
                  <a:cubicBezTo>
                    <a:pt x="230" y="463"/>
                    <a:pt x="229" y="461"/>
                    <a:pt x="227" y="461"/>
                  </a:cubicBezTo>
                  <a:cubicBezTo>
                    <a:pt x="226" y="461"/>
                    <a:pt x="224" y="460"/>
                    <a:pt x="221" y="461"/>
                  </a:cubicBezTo>
                  <a:cubicBezTo>
                    <a:pt x="219" y="462"/>
                    <a:pt x="220" y="459"/>
                    <a:pt x="220" y="457"/>
                  </a:cubicBezTo>
                  <a:cubicBezTo>
                    <a:pt x="220" y="454"/>
                    <a:pt x="216" y="454"/>
                    <a:pt x="215" y="453"/>
                  </a:cubicBezTo>
                  <a:cubicBezTo>
                    <a:pt x="215" y="452"/>
                    <a:pt x="217" y="449"/>
                    <a:pt x="217" y="448"/>
                  </a:cubicBezTo>
                  <a:cubicBezTo>
                    <a:pt x="218" y="448"/>
                    <a:pt x="220" y="447"/>
                    <a:pt x="220" y="446"/>
                  </a:cubicBezTo>
                  <a:cubicBezTo>
                    <a:pt x="220" y="445"/>
                    <a:pt x="216" y="444"/>
                    <a:pt x="218" y="442"/>
                  </a:cubicBezTo>
                  <a:cubicBezTo>
                    <a:pt x="219" y="439"/>
                    <a:pt x="222" y="439"/>
                    <a:pt x="222" y="437"/>
                  </a:cubicBezTo>
                  <a:cubicBezTo>
                    <a:pt x="222" y="434"/>
                    <a:pt x="224" y="432"/>
                    <a:pt x="226" y="434"/>
                  </a:cubicBezTo>
                  <a:cubicBezTo>
                    <a:pt x="229" y="436"/>
                    <a:pt x="230" y="441"/>
                    <a:pt x="233" y="439"/>
                  </a:cubicBezTo>
                  <a:cubicBezTo>
                    <a:pt x="236" y="438"/>
                    <a:pt x="234" y="436"/>
                    <a:pt x="234" y="434"/>
                  </a:cubicBezTo>
                  <a:cubicBezTo>
                    <a:pt x="233" y="433"/>
                    <a:pt x="233" y="431"/>
                    <a:pt x="236" y="430"/>
                  </a:cubicBezTo>
                  <a:cubicBezTo>
                    <a:pt x="239" y="429"/>
                    <a:pt x="238" y="426"/>
                    <a:pt x="240" y="426"/>
                  </a:cubicBezTo>
                  <a:cubicBezTo>
                    <a:pt x="243" y="426"/>
                    <a:pt x="247" y="423"/>
                    <a:pt x="249" y="422"/>
                  </a:cubicBezTo>
                  <a:cubicBezTo>
                    <a:pt x="250" y="422"/>
                    <a:pt x="253" y="420"/>
                    <a:pt x="255" y="421"/>
                  </a:cubicBezTo>
                  <a:cubicBezTo>
                    <a:pt x="256" y="421"/>
                    <a:pt x="258" y="423"/>
                    <a:pt x="259" y="421"/>
                  </a:cubicBezTo>
                  <a:cubicBezTo>
                    <a:pt x="260" y="418"/>
                    <a:pt x="264" y="419"/>
                    <a:pt x="265" y="421"/>
                  </a:cubicBezTo>
                  <a:cubicBezTo>
                    <a:pt x="265" y="422"/>
                    <a:pt x="272" y="422"/>
                    <a:pt x="274" y="423"/>
                  </a:cubicBezTo>
                  <a:cubicBezTo>
                    <a:pt x="276" y="425"/>
                    <a:pt x="281" y="428"/>
                    <a:pt x="281" y="429"/>
                  </a:cubicBezTo>
                  <a:cubicBezTo>
                    <a:pt x="281" y="431"/>
                    <a:pt x="283" y="433"/>
                    <a:pt x="283" y="430"/>
                  </a:cubicBezTo>
                  <a:cubicBezTo>
                    <a:pt x="283" y="428"/>
                    <a:pt x="285" y="428"/>
                    <a:pt x="287" y="430"/>
                  </a:cubicBezTo>
                  <a:cubicBezTo>
                    <a:pt x="290" y="432"/>
                    <a:pt x="294" y="431"/>
                    <a:pt x="295" y="429"/>
                  </a:cubicBezTo>
                  <a:cubicBezTo>
                    <a:pt x="296" y="428"/>
                    <a:pt x="301" y="426"/>
                    <a:pt x="303" y="427"/>
                  </a:cubicBezTo>
                  <a:cubicBezTo>
                    <a:pt x="305" y="428"/>
                    <a:pt x="305" y="429"/>
                    <a:pt x="307" y="427"/>
                  </a:cubicBezTo>
                  <a:cubicBezTo>
                    <a:pt x="310" y="425"/>
                    <a:pt x="315" y="426"/>
                    <a:pt x="315" y="428"/>
                  </a:cubicBezTo>
                  <a:cubicBezTo>
                    <a:pt x="316" y="430"/>
                    <a:pt x="319" y="430"/>
                    <a:pt x="321" y="430"/>
                  </a:cubicBezTo>
                  <a:cubicBezTo>
                    <a:pt x="323" y="430"/>
                    <a:pt x="323" y="433"/>
                    <a:pt x="325" y="433"/>
                  </a:cubicBezTo>
                  <a:cubicBezTo>
                    <a:pt x="326" y="432"/>
                    <a:pt x="326" y="428"/>
                    <a:pt x="327" y="429"/>
                  </a:cubicBezTo>
                  <a:cubicBezTo>
                    <a:pt x="329" y="429"/>
                    <a:pt x="331" y="431"/>
                    <a:pt x="333" y="431"/>
                  </a:cubicBezTo>
                  <a:cubicBezTo>
                    <a:pt x="336" y="431"/>
                    <a:pt x="338" y="431"/>
                    <a:pt x="338" y="428"/>
                  </a:cubicBezTo>
                  <a:cubicBezTo>
                    <a:pt x="338" y="426"/>
                    <a:pt x="338" y="423"/>
                    <a:pt x="336" y="423"/>
                  </a:cubicBezTo>
                  <a:cubicBezTo>
                    <a:pt x="335" y="423"/>
                    <a:pt x="333" y="421"/>
                    <a:pt x="331" y="421"/>
                  </a:cubicBezTo>
                  <a:cubicBezTo>
                    <a:pt x="329" y="421"/>
                    <a:pt x="326" y="417"/>
                    <a:pt x="329" y="417"/>
                  </a:cubicBezTo>
                  <a:cubicBezTo>
                    <a:pt x="331" y="416"/>
                    <a:pt x="334" y="414"/>
                    <a:pt x="333" y="412"/>
                  </a:cubicBezTo>
                  <a:cubicBezTo>
                    <a:pt x="333" y="411"/>
                    <a:pt x="332" y="407"/>
                    <a:pt x="335" y="407"/>
                  </a:cubicBezTo>
                  <a:cubicBezTo>
                    <a:pt x="338" y="406"/>
                    <a:pt x="344" y="406"/>
                    <a:pt x="343" y="405"/>
                  </a:cubicBezTo>
                  <a:cubicBezTo>
                    <a:pt x="343" y="404"/>
                    <a:pt x="337" y="403"/>
                    <a:pt x="336" y="402"/>
                  </a:cubicBezTo>
                  <a:cubicBezTo>
                    <a:pt x="335" y="400"/>
                    <a:pt x="335" y="396"/>
                    <a:pt x="336" y="395"/>
                  </a:cubicBezTo>
                  <a:cubicBezTo>
                    <a:pt x="337" y="394"/>
                    <a:pt x="341" y="395"/>
                    <a:pt x="343" y="395"/>
                  </a:cubicBezTo>
                  <a:cubicBezTo>
                    <a:pt x="345" y="394"/>
                    <a:pt x="350" y="396"/>
                    <a:pt x="352" y="393"/>
                  </a:cubicBezTo>
                  <a:cubicBezTo>
                    <a:pt x="355" y="391"/>
                    <a:pt x="361" y="391"/>
                    <a:pt x="365" y="391"/>
                  </a:cubicBezTo>
                  <a:cubicBezTo>
                    <a:pt x="368" y="391"/>
                    <a:pt x="370" y="389"/>
                    <a:pt x="373" y="388"/>
                  </a:cubicBezTo>
                  <a:cubicBezTo>
                    <a:pt x="375" y="388"/>
                    <a:pt x="382" y="387"/>
                    <a:pt x="384" y="386"/>
                  </a:cubicBezTo>
                  <a:cubicBezTo>
                    <a:pt x="386" y="386"/>
                    <a:pt x="396" y="384"/>
                    <a:pt x="396" y="382"/>
                  </a:cubicBezTo>
                  <a:cubicBezTo>
                    <a:pt x="396" y="381"/>
                    <a:pt x="404" y="379"/>
                    <a:pt x="406" y="380"/>
                  </a:cubicBezTo>
                  <a:cubicBezTo>
                    <a:pt x="408" y="381"/>
                    <a:pt x="410" y="382"/>
                    <a:pt x="412" y="381"/>
                  </a:cubicBezTo>
                  <a:cubicBezTo>
                    <a:pt x="414" y="380"/>
                    <a:pt x="418" y="382"/>
                    <a:pt x="417" y="384"/>
                  </a:cubicBezTo>
                  <a:cubicBezTo>
                    <a:pt x="417" y="386"/>
                    <a:pt x="419" y="388"/>
                    <a:pt x="419" y="390"/>
                  </a:cubicBezTo>
                  <a:cubicBezTo>
                    <a:pt x="419" y="392"/>
                    <a:pt x="417" y="392"/>
                    <a:pt x="418" y="393"/>
                  </a:cubicBezTo>
                  <a:cubicBezTo>
                    <a:pt x="419" y="395"/>
                    <a:pt x="424" y="394"/>
                    <a:pt x="425" y="392"/>
                  </a:cubicBezTo>
                  <a:cubicBezTo>
                    <a:pt x="427" y="390"/>
                    <a:pt x="428" y="393"/>
                    <a:pt x="428" y="394"/>
                  </a:cubicBezTo>
                  <a:cubicBezTo>
                    <a:pt x="428" y="395"/>
                    <a:pt x="431" y="396"/>
                    <a:pt x="431" y="395"/>
                  </a:cubicBezTo>
                  <a:cubicBezTo>
                    <a:pt x="431" y="393"/>
                    <a:pt x="433" y="394"/>
                    <a:pt x="434" y="395"/>
                  </a:cubicBezTo>
                  <a:cubicBezTo>
                    <a:pt x="435" y="396"/>
                    <a:pt x="439" y="394"/>
                    <a:pt x="439" y="396"/>
                  </a:cubicBezTo>
                  <a:cubicBezTo>
                    <a:pt x="439" y="397"/>
                    <a:pt x="434" y="399"/>
                    <a:pt x="436" y="401"/>
                  </a:cubicBezTo>
                  <a:cubicBezTo>
                    <a:pt x="438" y="403"/>
                    <a:pt x="439" y="398"/>
                    <a:pt x="442" y="399"/>
                  </a:cubicBezTo>
                  <a:cubicBezTo>
                    <a:pt x="444" y="400"/>
                    <a:pt x="448" y="396"/>
                    <a:pt x="450" y="396"/>
                  </a:cubicBezTo>
                  <a:cubicBezTo>
                    <a:pt x="453" y="395"/>
                    <a:pt x="456" y="393"/>
                    <a:pt x="458" y="392"/>
                  </a:cubicBezTo>
                  <a:cubicBezTo>
                    <a:pt x="460" y="390"/>
                    <a:pt x="465" y="391"/>
                    <a:pt x="463" y="392"/>
                  </a:cubicBezTo>
                  <a:cubicBezTo>
                    <a:pt x="462" y="394"/>
                    <a:pt x="460" y="396"/>
                    <a:pt x="465" y="398"/>
                  </a:cubicBezTo>
                  <a:cubicBezTo>
                    <a:pt x="471" y="400"/>
                    <a:pt x="477" y="411"/>
                    <a:pt x="480" y="416"/>
                  </a:cubicBezTo>
                  <a:cubicBezTo>
                    <a:pt x="484" y="421"/>
                    <a:pt x="487" y="430"/>
                    <a:pt x="489" y="430"/>
                  </a:cubicBezTo>
                  <a:cubicBezTo>
                    <a:pt x="490" y="430"/>
                    <a:pt x="491" y="426"/>
                    <a:pt x="493" y="425"/>
                  </a:cubicBezTo>
                  <a:cubicBezTo>
                    <a:pt x="496" y="425"/>
                    <a:pt x="497" y="429"/>
                    <a:pt x="500" y="429"/>
                  </a:cubicBezTo>
                  <a:cubicBezTo>
                    <a:pt x="502" y="430"/>
                    <a:pt x="505" y="431"/>
                    <a:pt x="507" y="431"/>
                  </a:cubicBezTo>
                  <a:cubicBezTo>
                    <a:pt x="509" y="430"/>
                    <a:pt x="514" y="428"/>
                    <a:pt x="515" y="428"/>
                  </a:cubicBezTo>
                  <a:cubicBezTo>
                    <a:pt x="517" y="429"/>
                    <a:pt x="519" y="429"/>
                    <a:pt x="521" y="433"/>
                  </a:cubicBezTo>
                  <a:cubicBezTo>
                    <a:pt x="522" y="436"/>
                    <a:pt x="524" y="437"/>
                    <a:pt x="526" y="437"/>
                  </a:cubicBezTo>
                  <a:cubicBezTo>
                    <a:pt x="527" y="437"/>
                    <a:pt x="527" y="438"/>
                    <a:pt x="527" y="440"/>
                  </a:cubicBezTo>
                  <a:cubicBezTo>
                    <a:pt x="527" y="441"/>
                    <a:pt x="530" y="443"/>
                    <a:pt x="531" y="443"/>
                  </a:cubicBezTo>
                  <a:cubicBezTo>
                    <a:pt x="533" y="443"/>
                    <a:pt x="537" y="443"/>
                    <a:pt x="538" y="442"/>
                  </a:cubicBezTo>
                  <a:cubicBezTo>
                    <a:pt x="539" y="441"/>
                    <a:pt x="540" y="441"/>
                    <a:pt x="541" y="442"/>
                  </a:cubicBezTo>
                  <a:cubicBezTo>
                    <a:pt x="541" y="444"/>
                    <a:pt x="543" y="446"/>
                    <a:pt x="544" y="446"/>
                  </a:cubicBezTo>
                  <a:cubicBezTo>
                    <a:pt x="546" y="446"/>
                    <a:pt x="549" y="448"/>
                    <a:pt x="549" y="446"/>
                  </a:cubicBezTo>
                  <a:cubicBezTo>
                    <a:pt x="549" y="445"/>
                    <a:pt x="553" y="445"/>
                    <a:pt x="554" y="444"/>
                  </a:cubicBezTo>
                  <a:cubicBezTo>
                    <a:pt x="556" y="444"/>
                    <a:pt x="561" y="443"/>
                    <a:pt x="562" y="441"/>
                  </a:cubicBezTo>
                  <a:cubicBezTo>
                    <a:pt x="563" y="439"/>
                    <a:pt x="567" y="439"/>
                    <a:pt x="568" y="437"/>
                  </a:cubicBezTo>
                  <a:cubicBezTo>
                    <a:pt x="569" y="436"/>
                    <a:pt x="572" y="435"/>
                    <a:pt x="573" y="434"/>
                  </a:cubicBezTo>
                  <a:cubicBezTo>
                    <a:pt x="574" y="432"/>
                    <a:pt x="578" y="433"/>
                    <a:pt x="579" y="432"/>
                  </a:cubicBezTo>
                  <a:cubicBezTo>
                    <a:pt x="579" y="430"/>
                    <a:pt x="583" y="430"/>
                    <a:pt x="584" y="431"/>
                  </a:cubicBezTo>
                  <a:cubicBezTo>
                    <a:pt x="586" y="431"/>
                    <a:pt x="594" y="433"/>
                    <a:pt x="596" y="432"/>
                  </a:cubicBezTo>
                  <a:cubicBezTo>
                    <a:pt x="597" y="432"/>
                    <a:pt x="597" y="437"/>
                    <a:pt x="598" y="437"/>
                  </a:cubicBezTo>
                  <a:cubicBezTo>
                    <a:pt x="599" y="437"/>
                    <a:pt x="604" y="441"/>
                    <a:pt x="605" y="440"/>
                  </a:cubicBezTo>
                  <a:cubicBezTo>
                    <a:pt x="606" y="439"/>
                    <a:pt x="609" y="438"/>
                    <a:pt x="611" y="439"/>
                  </a:cubicBezTo>
                  <a:cubicBezTo>
                    <a:pt x="614" y="441"/>
                    <a:pt x="616" y="442"/>
                    <a:pt x="617" y="441"/>
                  </a:cubicBezTo>
                  <a:cubicBezTo>
                    <a:pt x="618" y="439"/>
                    <a:pt x="623" y="438"/>
                    <a:pt x="624" y="437"/>
                  </a:cubicBezTo>
                  <a:cubicBezTo>
                    <a:pt x="624" y="437"/>
                    <a:pt x="625" y="434"/>
                    <a:pt x="624" y="433"/>
                  </a:cubicBezTo>
                  <a:cubicBezTo>
                    <a:pt x="623" y="432"/>
                    <a:pt x="621" y="428"/>
                    <a:pt x="621" y="426"/>
                  </a:cubicBezTo>
                  <a:cubicBezTo>
                    <a:pt x="621" y="424"/>
                    <a:pt x="624" y="424"/>
                    <a:pt x="624" y="422"/>
                  </a:cubicBezTo>
                  <a:cubicBezTo>
                    <a:pt x="625" y="420"/>
                    <a:pt x="628" y="420"/>
                    <a:pt x="629" y="419"/>
                  </a:cubicBezTo>
                  <a:cubicBezTo>
                    <a:pt x="630" y="418"/>
                    <a:pt x="630" y="416"/>
                    <a:pt x="631" y="417"/>
                  </a:cubicBezTo>
                  <a:cubicBezTo>
                    <a:pt x="633" y="417"/>
                    <a:pt x="637" y="418"/>
                    <a:pt x="637" y="419"/>
                  </a:cubicBezTo>
                  <a:cubicBezTo>
                    <a:pt x="638" y="420"/>
                    <a:pt x="641" y="420"/>
                    <a:pt x="642" y="420"/>
                  </a:cubicBezTo>
                  <a:cubicBezTo>
                    <a:pt x="644" y="420"/>
                    <a:pt x="647" y="422"/>
                    <a:pt x="648" y="422"/>
                  </a:cubicBezTo>
                  <a:cubicBezTo>
                    <a:pt x="650" y="423"/>
                    <a:pt x="655" y="423"/>
                    <a:pt x="656" y="425"/>
                  </a:cubicBezTo>
                  <a:cubicBezTo>
                    <a:pt x="657" y="426"/>
                    <a:pt x="656" y="430"/>
                    <a:pt x="657" y="432"/>
                  </a:cubicBezTo>
                  <a:cubicBezTo>
                    <a:pt x="658" y="433"/>
                    <a:pt x="661" y="436"/>
                    <a:pt x="662" y="436"/>
                  </a:cubicBezTo>
                  <a:cubicBezTo>
                    <a:pt x="663" y="435"/>
                    <a:pt x="668" y="438"/>
                    <a:pt x="669" y="438"/>
                  </a:cubicBezTo>
                  <a:cubicBezTo>
                    <a:pt x="671" y="437"/>
                    <a:pt x="674" y="435"/>
                    <a:pt x="675" y="435"/>
                  </a:cubicBezTo>
                  <a:cubicBezTo>
                    <a:pt x="676" y="435"/>
                    <a:pt x="681" y="434"/>
                    <a:pt x="682" y="434"/>
                  </a:cubicBezTo>
                  <a:cubicBezTo>
                    <a:pt x="684" y="434"/>
                    <a:pt x="689" y="436"/>
                    <a:pt x="690" y="436"/>
                  </a:cubicBezTo>
                  <a:cubicBezTo>
                    <a:pt x="690" y="435"/>
                    <a:pt x="695" y="436"/>
                    <a:pt x="696" y="437"/>
                  </a:cubicBezTo>
                  <a:cubicBezTo>
                    <a:pt x="697" y="439"/>
                    <a:pt x="703" y="439"/>
                    <a:pt x="703" y="440"/>
                  </a:cubicBezTo>
                  <a:cubicBezTo>
                    <a:pt x="703" y="442"/>
                    <a:pt x="706" y="443"/>
                    <a:pt x="707" y="445"/>
                  </a:cubicBezTo>
                  <a:cubicBezTo>
                    <a:pt x="708" y="447"/>
                    <a:pt x="716" y="446"/>
                    <a:pt x="717" y="447"/>
                  </a:cubicBezTo>
                  <a:cubicBezTo>
                    <a:pt x="718" y="448"/>
                    <a:pt x="728" y="448"/>
                    <a:pt x="728" y="447"/>
                  </a:cubicBezTo>
                  <a:cubicBezTo>
                    <a:pt x="728" y="446"/>
                    <a:pt x="737" y="445"/>
                    <a:pt x="738" y="444"/>
                  </a:cubicBezTo>
                  <a:cubicBezTo>
                    <a:pt x="740" y="443"/>
                    <a:pt x="744" y="443"/>
                    <a:pt x="745" y="442"/>
                  </a:cubicBezTo>
                  <a:cubicBezTo>
                    <a:pt x="745" y="440"/>
                    <a:pt x="749" y="439"/>
                    <a:pt x="751" y="437"/>
                  </a:cubicBezTo>
                  <a:cubicBezTo>
                    <a:pt x="753" y="436"/>
                    <a:pt x="761" y="436"/>
                    <a:pt x="761" y="438"/>
                  </a:cubicBezTo>
                  <a:cubicBezTo>
                    <a:pt x="762" y="440"/>
                    <a:pt x="766" y="440"/>
                    <a:pt x="768" y="439"/>
                  </a:cubicBezTo>
                  <a:cubicBezTo>
                    <a:pt x="770" y="439"/>
                    <a:pt x="775" y="440"/>
                    <a:pt x="776" y="441"/>
                  </a:cubicBezTo>
                  <a:cubicBezTo>
                    <a:pt x="776" y="443"/>
                    <a:pt x="782" y="444"/>
                    <a:pt x="783" y="443"/>
                  </a:cubicBezTo>
                  <a:cubicBezTo>
                    <a:pt x="785" y="443"/>
                    <a:pt x="789" y="440"/>
                    <a:pt x="791" y="439"/>
                  </a:cubicBezTo>
                  <a:cubicBezTo>
                    <a:pt x="793" y="439"/>
                    <a:pt x="795" y="437"/>
                    <a:pt x="795" y="436"/>
                  </a:cubicBezTo>
                  <a:cubicBezTo>
                    <a:pt x="794" y="434"/>
                    <a:pt x="798" y="429"/>
                    <a:pt x="798" y="427"/>
                  </a:cubicBezTo>
                  <a:cubicBezTo>
                    <a:pt x="799" y="426"/>
                    <a:pt x="802" y="420"/>
                    <a:pt x="803" y="420"/>
                  </a:cubicBezTo>
                  <a:cubicBezTo>
                    <a:pt x="805" y="419"/>
                    <a:pt x="807" y="417"/>
                    <a:pt x="807" y="416"/>
                  </a:cubicBezTo>
                  <a:cubicBezTo>
                    <a:pt x="807" y="414"/>
                    <a:pt x="806" y="410"/>
                    <a:pt x="805" y="410"/>
                  </a:cubicBezTo>
                  <a:cubicBezTo>
                    <a:pt x="803" y="410"/>
                    <a:pt x="801" y="410"/>
                    <a:pt x="804" y="406"/>
                  </a:cubicBezTo>
                  <a:cubicBezTo>
                    <a:pt x="807" y="401"/>
                    <a:pt x="813" y="403"/>
                    <a:pt x="814" y="403"/>
                  </a:cubicBezTo>
                  <a:cubicBezTo>
                    <a:pt x="815" y="403"/>
                    <a:pt x="823" y="401"/>
                    <a:pt x="826" y="402"/>
                  </a:cubicBezTo>
                  <a:cubicBezTo>
                    <a:pt x="829" y="403"/>
                    <a:pt x="831" y="401"/>
                    <a:pt x="835" y="403"/>
                  </a:cubicBezTo>
                  <a:cubicBezTo>
                    <a:pt x="839" y="405"/>
                    <a:pt x="844" y="404"/>
                    <a:pt x="845" y="406"/>
                  </a:cubicBezTo>
                  <a:cubicBezTo>
                    <a:pt x="846" y="408"/>
                    <a:pt x="851" y="409"/>
                    <a:pt x="850" y="412"/>
                  </a:cubicBezTo>
                  <a:cubicBezTo>
                    <a:pt x="849" y="415"/>
                    <a:pt x="853" y="413"/>
                    <a:pt x="854" y="419"/>
                  </a:cubicBezTo>
                  <a:cubicBezTo>
                    <a:pt x="855" y="425"/>
                    <a:pt x="858" y="426"/>
                    <a:pt x="859" y="429"/>
                  </a:cubicBezTo>
                  <a:cubicBezTo>
                    <a:pt x="859" y="432"/>
                    <a:pt x="863" y="437"/>
                    <a:pt x="863" y="438"/>
                  </a:cubicBezTo>
                  <a:cubicBezTo>
                    <a:pt x="862" y="440"/>
                    <a:pt x="862" y="443"/>
                    <a:pt x="866" y="443"/>
                  </a:cubicBezTo>
                  <a:cubicBezTo>
                    <a:pt x="870" y="443"/>
                    <a:pt x="873" y="446"/>
                    <a:pt x="874" y="446"/>
                  </a:cubicBezTo>
                  <a:cubicBezTo>
                    <a:pt x="874" y="445"/>
                    <a:pt x="879" y="447"/>
                    <a:pt x="882" y="449"/>
                  </a:cubicBezTo>
                  <a:cubicBezTo>
                    <a:pt x="884" y="452"/>
                    <a:pt x="888" y="451"/>
                    <a:pt x="887" y="453"/>
                  </a:cubicBezTo>
                  <a:cubicBezTo>
                    <a:pt x="887" y="456"/>
                    <a:pt x="889" y="458"/>
                    <a:pt x="889" y="460"/>
                  </a:cubicBezTo>
                  <a:cubicBezTo>
                    <a:pt x="889" y="462"/>
                    <a:pt x="894" y="464"/>
                    <a:pt x="897" y="463"/>
                  </a:cubicBezTo>
                  <a:cubicBezTo>
                    <a:pt x="900" y="463"/>
                    <a:pt x="903" y="464"/>
                    <a:pt x="904" y="461"/>
                  </a:cubicBezTo>
                  <a:cubicBezTo>
                    <a:pt x="905" y="459"/>
                    <a:pt x="910" y="460"/>
                    <a:pt x="912" y="459"/>
                  </a:cubicBezTo>
                  <a:cubicBezTo>
                    <a:pt x="913" y="457"/>
                    <a:pt x="918" y="456"/>
                    <a:pt x="918" y="460"/>
                  </a:cubicBezTo>
                  <a:cubicBezTo>
                    <a:pt x="918" y="465"/>
                    <a:pt x="921" y="466"/>
                    <a:pt x="918" y="467"/>
                  </a:cubicBezTo>
                  <a:cubicBezTo>
                    <a:pt x="916" y="468"/>
                    <a:pt x="915" y="475"/>
                    <a:pt x="914" y="477"/>
                  </a:cubicBezTo>
                  <a:cubicBezTo>
                    <a:pt x="913" y="480"/>
                    <a:pt x="910" y="481"/>
                    <a:pt x="909" y="483"/>
                  </a:cubicBezTo>
                  <a:cubicBezTo>
                    <a:pt x="909" y="486"/>
                    <a:pt x="906" y="486"/>
                    <a:pt x="906" y="489"/>
                  </a:cubicBezTo>
                  <a:cubicBezTo>
                    <a:pt x="906" y="491"/>
                    <a:pt x="901" y="490"/>
                    <a:pt x="898" y="489"/>
                  </a:cubicBezTo>
                  <a:cubicBezTo>
                    <a:pt x="896" y="487"/>
                    <a:pt x="894" y="492"/>
                    <a:pt x="892" y="492"/>
                  </a:cubicBezTo>
                  <a:cubicBezTo>
                    <a:pt x="890" y="492"/>
                    <a:pt x="890" y="496"/>
                    <a:pt x="891" y="497"/>
                  </a:cubicBezTo>
                  <a:cubicBezTo>
                    <a:pt x="891" y="499"/>
                    <a:pt x="890" y="501"/>
                    <a:pt x="891" y="504"/>
                  </a:cubicBezTo>
                  <a:cubicBezTo>
                    <a:pt x="892" y="506"/>
                    <a:pt x="891" y="508"/>
                    <a:pt x="892" y="512"/>
                  </a:cubicBezTo>
                  <a:cubicBezTo>
                    <a:pt x="895" y="510"/>
                    <a:pt x="897" y="508"/>
                    <a:pt x="898" y="508"/>
                  </a:cubicBezTo>
                  <a:cubicBezTo>
                    <a:pt x="901" y="508"/>
                    <a:pt x="904" y="513"/>
                    <a:pt x="908" y="513"/>
                  </a:cubicBezTo>
                  <a:cubicBezTo>
                    <a:pt x="911" y="513"/>
                    <a:pt x="926" y="503"/>
                    <a:pt x="926" y="502"/>
                  </a:cubicBezTo>
                  <a:cubicBezTo>
                    <a:pt x="926" y="500"/>
                    <a:pt x="935" y="492"/>
                    <a:pt x="939" y="487"/>
                  </a:cubicBezTo>
                  <a:cubicBezTo>
                    <a:pt x="943" y="483"/>
                    <a:pt x="949" y="476"/>
                    <a:pt x="951" y="471"/>
                  </a:cubicBezTo>
                  <a:cubicBezTo>
                    <a:pt x="952" y="468"/>
                    <a:pt x="958" y="462"/>
                    <a:pt x="960" y="460"/>
                  </a:cubicBezTo>
                  <a:cubicBezTo>
                    <a:pt x="961" y="458"/>
                    <a:pt x="962" y="457"/>
                    <a:pt x="965" y="452"/>
                  </a:cubicBezTo>
                  <a:cubicBezTo>
                    <a:pt x="967" y="446"/>
                    <a:pt x="967" y="432"/>
                    <a:pt x="968" y="431"/>
                  </a:cubicBezTo>
                  <a:cubicBezTo>
                    <a:pt x="969" y="430"/>
                    <a:pt x="968" y="427"/>
                    <a:pt x="970" y="426"/>
                  </a:cubicBezTo>
                  <a:cubicBezTo>
                    <a:pt x="971" y="424"/>
                    <a:pt x="970" y="422"/>
                    <a:pt x="973" y="420"/>
                  </a:cubicBezTo>
                  <a:cubicBezTo>
                    <a:pt x="975" y="418"/>
                    <a:pt x="974" y="416"/>
                    <a:pt x="974" y="415"/>
                  </a:cubicBezTo>
                  <a:cubicBezTo>
                    <a:pt x="973" y="413"/>
                    <a:pt x="974" y="410"/>
                    <a:pt x="973" y="408"/>
                  </a:cubicBezTo>
                  <a:cubicBezTo>
                    <a:pt x="973" y="407"/>
                    <a:pt x="973" y="407"/>
                    <a:pt x="974" y="406"/>
                  </a:cubicBezTo>
                  <a:cubicBezTo>
                    <a:pt x="976" y="405"/>
                    <a:pt x="973" y="403"/>
                    <a:pt x="971" y="402"/>
                  </a:cubicBezTo>
                  <a:cubicBezTo>
                    <a:pt x="969" y="401"/>
                    <a:pt x="967" y="400"/>
                    <a:pt x="967" y="398"/>
                  </a:cubicBezTo>
                  <a:cubicBezTo>
                    <a:pt x="966" y="396"/>
                    <a:pt x="963" y="393"/>
                    <a:pt x="960" y="393"/>
                  </a:cubicBezTo>
                  <a:cubicBezTo>
                    <a:pt x="958" y="394"/>
                    <a:pt x="953" y="392"/>
                    <a:pt x="953" y="394"/>
                  </a:cubicBezTo>
                  <a:cubicBezTo>
                    <a:pt x="954" y="395"/>
                    <a:pt x="953" y="397"/>
                    <a:pt x="952" y="396"/>
                  </a:cubicBezTo>
                  <a:cubicBezTo>
                    <a:pt x="950" y="396"/>
                    <a:pt x="950" y="397"/>
                    <a:pt x="948" y="399"/>
                  </a:cubicBezTo>
                  <a:cubicBezTo>
                    <a:pt x="947" y="402"/>
                    <a:pt x="941" y="402"/>
                    <a:pt x="944" y="400"/>
                  </a:cubicBezTo>
                  <a:cubicBezTo>
                    <a:pt x="946" y="398"/>
                    <a:pt x="943" y="397"/>
                    <a:pt x="943" y="395"/>
                  </a:cubicBezTo>
                  <a:cubicBezTo>
                    <a:pt x="944" y="393"/>
                    <a:pt x="946" y="390"/>
                    <a:pt x="943" y="392"/>
                  </a:cubicBezTo>
                  <a:cubicBezTo>
                    <a:pt x="940" y="393"/>
                    <a:pt x="940" y="397"/>
                    <a:pt x="938" y="398"/>
                  </a:cubicBezTo>
                  <a:cubicBezTo>
                    <a:pt x="936" y="398"/>
                    <a:pt x="937" y="391"/>
                    <a:pt x="937" y="389"/>
                  </a:cubicBezTo>
                  <a:cubicBezTo>
                    <a:pt x="938" y="388"/>
                    <a:pt x="933" y="389"/>
                    <a:pt x="928" y="389"/>
                  </a:cubicBezTo>
                  <a:cubicBezTo>
                    <a:pt x="923" y="389"/>
                    <a:pt x="924" y="385"/>
                    <a:pt x="928" y="383"/>
                  </a:cubicBezTo>
                  <a:cubicBezTo>
                    <a:pt x="933" y="381"/>
                    <a:pt x="932" y="379"/>
                    <a:pt x="934" y="378"/>
                  </a:cubicBezTo>
                  <a:cubicBezTo>
                    <a:pt x="936" y="377"/>
                    <a:pt x="941" y="374"/>
                    <a:pt x="944" y="372"/>
                  </a:cubicBezTo>
                  <a:cubicBezTo>
                    <a:pt x="947" y="370"/>
                    <a:pt x="948" y="368"/>
                    <a:pt x="949" y="366"/>
                  </a:cubicBezTo>
                  <a:cubicBezTo>
                    <a:pt x="949" y="364"/>
                    <a:pt x="955" y="362"/>
                    <a:pt x="960" y="358"/>
                  </a:cubicBezTo>
                  <a:cubicBezTo>
                    <a:pt x="965" y="353"/>
                    <a:pt x="968" y="351"/>
                    <a:pt x="969" y="349"/>
                  </a:cubicBezTo>
                  <a:cubicBezTo>
                    <a:pt x="970" y="346"/>
                    <a:pt x="978" y="343"/>
                    <a:pt x="978" y="341"/>
                  </a:cubicBezTo>
                  <a:cubicBezTo>
                    <a:pt x="978" y="339"/>
                    <a:pt x="987" y="334"/>
                    <a:pt x="993" y="333"/>
                  </a:cubicBezTo>
                  <a:cubicBezTo>
                    <a:pt x="999" y="332"/>
                    <a:pt x="1009" y="334"/>
                    <a:pt x="1010" y="335"/>
                  </a:cubicBezTo>
                  <a:cubicBezTo>
                    <a:pt x="1012" y="337"/>
                    <a:pt x="1013" y="336"/>
                    <a:pt x="1015" y="335"/>
                  </a:cubicBezTo>
                  <a:cubicBezTo>
                    <a:pt x="1016" y="334"/>
                    <a:pt x="1018" y="335"/>
                    <a:pt x="1022" y="335"/>
                  </a:cubicBezTo>
                  <a:cubicBezTo>
                    <a:pt x="1026" y="336"/>
                    <a:pt x="1027" y="333"/>
                    <a:pt x="1030" y="334"/>
                  </a:cubicBezTo>
                  <a:cubicBezTo>
                    <a:pt x="1032" y="335"/>
                    <a:pt x="1035" y="335"/>
                    <a:pt x="1036" y="332"/>
                  </a:cubicBezTo>
                  <a:cubicBezTo>
                    <a:pt x="1038" y="329"/>
                    <a:pt x="1046" y="330"/>
                    <a:pt x="1048" y="331"/>
                  </a:cubicBezTo>
                  <a:cubicBezTo>
                    <a:pt x="1050" y="332"/>
                    <a:pt x="1051" y="334"/>
                    <a:pt x="1054" y="332"/>
                  </a:cubicBezTo>
                  <a:cubicBezTo>
                    <a:pt x="1057" y="330"/>
                    <a:pt x="1057" y="334"/>
                    <a:pt x="1059" y="335"/>
                  </a:cubicBezTo>
                  <a:cubicBezTo>
                    <a:pt x="1062" y="335"/>
                    <a:pt x="1060" y="338"/>
                    <a:pt x="1058" y="337"/>
                  </a:cubicBezTo>
                  <a:cubicBezTo>
                    <a:pt x="1056" y="337"/>
                    <a:pt x="1053" y="339"/>
                    <a:pt x="1055" y="340"/>
                  </a:cubicBezTo>
                  <a:cubicBezTo>
                    <a:pt x="1058" y="342"/>
                    <a:pt x="1061" y="339"/>
                    <a:pt x="1063" y="339"/>
                  </a:cubicBezTo>
                  <a:cubicBezTo>
                    <a:pt x="1066" y="339"/>
                    <a:pt x="1069" y="339"/>
                    <a:pt x="1072" y="337"/>
                  </a:cubicBezTo>
                  <a:cubicBezTo>
                    <a:pt x="1075" y="336"/>
                    <a:pt x="1076" y="339"/>
                    <a:pt x="1078" y="337"/>
                  </a:cubicBezTo>
                  <a:cubicBezTo>
                    <a:pt x="1079" y="336"/>
                    <a:pt x="1084" y="335"/>
                    <a:pt x="1086" y="335"/>
                  </a:cubicBezTo>
                  <a:cubicBezTo>
                    <a:pt x="1088" y="335"/>
                    <a:pt x="1086" y="333"/>
                    <a:pt x="1083" y="333"/>
                  </a:cubicBezTo>
                  <a:cubicBezTo>
                    <a:pt x="1079" y="333"/>
                    <a:pt x="1079" y="331"/>
                    <a:pt x="1082" y="326"/>
                  </a:cubicBezTo>
                  <a:cubicBezTo>
                    <a:pt x="1085" y="321"/>
                    <a:pt x="1090" y="319"/>
                    <a:pt x="1094" y="316"/>
                  </a:cubicBezTo>
                  <a:cubicBezTo>
                    <a:pt x="1097" y="313"/>
                    <a:pt x="1100" y="314"/>
                    <a:pt x="1100" y="312"/>
                  </a:cubicBezTo>
                  <a:cubicBezTo>
                    <a:pt x="1100" y="310"/>
                    <a:pt x="1101" y="305"/>
                    <a:pt x="1104" y="305"/>
                  </a:cubicBezTo>
                  <a:cubicBezTo>
                    <a:pt x="1107" y="305"/>
                    <a:pt x="1113" y="306"/>
                    <a:pt x="1117" y="304"/>
                  </a:cubicBezTo>
                  <a:cubicBezTo>
                    <a:pt x="1121" y="301"/>
                    <a:pt x="1121" y="305"/>
                    <a:pt x="1123" y="306"/>
                  </a:cubicBezTo>
                  <a:cubicBezTo>
                    <a:pt x="1124" y="306"/>
                    <a:pt x="1127" y="302"/>
                    <a:pt x="1128" y="304"/>
                  </a:cubicBezTo>
                  <a:cubicBezTo>
                    <a:pt x="1130" y="305"/>
                    <a:pt x="1126" y="308"/>
                    <a:pt x="1125" y="311"/>
                  </a:cubicBezTo>
                  <a:cubicBezTo>
                    <a:pt x="1123" y="315"/>
                    <a:pt x="1127" y="313"/>
                    <a:pt x="1129" y="314"/>
                  </a:cubicBezTo>
                  <a:cubicBezTo>
                    <a:pt x="1131" y="315"/>
                    <a:pt x="1126" y="317"/>
                    <a:pt x="1127" y="317"/>
                  </a:cubicBezTo>
                  <a:cubicBezTo>
                    <a:pt x="1127" y="318"/>
                    <a:pt x="1131" y="318"/>
                    <a:pt x="1137" y="313"/>
                  </a:cubicBezTo>
                  <a:cubicBezTo>
                    <a:pt x="1142" y="308"/>
                    <a:pt x="1147" y="307"/>
                    <a:pt x="1150" y="307"/>
                  </a:cubicBezTo>
                  <a:cubicBezTo>
                    <a:pt x="1153" y="307"/>
                    <a:pt x="1151" y="304"/>
                    <a:pt x="1152" y="299"/>
                  </a:cubicBezTo>
                  <a:cubicBezTo>
                    <a:pt x="1152" y="294"/>
                    <a:pt x="1162" y="293"/>
                    <a:pt x="1165" y="294"/>
                  </a:cubicBezTo>
                  <a:cubicBezTo>
                    <a:pt x="1169" y="296"/>
                    <a:pt x="1169" y="297"/>
                    <a:pt x="1165" y="296"/>
                  </a:cubicBezTo>
                  <a:cubicBezTo>
                    <a:pt x="1162" y="295"/>
                    <a:pt x="1159" y="298"/>
                    <a:pt x="1159" y="302"/>
                  </a:cubicBezTo>
                  <a:cubicBezTo>
                    <a:pt x="1159" y="306"/>
                    <a:pt x="1156" y="308"/>
                    <a:pt x="1158" y="309"/>
                  </a:cubicBezTo>
                  <a:cubicBezTo>
                    <a:pt x="1159" y="311"/>
                    <a:pt x="1156" y="311"/>
                    <a:pt x="1156" y="313"/>
                  </a:cubicBezTo>
                  <a:cubicBezTo>
                    <a:pt x="1155" y="314"/>
                    <a:pt x="1156" y="316"/>
                    <a:pt x="1153" y="316"/>
                  </a:cubicBezTo>
                  <a:cubicBezTo>
                    <a:pt x="1151" y="317"/>
                    <a:pt x="1143" y="318"/>
                    <a:pt x="1143" y="321"/>
                  </a:cubicBezTo>
                  <a:cubicBezTo>
                    <a:pt x="1142" y="324"/>
                    <a:pt x="1138" y="324"/>
                    <a:pt x="1136" y="328"/>
                  </a:cubicBezTo>
                  <a:cubicBezTo>
                    <a:pt x="1134" y="332"/>
                    <a:pt x="1126" y="334"/>
                    <a:pt x="1121" y="342"/>
                  </a:cubicBezTo>
                  <a:cubicBezTo>
                    <a:pt x="1116" y="349"/>
                    <a:pt x="1108" y="349"/>
                    <a:pt x="1108" y="351"/>
                  </a:cubicBezTo>
                  <a:cubicBezTo>
                    <a:pt x="1108" y="352"/>
                    <a:pt x="1102" y="352"/>
                    <a:pt x="1101" y="352"/>
                  </a:cubicBezTo>
                  <a:cubicBezTo>
                    <a:pt x="1099" y="353"/>
                    <a:pt x="1102" y="357"/>
                    <a:pt x="1098" y="362"/>
                  </a:cubicBezTo>
                  <a:cubicBezTo>
                    <a:pt x="1093" y="367"/>
                    <a:pt x="1090" y="374"/>
                    <a:pt x="1090" y="381"/>
                  </a:cubicBezTo>
                  <a:cubicBezTo>
                    <a:pt x="1091" y="387"/>
                    <a:pt x="1093" y="407"/>
                    <a:pt x="1095" y="410"/>
                  </a:cubicBezTo>
                  <a:cubicBezTo>
                    <a:pt x="1097" y="414"/>
                    <a:pt x="1096" y="422"/>
                    <a:pt x="1097" y="424"/>
                  </a:cubicBezTo>
                  <a:cubicBezTo>
                    <a:pt x="1099" y="426"/>
                    <a:pt x="1098" y="429"/>
                    <a:pt x="1099" y="430"/>
                  </a:cubicBezTo>
                  <a:cubicBezTo>
                    <a:pt x="1101" y="431"/>
                    <a:pt x="1105" y="425"/>
                    <a:pt x="1108" y="423"/>
                  </a:cubicBezTo>
                  <a:cubicBezTo>
                    <a:pt x="1111" y="420"/>
                    <a:pt x="1110" y="419"/>
                    <a:pt x="1112" y="418"/>
                  </a:cubicBezTo>
                  <a:cubicBezTo>
                    <a:pt x="1114" y="417"/>
                    <a:pt x="1113" y="411"/>
                    <a:pt x="1114" y="410"/>
                  </a:cubicBezTo>
                  <a:cubicBezTo>
                    <a:pt x="1114" y="408"/>
                    <a:pt x="1118" y="408"/>
                    <a:pt x="1119" y="406"/>
                  </a:cubicBezTo>
                  <a:cubicBezTo>
                    <a:pt x="1120" y="405"/>
                    <a:pt x="1123" y="405"/>
                    <a:pt x="1125" y="405"/>
                  </a:cubicBezTo>
                  <a:cubicBezTo>
                    <a:pt x="1127" y="404"/>
                    <a:pt x="1125" y="400"/>
                    <a:pt x="1124" y="398"/>
                  </a:cubicBezTo>
                  <a:cubicBezTo>
                    <a:pt x="1124" y="396"/>
                    <a:pt x="1129" y="393"/>
                    <a:pt x="1132" y="391"/>
                  </a:cubicBezTo>
                  <a:cubicBezTo>
                    <a:pt x="1135" y="389"/>
                    <a:pt x="1139" y="392"/>
                    <a:pt x="1142" y="389"/>
                  </a:cubicBezTo>
                  <a:cubicBezTo>
                    <a:pt x="1145" y="386"/>
                    <a:pt x="1142" y="383"/>
                    <a:pt x="1140" y="381"/>
                  </a:cubicBezTo>
                  <a:cubicBezTo>
                    <a:pt x="1139" y="380"/>
                    <a:pt x="1144" y="372"/>
                    <a:pt x="1146" y="371"/>
                  </a:cubicBezTo>
                  <a:cubicBezTo>
                    <a:pt x="1149" y="371"/>
                    <a:pt x="1150" y="373"/>
                    <a:pt x="1152" y="371"/>
                  </a:cubicBezTo>
                  <a:cubicBezTo>
                    <a:pt x="1155" y="369"/>
                    <a:pt x="1150" y="365"/>
                    <a:pt x="1148" y="366"/>
                  </a:cubicBezTo>
                  <a:cubicBezTo>
                    <a:pt x="1147" y="366"/>
                    <a:pt x="1146" y="360"/>
                    <a:pt x="1150" y="357"/>
                  </a:cubicBezTo>
                  <a:cubicBezTo>
                    <a:pt x="1154" y="354"/>
                    <a:pt x="1152" y="353"/>
                    <a:pt x="1150" y="352"/>
                  </a:cubicBezTo>
                  <a:cubicBezTo>
                    <a:pt x="1147" y="352"/>
                    <a:pt x="1147" y="353"/>
                    <a:pt x="1145" y="353"/>
                  </a:cubicBezTo>
                  <a:cubicBezTo>
                    <a:pt x="1143" y="353"/>
                    <a:pt x="1141" y="349"/>
                    <a:pt x="1144" y="344"/>
                  </a:cubicBezTo>
                  <a:cubicBezTo>
                    <a:pt x="1147" y="340"/>
                    <a:pt x="1150" y="341"/>
                    <a:pt x="1151" y="337"/>
                  </a:cubicBezTo>
                  <a:cubicBezTo>
                    <a:pt x="1151" y="334"/>
                    <a:pt x="1156" y="329"/>
                    <a:pt x="1157" y="327"/>
                  </a:cubicBezTo>
                  <a:cubicBezTo>
                    <a:pt x="1158" y="325"/>
                    <a:pt x="1162" y="327"/>
                    <a:pt x="1164" y="327"/>
                  </a:cubicBezTo>
                  <a:cubicBezTo>
                    <a:pt x="1165" y="326"/>
                    <a:pt x="1165" y="330"/>
                    <a:pt x="1167" y="328"/>
                  </a:cubicBezTo>
                  <a:cubicBezTo>
                    <a:pt x="1169" y="326"/>
                    <a:pt x="1172" y="320"/>
                    <a:pt x="1175" y="320"/>
                  </a:cubicBezTo>
                  <a:cubicBezTo>
                    <a:pt x="1178" y="320"/>
                    <a:pt x="1176" y="325"/>
                    <a:pt x="1176" y="327"/>
                  </a:cubicBezTo>
                  <a:cubicBezTo>
                    <a:pt x="1177" y="330"/>
                    <a:pt x="1179" y="327"/>
                    <a:pt x="1184" y="323"/>
                  </a:cubicBezTo>
                  <a:cubicBezTo>
                    <a:pt x="1189" y="320"/>
                    <a:pt x="1201" y="320"/>
                    <a:pt x="1204" y="322"/>
                  </a:cubicBezTo>
                  <a:cubicBezTo>
                    <a:pt x="1208" y="323"/>
                    <a:pt x="1208" y="327"/>
                    <a:pt x="1210" y="327"/>
                  </a:cubicBezTo>
                  <a:cubicBezTo>
                    <a:pt x="1213" y="326"/>
                    <a:pt x="1210" y="323"/>
                    <a:pt x="1213" y="322"/>
                  </a:cubicBezTo>
                  <a:cubicBezTo>
                    <a:pt x="1216" y="321"/>
                    <a:pt x="1221" y="318"/>
                    <a:pt x="1225" y="315"/>
                  </a:cubicBezTo>
                  <a:cubicBezTo>
                    <a:pt x="1229" y="313"/>
                    <a:pt x="1228" y="315"/>
                    <a:pt x="1230" y="312"/>
                  </a:cubicBezTo>
                  <a:cubicBezTo>
                    <a:pt x="1232" y="310"/>
                    <a:pt x="1234" y="311"/>
                    <a:pt x="1234" y="309"/>
                  </a:cubicBezTo>
                  <a:cubicBezTo>
                    <a:pt x="1235" y="308"/>
                    <a:pt x="1240" y="305"/>
                    <a:pt x="1248" y="303"/>
                  </a:cubicBezTo>
                  <a:cubicBezTo>
                    <a:pt x="1255" y="301"/>
                    <a:pt x="1265" y="296"/>
                    <a:pt x="1265" y="295"/>
                  </a:cubicBezTo>
                  <a:cubicBezTo>
                    <a:pt x="1264" y="293"/>
                    <a:pt x="1268" y="293"/>
                    <a:pt x="1268" y="294"/>
                  </a:cubicBezTo>
                  <a:cubicBezTo>
                    <a:pt x="1268" y="296"/>
                    <a:pt x="1271" y="295"/>
                    <a:pt x="1275" y="296"/>
                  </a:cubicBezTo>
                  <a:cubicBezTo>
                    <a:pt x="1279" y="297"/>
                    <a:pt x="1281" y="298"/>
                    <a:pt x="1284" y="295"/>
                  </a:cubicBezTo>
                  <a:cubicBezTo>
                    <a:pt x="1287" y="292"/>
                    <a:pt x="1283" y="291"/>
                    <a:pt x="1284" y="289"/>
                  </a:cubicBezTo>
                  <a:cubicBezTo>
                    <a:pt x="1284" y="286"/>
                    <a:pt x="1278" y="284"/>
                    <a:pt x="1279" y="281"/>
                  </a:cubicBezTo>
                  <a:cubicBezTo>
                    <a:pt x="1280" y="279"/>
                    <a:pt x="1275" y="272"/>
                    <a:pt x="1274" y="274"/>
                  </a:cubicBezTo>
                  <a:cubicBezTo>
                    <a:pt x="1272" y="275"/>
                    <a:pt x="1269" y="272"/>
                    <a:pt x="1269" y="271"/>
                  </a:cubicBezTo>
                  <a:cubicBezTo>
                    <a:pt x="1269" y="269"/>
                    <a:pt x="1269" y="266"/>
                    <a:pt x="1266" y="268"/>
                  </a:cubicBezTo>
                  <a:cubicBezTo>
                    <a:pt x="1264" y="269"/>
                    <a:pt x="1260" y="269"/>
                    <a:pt x="1259" y="266"/>
                  </a:cubicBezTo>
                  <a:cubicBezTo>
                    <a:pt x="1259" y="264"/>
                    <a:pt x="1264" y="263"/>
                    <a:pt x="1267" y="264"/>
                  </a:cubicBezTo>
                  <a:cubicBezTo>
                    <a:pt x="1271" y="266"/>
                    <a:pt x="1270" y="267"/>
                    <a:pt x="1272" y="268"/>
                  </a:cubicBezTo>
                  <a:cubicBezTo>
                    <a:pt x="1274" y="269"/>
                    <a:pt x="1278" y="269"/>
                    <a:pt x="1281" y="267"/>
                  </a:cubicBezTo>
                  <a:cubicBezTo>
                    <a:pt x="1283" y="266"/>
                    <a:pt x="1290" y="264"/>
                    <a:pt x="1292" y="262"/>
                  </a:cubicBezTo>
                  <a:cubicBezTo>
                    <a:pt x="1293" y="260"/>
                    <a:pt x="1291" y="259"/>
                    <a:pt x="1294" y="258"/>
                  </a:cubicBezTo>
                  <a:cubicBezTo>
                    <a:pt x="1296" y="257"/>
                    <a:pt x="1294" y="254"/>
                    <a:pt x="1292" y="253"/>
                  </a:cubicBezTo>
                  <a:cubicBezTo>
                    <a:pt x="1290" y="252"/>
                    <a:pt x="1291" y="249"/>
                    <a:pt x="1293" y="249"/>
                  </a:cubicBezTo>
                  <a:cubicBezTo>
                    <a:pt x="1295" y="249"/>
                    <a:pt x="1295" y="247"/>
                    <a:pt x="1296" y="247"/>
                  </a:cubicBezTo>
                  <a:cubicBezTo>
                    <a:pt x="1297" y="246"/>
                    <a:pt x="1298" y="248"/>
                    <a:pt x="1300" y="246"/>
                  </a:cubicBezTo>
                  <a:cubicBezTo>
                    <a:pt x="1303" y="245"/>
                    <a:pt x="1300" y="248"/>
                    <a:pt x="1299" y="251"/>
                  </a:cubicBezTo>
                  <a:cubicBezTo>
                    <a:pt x="1298" y="253"/>
                    <a:pt x="1302" y="255"/>
                    <a:pt x="1302" y="256"/>
                  </a:cubicBezTo>
                  <a:cubicBezTo>
                    <a:pt x="1302" y="257"/>
                    <a:pt x="1308" y="258"/>
                    <a:pt x="1310" y="256"/>
                  </a:cubicBezTo>
                  <a:cubicBezTo>
                    <a:pt x="1313" y="255"/>
                    <a:pt x="1322" y="258"/>
                    <a:pt x="1323" y="260"/>
                  </a:cubicBezTo>
                  <a:cubicBezTo>
                    <a:pt x="1324" y="263"/>
                    <a:pt x="1325" y="265"/>
                    <a:pt x="1329" y="267"/>
                  </a:cubicBezTo>
                  <a:cubicBezTo>
                    <a:pt x="1332" y="269"/>
                    <a:pt x="1336" y="268"/>
                    <a:pt x="1337" y="270"/>
                  </a:cubicBezTo>
                  <a:cubicBezTo>
                    <a:pt x="1337" y="272"/>
                    <a:pt x="1339" y="273"/>
                    <a:pt x="1341" y="272"/>
                  </a:cubicBezTo>
                  <a:cubicBezTo>
                    <a:pt x="1343" y="272"/>
                    <a:pt x="1344" y="274"/>
                    <a:pt x="1346" y="273"/>
                  </a:cubicBezTo>
                  <a:cubicBezTo>
                    <a:pt x="1347" y="271"/>
                    <a:pt x="1348" y="274"/>
                    <a:pt x="1350" y="272"/>
                  </a:cubicBezTo>
                  <a:cubicBezTo>
                    <a:pt x="1352" y="270"/>
                    <a:pt x="1346" y="269"/>
                    <a:pt x="1347" y="268"/>
                  </a:cubicBezTo>
                  <a:cubicBezTo>
                    <a:pt x="1347" y="266"/>
                    <a:pt x="1349" y="269"/>
                    <a:pt x="1351" y="269"/>
                  </a:cubicBezTo>
                  <a:cubicBezTo>
                    <a:pt x="1352" y="268"/>
                    <a:pt x="1350" y="265"/>
                    <a:pt x="1351" y="265"/>
                  </a:cubicBezTo>
                  <a:cubicBezTo>
                    <a:pt x="1353" y="264"/>
                    <a:pt x="1352" y="257"/>
                    <a:pt x="1350" y="257"/>
                  </a:cubicBezTo>
                  <a:cubicBezTo>
                    <a:pt x="1349" y="256"/>
                    <a:pt x="1350" y="254"/>
                    <a:pt x="1353" y="256"/>
                  </a:cubicBezTo>
                  <a:cubicBezTo>
                    <a:pt x="1355" y="258"/>
                    <a:pt x="1360" y="258"/>
                    <a:pt x="1362" y="258"/>
                  </a:cubicBezTo>
                  <a:cubicBezTo>
                    <a:pt x="1364" y="258"/>
                    <a:pt x="1362" y="256"/>
                    <a:pt x="1360" y="255"/>
                  </a:cubicBezTo>
                  <a:cubicBezTo>
                    <a:pt x="1358" y="255"/>
                    <a:pt x="1360" y="253"/>
                    <a:pt x="1362" y="255"/>
                  </a:cubicBezTo>
                  <a:cubicBezTo>
                    <a:pt x="1363" y="256"/>
                    <a:pt x="1366" y="257"/>
                    <a:pt x="1366" y="255"/>
                  </a:cubicBezTo>
                  <a:cubicBezTo>
                    <a:pt x="1366" y="254"/>
                    <a:pt x="1368" y="251"/>
                    <a:pt x="1370" y="251"/>
                  </a:cubicBezTo>
                  <a:cubicBezTo>
                    <a:pt x="1373" y="251"/>
                    <a:pt x="1373" y="249"/>
                    <a:pt x="1371" y="249"/>
                  </a:cubicBezTo>
                  <a:close/>
                  <a:moveTo>
                    <a:pt x="708" y="405"/>
                  </a:moveTo>
                  <a:cubicBezTo>
                    <a:pt x="701" y="411"/>
                    <a:pt x="688" y="412"/>
                    <a:pt x="688" y="417"/>
                  </a:cubicBezTo>
                  <a:cubicBezTo>
                    <a:pt x="688" y="422"/>
                    <a:pt x="671" y="425"/>
                    <a:pt x="670" y="422"/>
                  </a:cubicBezTo>
                  <a:cubicBezTo>
                    <a:pt x="669" y="420"/>
                    <a:pt x="682" y="420"/>
                    <a:pt x="685" y="413"/>
                  </a:cubicBezTo>
                  <a:cubicBezTo>
                    <a:pt x="688" y="406"/>
                    <a:pt x="701" y="402"/>
                    <a:pt x="707" y="392"/>
                  </a:cubicBezTo>
                  <a:cubicBezTo>
                    <a:pt x="711" y="386"/>
                    <a:pt x="714" y="375"/>
                    <a:pt x="717" y="376"/>
                  </a:cubicBezTo>
                  <a:cubicBezTo>
                    <a:pt x="719" y="377"/>
                    <a:pt x="715" y="398"/>
                    <a:pt x="708" y="405"/>
                  </a:cubicBezTo>
                  <a:close/>
                  <a:moveTo>
                    <a:pt x="738" y="125"/>
                  </a:moveTo>
                  <a:cubicBezTo>
                    <a:pt x="737" y="127"/>
                    <a:pt x="732" y="127"/>
                    <a:pt x="733" y="129"/>
                  </a:cubicBezTo>
                  <a:cubicBezTo>
                    <a:pt x="736" y="132"/>
                    <a:pt x="748" y="130"/>
                    <a:pt x="748" y="127"/>
                  </a:cubicBezTo>
                  <a:cubicBezTo>
                    <a:pt x="748" y="123"/>
                    <a:pt x="739" y="123"/>
                    <a:pt x="738" y="125"/>
                  </a:cubicBezTo>
                  <a:close/>
                  <a:moveTo>
                    <a:pt x="305" y="8"/>
                  </a:moveTo>
                  <a:cubicBezTo>
                    <a:pt x="311" y="8"/>
                    <a:pt x="309" y="4"/>
                    <a:pt x="313" y="5"/>
                  </a:cubicBezTo>
                  <a:cubicBezTo>
                    <a:pt x="317" y="5"/>
                    <a:pt x="322" y="5"/>
                    <a:pt x="320" y="3"/>
                  </a:cubicBezTo>
                  <a:cubicBezTo>
                    <a:pt x="318" y="0"/>
                    <a:pt x="304" y="1"/>
                    <a:pt x="306" y="3"/>
                  </a:cubicBezTo>
                  <a:cubicBezTo>
                    <a:pt x="307" y="5"/>
                    <a:pt x="295" y="4"/>
                    <a:pt x="295" y="5"/>
                  </a:cubicBezTo>
                  <a:cubicBezTo>
                    <a:pt x="295" y="6"/>
                    <a:pt x="299" y="8"/>
                    <a:pt x="305" y="8"/>
                  </a:cubicBezTo>
                  <a:close/>
                  <a:moveTo>
                    <a:pt x="276" y="24"/>
                  </a:moveTo>
                  <a:cubicBezTo>
                    <a:pt x="276" y="20"/>
                    <a:pt x="263" y="24"/>
                    <a:pt x="266" y="25"/>
                  </a:cubicBezTo>
                  <a:cubicBezTo>
                    <a:pt x="268" y="26"/>
                    <a:pt x="276" y="28"/>
                    <a:pt x="276" y="24"/>
                  </a:cubicBezTo>
                  <a:close/>
                  <a:moveTo>
                    <a:pt x="306" y="21"/>
                  </a:moveTo>
                  <a:cubicBezTo>
                    <a:pt x="307" y="23"/>
                    <a:pt x="305" y="23"/>
                    <a:pt x="300" y="23"/>
                  </a:cubicBezTo>
                  <a:cubicBezTo>
                    <a:pt x="296" y="23"/>
                    <a:pt x="293" y="25"/>
                    <a:pt x="296" y="28"/>
                  </a:cubicBezTo>
                  <a:cubicBezTo>
                    <a:pt x="299" y="30"/>
                    <a:pt x="311" y="29"/>
                    <a:pt x="313" y="26"/>
                  </a:cubicBezTo>
                  <a:cubicBezTo>
                    <a:pt x="315" y="23"/>
                    <a:pt x="321" y="26"/>
                    <a:pt x="322" y="23"/>
                  </a:cubicBezTo>
                  <a:cubicBezTo>
                    <a:pt x="323" y="20"/>
                    <a:pt x="306" y="19"/>
                    <a:pt x="306" y="21"/>
                  </a:cubicBezTo>
                  <a:close/>
                  <a:moveTo>
                    <a:pt x="347" y="16"/>
                  </a:moveTo>
                  <a:cubicBezTo>
                    <a:pt x="349" y="14"/>
                    <a:pt x="344" y="14"/>
                    <a:pt x="343" y="12"/>
                  </a:cubicBezTo>
                  <a:cubicBezTo>
                    <a:pt x="343" y="10"/>
                    <a:pt x="330" y="9"/>
                    <a:pt x="330" y="12"/>
                  </a:cubicBezTo>
                  <a:cubicBezTo>
                    <a:pt x="331" y="14"/>
                    <a:pt x="321" y="17"/>
                    <a:pt x="324" y="19"/>
                  </a:cubicBezTo>
                  <a:cubicBezTo>
                    <a:pt x="330" y="23"/>
                    <a:pt x="345" y="18"/>
                    <a:pt x="347" y="16"/>
                  </a:cubicBezTo>
                  <a:close/>
                  <a:moveTo>
                    <a:pt x="309" y="12"/>
                  </a:moveTo>
                  <a:cubicBezTo>
                    <a:pt x="310" y="7"/>
                    <a:pt x="302" y="11"/>
                    <a:pt x="295" y="9"/>
                  </a:cubicBezTo>
                  <a:cubicBezTo>
                    <a:pt x="289" y="6"/>
                    <a:pt x="286" y="6"/>
                    <a:pt x="290" y="10"/>
                  </a:cubicBezTo>
                  <a:cubicBezTo>
                    <a:pt x="292" y="12"/>
                    <a:pt x="279" y="13"/>
                    <a:pt x="281" y="15"/>
                  </a:cubicBezTo>
                  <a:cubicBezTo>
                    <a:pt x="286" y="19"/>
                    <a:pt x="309" y="17"/>
                    <a:pt x="309" y="12"/>
                  </a:cubicBezTo>
                  <a:close/>
                  <a:moveTo>
                    <a:pt x="274" y="144"/>
                  </a:moveTo>
                  <a:cubicBezTo>
                    <a:pt x="274" y="147"/>
                    <a:pt x="273" y="148"/>
                    <a:pt x="268" y="148"/>
                  </a:cubicBezTo>
                  <a:cubicBezTo>
                    <a:pt x="264" y="148"/>
                    <a:pt x="270" y="151"/>
                    <a:pt x="271" y="154"/>
                  </a:cubicBezTo>
                  <a:cubicBezTo>
                    <a:pt x="271" y="156"/>
                    <a:pt x="266" y="154"/>
                    <a:pt x="266" y="159"/>
                  </a:cubicBezTo>
                  <a:cubicBezTo>
                    <a:pt x="266" y="163"/>
                    <a:pt x="257" y="159"/>
                    <a:pt x="256" y="164"/>
                  </a:cubicBezTo>
                  <a:cubicBezTo>
                    <a:pt x="255" y="169"/>
                    <a:pt x="260" y="168"/>
                    <a:pt x="264" y="169"/>
                  </a:cubicBezTo>
                  <a:cubicBezTo>
                    <a:pt x="268" y="169"/>
                    <a:pt x="263" y="172"/>
                    <a:pt x="265" y="174"/>
                  </a:cubicBezTo>
                  <a:cubicBezTo>
                    <a:pt x="268" y="177"/>
                    <a:pt x="270" y="176"/>
                    <a:pt x="269" y="172"/>
                  </a:cubicBezTo>
                  <a:cubicBezTo>
                    <a:pt x="267" y="168"/>
                    <a:pt x="279" y="173"/>
                    <a:pt x="275" y="176"/>
                  </a:cubicBezTo>
                  <a:cubicBezTo>
                    <a:pt x="271" y="179"/>
                    <a:pt x="281" y="182"/>
                    <a:pt x="285" y="182"/>
                  </a:cubicBezTo>
                  <a:cubicBezTo>
                    <a:pt x="290" y="182"/>
                    <a:pt x="306" y="186"/>
                    <a:pt x="306" y="182"/>
                  </a:cubicBezTo>
                  <a:cubicBezTo>
                    <a:pt x="306" y="180"/>
                    <a:pt x="300" y="178"/>
                    <a:pt x="295" y="172"/>
                  </a:cubicBezTo>
                  <a:cubicBezTo>
                    <a:pt x="290" y="167"/>
                    <a:pt x="287" y="159"/>
                    <a:pt x="292" y="155"/>
                  </a:cubicBezTo>
                  <a:cubicBezTo>
                    <a:pt x="298" y="151"/>
                    <a:pt x="293" y="150"/>
                    <a:pt x="299" y="146"/>
                  </a:cubicBezTo>
                  <a:cubicBezTo>
                    <a:pt x="304" y="142"/>
                    <a:pt x="301" y="138"/>
                    <a:pt x="306" y="137"/>
                  </a:cubicBezTo>
                  <a:cubicBezTo>
                    <a:pt x="311" y="137"/>
                    <a:pt x="305" y="133"/>
                    <a:pt x="310" y="132"/>
                  </a:cubicBezTo>
                  <a:cubicBezTo>
                    <a:pt x="315" y="131"/>
                    <a:pt x="316" y="126"/>
                    <a:pt x="315" y="124"/>
                  </a:cubicBezTo>
                  <a:cubicBezTo>
                    <a:pt x="314" y="122"/>
                    <a:pt x="320" y="124"/>
                    <a:pt x="323" y="121"/>
                  </a:cubicBezTo>
                  <a:cubicBezTo>
                    <a:pt x="325" y="119"/>
                    <a:pt x="332" y="120"/>
                    <a:pt x="333" y="116"/>
                  </a:cubicBezTo>
                  <a:cubicBezTo>
                    <a:pt x="335" y="112"/>
                    <a:pt x="363" y="103"/>
                    <a:pt x="378" y="100"/>
                  </a:cubicBezTo>
                  <a:cubicBezTo>
                    <a:pt x="394" y="96"/>
                    <a:pt x="404" y="90"/>
                    <a:pt x="399" y="85"/>
                  </a:cubicBezTo>
                  <a:cubicBezTo>
                    <a:pt x="393" y="81"/>
                    <a:pt x="378" y="87"/>
                    <a:pt x="374" y="90"/>
                  </a:cubicBezTo>
                  <a:cubicBezTo>
                    <a:pt x="370" y="93"/>
                    <a:pt x="365" y="91"/>
                    <a:pt x="361" y="93"/>
                  </a:cubicBezTo>
                  <a:cubicBezTo>
                    <a:pt x="357" y="95"/>
                    <a:pt x="349" y="97"/>
                    <a:pt x="345" y="95"/>
                  </a:cubicBezTo>
                  <a:cubicBezTo>
                    <a:pt x="341" y="92"/>
                    <a:pt x="336" y="98"/>
                    <a:pt x="333" y="97"/>
                  </a:cubicBezTo>
                  <a:cubicBezTo>
                    <a:pt x="330" y="97"/>
                    <a:pt x="327" y="101"/>
                    <a:pt x="323" y="100"/>
                  </a:cubicBezTo>
                  <a:cubicBezTo>
                    <a:pt x="320" y="100"/>
                    <a:pt x="313" y="103"/>
                    <a:pt x="313" y="105"/>
                  </a:cubicBezTo>
                  <a:cubicBezTo>
                    <a:pt x="312" y="107"/>
                    <a:pt x="307" y="106"/>
                    <a:pt x="307" y="109"/>
                  </a:cubicBezTo>
                  <a:cubicBezTo>
                    <a:pt x="307" y="111"/>
                    <a:pt x="302" y="113"/>
                    <a:pt x="300" y="111"/>
                  </a:cubicBezTo>
                  <a:cubicBezTo>
                    <a:pt x="297" y="109"/>
                    <a:pt x="295" y="113"/>
                    <a:pt x="298" y="116"/>
                  </a:cubicBezTo>
                  <a:cubicBezTo>
                    <a:pt x="301" y="120"/>
                    <a:pt x="292" y="120"/>
                    <a:pt x="293" y="122"/>
                  </a:cubicBezTo>
                  <a:cubicBezTo>
                    <a:pt x="295" y="124"/>
                    <a:pt x="290" y="125"/>
                    <a:pt x="291" y="127"/>
                  </a:cubicBezTo>
                  <a:cubicBezTo>
                    <a:pt x="292" y="129"/>
                    <a:pt x="288" y="130"/>
                    <a:pt x="284" y="130"/>
                  </a:cubicBezTo>
                  <a:cubicBezTo>
                    <a:pt x="280" y="131"/>
                    <a:pt x="279" y="136"/>
                    <a:pt x="283" y="136"/>
                  </a:cubicBezTo>
                  <a:cubicBezTo>
                    <a:pt x="288" y="136"/>
                    <a:pt x="280" y="137"/>
                    <a:pt x="281" y="141"/>
                  </a:cubicBezTo>
                  <a:cubicBezTo>
                    <a:pt x="281" y="144"/>
                    <a:pt x="274" y="142"/>
                    <a:pt x="274" y="144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0713583-83C9-4136-9144-0BF04095C385}"/>
                </a:ext>
              </a:extLst>
            </p:cNvPr>
            <p:cNvGrpSpPr/>
            <p:nvPr userDrawn="1"/>
          </p:nvGrpSpPr>
          <p:grpSpPr>
            <a:xfrm>
              <a:off x="2235200" y="1676289"/>
              <a:ext cx="8248805" cy="4068623"/>
              <a:chOff x="1785409" y="1960529"/>
              <a:chExt cx="6680161" cy="3294909"/>
            </a:xfrm>
            <a:grpFill/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D3296002-A23A-4929-9E55-65094FEA3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291" y="4409753"/>
                <a:ext cx="235888" cy="234634"/>
              </a:xfrm>
              <a:custGeom>
                <a:avLst/>
                <a:gdLst>
                  <a:gd name="T0" fmla="*/ 38 w 102"/>
                  <a:gd name="T1" fmla="*/ 98 h 102"/>
                  <a:gd name="T2" fmla="*/ 43 w 102"/>
                  <a:gd name="T3" fmla="*/ 95 h 102"/>
                  <a:gd name="T4" fmla="*/ 47 w 102"/>
                  <a:gd name="T5" fmla="*/ 101 h 102"/>
                  <a:gd name="T6" fmla="*/ 57 w 102"/>
                  <a:gd name="T7" fmla="*/ 101 h 102"/>
                  <a:gd name="T8" fmla="*/ 62 w 102"/>
                  <a:gd name="T9" fmla="*/ 95 h 102"/>
                  <a:gd name="T10" fmla="*/ 62 w 102"/>
                  <a:gd name="T11" fmla="*/ 42 h 102"/>
                  <a:gd name="T12" fmla="*/ 70 w 102"/>
                  <a:gd name="T13" fmla="*/ 39 h 102"/>
                  <a:gd name="T14" fmla="*/ 70 w 102"/>
                  <a:gd name="T15" fmla="*/ 12 h 102"/>
                  <a:gd name="T16" fmla="*/ 78 w 102"/>
                  <a:gd name="T17" fmla="*/ 11 h 102"/>
                  <a:gd name="T18" fmla="*/ 87 w 102"/>
                  <a:gd name="T19" fmla="*/ 8 h 102"/>
                  <a:gd name="T20" fmla="*/ 91 w 102"/>
                  <a:gd name="T21" fmla="*/ 11 h 102"/>
                  <a:gd name="T22" fmla="*/ 97 w 102"/>
                  <a:gd name="T23" fmla="*/ 8 h 102"/>
                  <a:gd name="T24" fmla="*/ 102 w 102"/>
                  <a:gd name="T25" fmla="*/ 7 h 102"/>
                  <a:gd name="T26" fmla="*/ 102 w 102"/>
                  <a:gd name="T27" fmla="*/ 5 h 102"/>
                  <a:gd name="T28" fmla="*/ 85 w 102"/>
                  <a:gd name="T29" fmla="*/ 6 h 102"/>
                  <a:gd name="T30" fmla="*/ 72 w 102"/>
                  <a:gd name="T31" fmla="*/ 7 h 102"/>
                  <a:gd name="T32" fmla="*/ 55 w 102"/>
                  <a:gd name="T33" fmla="*/ 7 h 102"/>
                  <a:gd name="T34" fmla="*/ 52 w 102"/>
                  <a:gd name="T35" fmla="*/ 4 h 102"/>
                  <a:gd name="T36" fmla="*/ 24 w 102"/>
                  <a:gd name="T37" fmla="*/ 4 h 102"/>
                  <a:gd name="T38" fmla="*/ 17 w 102"/>
                  <a:gd name="T39" fmla="*/ 2 h 102"/>
                  <a:gd name="T40" fmla="*/ 9 w 102"/>
                  <a:gd name="T41" fmla="*/ 2 h 102"/>
                  <a:gd name="T42" fmla="*/ 6 w 102"/>
                  <a:gd name="T43" fmla="*/ 0 h 102"/>
                  <a:gd name="T44" fmla="*/ 3 w 102"/>
                  <a:gd name="T45" fmla="*/ 2 h 102"/>
                  <a:gd name="T46" fmla="*/ 0 w 102"/>
                  <a:gd name="T47" fmla="*/ 3 h 102"/>
                  <a:gd name="T48" fmla="*/ 5 w 102"/>
                  <a:gd name="T49" fmla="*/ 13 h 102"/>
                  <a:gd name="T50" fmla="*/ 13 w 102"/>
                  <a:gd name="T51" fmla="*/ 30 h 102"/>
                  <a:gd name="T52" fmla="*/ 21 w 102"/>
                  <a:gd name="T53" fmla="*/ 46 h 102"/>
                  <a:gd name="T54" fmla="*/ 21 w 102"/>
                  <a:gd name="T55" fmla="*/ 60 h 102"/>
                  <a:gd name="T56" fmla="*/ 24 w 102"/>
                  <a:gd name="T57" fmla="*/ 72 h 102"/>
                  <a:gd name="T58" fmla="*/ 30 w 102"/>
                  <a:gd name="T59" fmla="*/ 92 h 102"/>
                  <a:gd name="T60" fmla="*/ 35 w 102"/>
                  <a:gd name="T61" fmla="*/ 98 h 102"/>
                  <a:gd name="T62" fmla="*/ 38 w 102"/>
                  <a:gd name="T63" fmla="*/ 9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2" h="102">
                    <a:moveTo>
                      <a:pt x="38" y="98"/>
                    </a:moveTo>
                    <a:cubicBezTo>
                      <a:pt x="38" y="96"/>
                      <a:pt x="41" y="93"/>
                      <a:pt x="43" y="95"/>
                    </a:cubicBezTo>
                    <a:cubicBezTo>
                      <a:pt x="44" y="98"/>
                      <a:pt x="44" y="101"/>
                      <a:pt x="47" y="101"/>
                    </a:cubicBezTo>
                    <a:cubicBezTo>
                      <a:pt x="50" y="101"/>
                      <a:pt x="56" y="102"/>
                      <a:pt x="57" y="101"/>
                    </a:cubicBezTo>
                    <a:cubicBezTo>
                      <a:pt x="58" y="99"/>
                      <a:pt x="62" y="98"/>
                      <a:pt x="62" y="95"/>
                    </a:cubicBezTo>
                    <a:cubicBezTo>
                      <a:pt x="62" y="93"/>
                      <a:pt x="62" y="44"/>
                      <a:pt x="62" y="42"/>
                    </a:cubicBezTo>
                    <a:cubicBezTo>
                      <a:pt x="62" y="40"/>
                      <a:pt x="70" y="42"/>
                      <a:pt x="70" y="39"/>
                    </a:cubicBezTo>
                    <a:cubicBezTo>
                      <a:pt x="70" y="36"/>
                      <a:pt x="70" y="12"/>
                      <a:pt x="70" y="12"/>
                    </a:cubicBezTo>
                    <a:cubicBezTo>
                      <a:pt x="70" y="12"/>
                      <a:pt x="76" y="11"/>
                      <a:pt x="78" y="11"/>
                    </a:cubicBezTo>
                    <a:cubicBezTo>
                      <a:pt x="80" y="10"/>
                      <a:pt x="86" y="7"/>
                      <a:pt x="87" y="8"/>
                    </a:cubicBezTo>
                    <a:cubicBezTo>
                      <a:pt x="89" y="9"/>
                      <a:pt x="90" y="12"/>
                      <a:pt x="91" y="11"/>
                    </a:cubicBezTo>
                    <a:cubicBezTo>
                      <a:pt x="92" y="10"/>
                      <a:pt x="95" y="8"/>
                      <a:pt x="97" y="8"/>
                    </a:cubicBezTo>
                    <a:cubicBezTo>
                      <a:pt x="98" y="8"/>
                      <a:pt x="100" y="7"/>
                      <a:pt x="102" y="7"/>
                    </a:cubicBezTo>
                    <a:cubicBezTo>
                      <a:pt x="102" y="6"/>
                      <a:pt x="102" y="5"/>
                      <a:pt x="102" y="5"/>
                    </a:cubicBezTo>
                    <a:cubicBezTo>
                      <a:pt x="102" y="3"/>
                      <a:pt x="87" y="5"/>
                      <a:pt x="85" y="6"/>
                    </a:cubicBezTo>
                    <a:cubicBezTo>
                      <a:pt x="83" y="7"/>
                      <a:pt x="75" y="8"/>
                      <a:pt x="72" y="7"/>
                    </a:cubicBezTo>
                    <a:cubicBezTo>
                      <a:pt x="70" y="6"/>
                      <a:pt x="55" y="7"/>
                      <a:pt x="55" y="7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4"/>
                      <a:pt x="27" y="4"/>
                      <a:pt x="24" y="4"/>
                    </a:cubicBezTo>
                    <a:cubicBezTo>
                      <a:pt x="21" y="4"/>
                      <a:pt x="19" y="4"/>
                      <a:pt x="17" y="2"/>
                    </a:cubicBezTo>
                    <a:cubicBezTo>
                      <a:pt x="15" y="0"/>
                      <a:pt x="12" y="0"/>
                      <a:pt x="9" y="2"/>
                    </a:cubicBezTo>
                    <a:cubicBezTo>
                      <a:pt x="7" y="3"/>
                      <a:pt x="8" y="0"/>
                      <a:pt x="6" y="0"/>
                    </a:cubicBezTo>
                    <a:cubicBezTo>
                      <a:pt x="4" y="0"/>
                      <a:pt x="3" y="2"/>
                      <a:pt x="3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10"/>
                      <a:pt x="5" y="13"/>
                    </a:cubicBezTo>
                    <a:cubicBezTo>
                      <a:pt x="8" y="17"/>
                      <a:pt x="11" y="24"/>
                      <a:pt x="13" y="30"/>
                    </a:cubicBezTo>
                    <a:cubicBezTo>
                      <a:pt x="15" y="35"/>
                      <a:pt x="20" y="42"/>
                      <a:pt x="21" y="46"/>
                    </a:cubicBezTo>
                    <a:cubicBezTo>
                      <a:pt x="22" y="51"/>
                      <a:pt x="20" y="57"/>
                      <a:pt x="21" y="60"/>
                    </a:cubicBezTo>
                    <a:cubicBezTo>
                      <a:pt x="23" y="63"/>
                      <a:pt x="23" y="68"/>
                      <a:pt x="24" y="72"/>
                    </a:cubicBezTo>
                    <a:cubicBezTo>
                      <a:pt x="25" y="77"/>
                      <a:pt x="25" y="88"/>
                      <a:pt x="30" y="92"/>
                    </a:cubicBezTo>
                    <a:cubicBezTo>
                      <a:pt x="31" y="94"/>
                      <a:pt x="33" y="96"/>
                      <a:pt x="35" y="98"/>
                    </a:cubicBezTo>
                    <a:cubicBezTo>
                      <a:pt x="37" y="99"/>
                      <a:pt x="38" y="99"/>
                      <a:pt x="38" y="9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FED8140A-AAC2-4B22-9F99-9A17B2C83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180" y="4383404"/>
                <a:ext cx="149312" cy="129237"/>
              </a:xfrm>
              <a:custGeom>
                <a:avLst/>
                <a:gdLst>
                  <a:gd name="T0" fmla="*/ 43 w 65"/>
                  <a:gd name="T1" fmla="*/ 2 h 56"/>
                  <a:gd name="T2" fmla="*/ 42 w 65"/>
                  <a:gd name="T3" fmla="*/ 0 h 56"/>
                  <a:gd name="T4" fmla="*/ 35 w 65"/>
                  <a:gd name="T5" fmla="*/ 0 h 56"/>
                  <a:gd name="T6" fmla="*/ 31 w 65"/>
                  <a:gd name="T7" fmla="*/ 4 h 56"/>
                  <a:gd name="T8" fmla="*/ 23 w 65"/>
                  <a:gd name="T9" fmla="*/ 10 h 56"/>
                  <a:gd name="T10" fmla="*/ 15 w 65"/>
                  <a:gd name="T11" fmla="*/ 19 h 56"/>
                  <a:gd name="T12" fmla="*/ 5 w 65"/>
                  <a:gd name="T13" fmla="*/ 17 h 56"/>
                  <a:gd name="T14" fmla="*/ 0 w 65"/>
                  <a:gd name="T15" fmla="*/ 18 h 56"/>
                  <a:gd name="T16" fmla="*/ 5 w 65"/>
                  <a:gd name="T17" fmla="*/ 22 h 56"/>
                  <a:gd name="T18" fmla="*/ 9 w 65"/>
                  <a:gd name="T19" fmla="*/ 32 h 56"/>
                  <a:gd name="T20" fmla="*/ 18 w 65"/>
                  <a:gd name="T21" fmla="*/ 37 h 56"/>
                  <a:gd name="T22" fmla="*/ 21 w 65"/>
                  <a:gd name="T23" fmla="*/ 44 h 56"/>
                  <a:gd name="T24" fmla="*/ 26 w 65"/>
                  <a:gd name="T25" fmla="*/ 49 h 56"/>
                  <a:gd name="T26" fmla="*/ 32 w 65"/>
                  <a:gd name="T27" fmla="*/ 53 h 56"/>
                  <a:gd name="T28" fmla="*/ 40 w 65"/>
                  <a:gd name="T29" fmla="*/ 54 h 56"/>
                  <a:gd name="T30" fmla="*/ 49 w 65"/>
                  <a:gd name="T31" fmla="*/ 56 h 56"/>
                  <a:gd name="T32" fmla="*/ 57 w 65"/>
                  <a:gd name="T33" fmla="*/ 48 h 56"/>
                  <a:gd name="T34" fmla="*/ 59 w 65"/>
                  <a:gd name="T35" fmla="*/ 40 h 56"/>
                  <a:gd name="T36" fmla="*/ 63 w 65"/>
                  <a:gd name="T37" fmla="*/ 34 h 56"/>
                  <a:gd name="T38" fmla="*/ 61 w 65"/>
                  <a:gd name="T39" fmla="*/ 28 h 56"/>
                  <a:gd name="T40" fmla="*/ 63 w 65"/>
                  <a:gd name="T41" fmla="*/ 20 h 56"/>
                  <a:gd name="T42" fmla="*/ 63 w 65"/>
                  <a:gd name="T43" fmla="*/ 8 h 56"/>
                  <a:gd name="T44" fmla="*/ 53 w 65"/>
                  <a:gd name="T45" fmla="*/ 5 h 56"/>
                  <a:gd name="T46" fmla="*/ 43 w 65"/>
                  <a:gd name="T47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5" h="56">
                    <a:moveTo>
                      <a:pt x="43" y="2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1"/>
                      <a:pt x="31" y="2"/>
                      <a:pt x="31" y="4"/>
                    </a:cubicBezTo>
                    <a:cubicBezTo>
                      <a:pt x="31" y="5"/>
                      <a:pt x="26" y="9"/>
                      <a:pt x="23" y="10"/>
                    </a:cubicBezTo>
                    <a:cubicBezTo>
                      <a:pt x="20" y="11"/>
                      <a:pt x="17" y="18"/>
                      <a:pt x="15" y="19"/>
                    </a:cubicBezTo>
                    <a:cubicBezTo>
                      <a:pt x="13" y="20"/>
                      <a:pt x="6" y="17"/>
                      <a:pt x="5" y="17"/>
                    </a:cubicBezTo>
                    <a:cubicBezTo>
                      <a:pt x="4" y="17"/>
                      <a:pt x="2" y="17"/>
                      <a:pt x="0" y="18"/>
                    </a:cubicBezTo>
                    <a:cubicBezTo>
                      <a:pt x="2" y="20"/>
                      <a:pt x="4" y="22"/>
                      <a:pt x="5" y="22"/>
                    </a:cubicBezTo>
                    <a:cubicBezTo>
                      <a:pt x="6" y="22"/>
                      <a:pt x="7" y="31"/>
                      <a:pt x="9" y="32"/>
                    </a:cubicBezTo>
                    <a:cubicBezTo>
                      <a:pt x="12" y="33"/>
                      <a:pt x="18" y="36"/>
                      <a:pt x="18" y="37"/>
                    </a:cubicBezTo>
                    <a:cubicBezTo>
                      <a:pt x="18" y="39"/>
                      <a:pt x="21" y="41"/>
                      <a:pt x="21" y="44"/>
                    </a:cubicBezTo>
                    <a:cubicBezTo>
                      <a:pt x="21" y="46"/>
                      <a:pt x="24" y="49"/>
                      <a:pt x="26" y="49"/>
                    </a:cubicBezTo>
                    <a:cubicBezTo>
                      <a:pt x="32" y="49"/>
                      <a:pt x="32" y="51"/>
                      <a:pt x="32" y="53"/>
                    </a:cubicBezTo>
                    <a:cubicBezTo>
                      <a:pt x="32" y="54"/>
                      <a:pt x="39" y="53"/>
                      <a:pt x="40" y="54"/>
                    </a:cubicBezTo>
                    <a:cubicBezTo>
                      <a:pt x="41" y="55"/>
                      <a:pt x="47" y="55"/>
                      <a:pt x="49" y="56"/>
                    </a:cubicBezTo>
                    <a:cubicBezTo>
                      <a:pt x="52" y="53"/>
                      <a:pt x="56" y="49"/>
                      <a:pt x="57" y="48"/>
                    </a:cubicBezTo>
                    <a:cubicBezTo>
                      <a:pt x="59" y="45"/>
                      <a:pt x="57" y="41"/>
                      <a:pt x="59" y="40"/>
                    </a:cubicBezTo>
                    <a:cubicBezTo>
                      <a:pt x="61" y="39"/>
                      <a:pt x="65" y="34"/>
                      <a:pt x="63" y="34"/>
                    </a:cubicBezTo>
                    <a:cubicBezTo>
                      <a:pt x="62" y="33"/>
                      <a:pt x="63" y="30"/>
                      <a:pt x="61" y="28"/>
                    </a:cubicBezTo>
                    <a:cubicBezTo>
                      <a:pt x="59" y="25"/>
                      <a:pt x="63" y="24"/>
                      <a:pt x="63" y="20"/>
                    </a:cubicBezTo>
                    <a:cubicBezTo>
                      <a:pt x="63" y="17"/>
                      <a:pt x="64" y="9"/>
                      <a:pt x="63" y="8"/>
                    </a:cubicBezTo>
                    <a:cubicBezTo>
                      <a:pt x="62" y="7"/>
                      <a:pt x="57" y="7"/>
                      <a:pt x="53" y="5"/>
                    </a:cubicBezTo>
                    <a:cubicBezTo>
                      <a:pt x="50" y="3"/>
                      <a:pt x="43" y="2"/>
                      <a:pt x="43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F9B09F4-2F2F-4665-8570-6FB7085E2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330" y="4424810"/>
                <a:ext cx="165624" cy="178171"/>
              </a:xfrm>
              <a:custGeom>
                <a:avLst/>
                <a:gdLst>
                  <a:gd name="T0" fmla="*/ 66 w 72"/>
                  <a:gd name="T1" fmla="*/ 31 h 77"/>
                  <a:gd name="T2" fmla="*/ 61 w 72"/>
                  <a:gd name="T3" fmla="*/ 26 h 77"/>
                  <a:gd name="T4" fmla="*/ 58 w 72"/>
                  <a:gd name="T5" fmla="*/ 19 h 77"/>
                  <a:gd name="T6" fmla="*/ 49 w 72"/>
                  <a:gd name="T7" fmla="*/ 14 h 77"/>
                  <a:gd name="T8" fmla="*/ 45 w 72"/>
                  <a:gd name="T9" fmla="*/ 4 h 77"/>
                  <a:gd name="T10" fmla="*/ 40 w 72"/>
                  <a:gd name="T11" fmla="*/ 0 h 77"/>
                  <a:gd name="T12" fmla="*/ 35 w 72"/>
                  <a:gd name="T13" fmla="*/ 1 h 77"/>
                  <a:gd name="T14" fmla="*/ 29 w 72"/>
                  <a:gd name="T15" fmla="*/ 4 h 77"/>
                  <a:gd name="T16" fmla="*/ 25 w 72"/>
                  <a:gd name="T17" fmla="*/ 1 h 77"/>
                  <a:gd name="T18" fmla="*/ 16 w 72"/>
                  <a:gd name="T19" fmla="*/ 4 h 77"/>
                  <a:gd name="T20" fmla="*/ 8 w 72"/>
                  <a:gd name="T21" fmla="*/ 5 h 77"/>
                  <a:gd name="T22" fmla="*/ 8 w 72"/>
                  <a:gd name="T23" fmla="*/ 32 h 77"/>
                  <a:gd name="T24" fmla="*/ 0 w 72"/>
                  <a:gd name="T25" fmla="*/ 35 h 77"/>
                  <a:gd name="T26" fmla="*/ 0 w 72"/>
                  <a:gd name="T27" fmla="*/ 59 h 77"/>
                  <a:gd name="T28" fmla="*/ 4 w 72"/>
                  <a:gd name="T29" fmla="*/ 62 h 77"/>
                  <a:gd name="T30" fmla="*/ 7 w 72"/>
                  <a:gd name="T31" fmla="*/ 71 h 77"/>
                  <a:gd name="T32" fmla="*/ 5 w 72"/>
                  <a:gd name="T33" fmla="*/ 72 h 77"/>
                  <a:gd name="T34" fmla="*/ 7 w 72"/>
                  <a:gd name="T35" fmla="*/ 76 h 77"/>
                  <a:gd name="T36" fmla="*/ 15 w 72"/>
                  <a:gd name="T37" fmla="*/ 76 h 77"/>
                  <a:gd name="T38" fmla="*/ 22 w 72"/>
                  <a:gd name="T39" fmla="*/ 67 h 77"/>
                  <a:gd name="T40" fmla="*/ 27 w 72"/>
                  <a:gd name="T41" fmla="*/ 63 h 77"/>
                  <a:gd name="T42" fmla="*/ 37 w 72"/>
                  <a:gd name="T43" fmla="*/ 66 h 77"/>
                  <a:gd name="T44" fmla="*/ 45 w 72"/>
                  <a:gd name="T45" fmla="*/ 62 h 77"/>
                  <a:gd name="T46" fmla="*/ 48 w 72"/>
                  <a:gd name="T47" fmla="*/ 57 h 77"/>
                  <a:gd name="T48" fmla="*/ 55 w 72"/>
                  <a:gd name="T49" fmla="*/ 52 h 77"/>
                  <a:gd name="T50" fmla="*/ 58 w 72"/>
                  <a:gd name="T51" fmla="*/ 46 h 77"/>
                  <a:gd name="T52" fmla="*/ 64 w 72"/>
                  <a:gd name="T53" fmla="*/ 41 h 77"/>
                  <a:gd name="T54" fmla="*/ 69 w 72"/>
                  <a:gd name="T55" fmla="*/ 38 h 77"/>
                  <a:gd name="T56" fmla="*/ 72 w 72"/>
                  <a:gd name="T57" fmla="*/ 35 h 77"/>
                  <a:gd name="T58" fmla="*/ 72 w 72"/>
                  <a:gd name="T59" fmla="*/ 35 h 77"/>
                  <a:gd name="T60" fmla="*/ 66 w 72"/>
                  <a:gd name="T61" fmla="*/ 3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7">
                    <a:moveTo>
                      <a:pt x="66" y="31"/>
                    </a:moveTo>
                    <a:cubicBezTo>
                      <a:pt x="64" y="31"/>
                      <a:pt x="61" y="28"/>
                      <a:pt x="61" y="26"/>
                    </a:cubicBezTo>
                    <a:cubicBezTo>
                      <a:pt x="61" y="23"/>
                      <a:pt x="58" y="21"/>
                      <a:pt x="58" y="19"/>
                    </a:cubicBezTo>
                    <a:cubicBezTo>
                      <a:pt x="58" y="18"/>
                      <a:pt x="52" y="15"/>
                      <a:pt x="49" y="14"/>
                    </a:cubicBezTo>
                    <a:cubicBezTo>
                      <a:pt x="47" y="13"/>
                      <a:pt x="46" y="4"/>
                      <a:pt x="45" y="4"/>
                    </a:cubicBezTo>
                    <a:cubicBezTo>
                      <a:pt x="44" y="4"/>
                      <a:pt x="42" y="2"/>
                      <a:pt x="40" y="0"/>
                    </a:cubicBezTo>
                    <a:cubicBezTo>
                      <a:pt x="38" y="0"/>
                      <a:pt x="36" y="1"/>
                      <a:pt x="35" y="1"/>
                    </a:cubicBezTo>
                    <a:cubicBezTo>
                      <a:pt x="33" y="1"/>
                      <a:pt x="30" y="3"/>
                      <a:pt x="29" y="4"/>
                    </a:cubicBezTo>
                    <a:cubicBezTo>
                      <a:pt x="28" y="5"/>
                      <a:pt x="27" y="2"/>
                      <a:pt x="25" y="1"/>
                    </a:cubicBezTo>
                    <a:cubicBezTo>
                      <a:pt x="24" y="0"/>
                      <a:pt x="18" y="3"/>
                      <a:pt x="16" y="4"/>
                    </a:cubicBezTo>
                    <a:cubicBezTo>
                      <a:pt x="14" y="4"/>
                      <a:pt x="8" y="5"/>
                      <a:pt x="8" y="5"/>
                    </a:cubicBezTo>
                    <a:cubicBezTo>
                      <a:pt x="8" y="5"/>
                      <a:pt x="8" y="29"/>
                      <a:pt x="8" y="32"/>
                    </a:cubicBezTo>
                    <a:cubicBezTo>
                      <a:pt x="8" y="35"/>
                      <a:pt x="0" y="33"/>
                      <a:pt x="0" y="35"/>
                    </a:cubicBezTo>
                    <a:cubicBezTo>
                      <a:pt x="0" y="36"/>
                      <a:pt x="0" y="47"/>
                      <a:pt x="0" y="59"/>
                    </a:cubicBezTo>
                    <a:cubicBezTo>
                      <a:pt x="2" y="60"/>
                      <a:pt x="4" y="61"/>
                      <a:pt x="4" y="62"/>
                    </a:cubicBezTo>
                    <a:cubicBezTo>
                      <a:pt x="5" y="64"/>
                      <a:pt x="7" y="69"/>
                      <a:pt x="7" y="71"/>
                    </a:cubicBezTo>
                    <a:cubicBezTo>
                      <a:pt x="6" y="72"/>
                      <a:pt x="5" y="71"/>
                      <a:pt x="5" y="72"/>
                    </a:cubicBezTo>
                    <a:cubicBezTo>
                      <a:pt x="5" y="74"/>
                      <a:pt x="4" y="76"/>
                      <a:pt x="7" y="76"/>
                    </a:cubicBezTo>
                    <a:cubicBezTo>
                      <a:pt x="9" y="76"/>
                      <a:pt x="13" y="77"/>
                      <a:pt x="15" y="76"/>
                    </a:cubicBezTo>
                    <a:cubicBezTo>
                      <a:pt x="16" y="74"/>
                      <a:pt x="22" y="69"/>
                      <a:pt x="22" y="67"/>
                    </a:cubicBezTo>
                    <a:cubicBezTo>
                      <a:pt x="22" y="65"/>
                      <a:pt x="23" y="60"/>
                      <a:pt x="27" y="63"/>
                    </a:cubicBezTo>
                    <a:cubicBezTo>
                      <a:pt x="32" y="66"/>
                      <a:pt x="32" y="66"/>
                      <a:pt x="37" y="66"/>
                    </a:cubicBezTo>
                    <a:cubicBezTo>
                      <a:pt x="42" y="66"/>
                      <a:pt x="44" y="66"/>
                      <a:pt x="45" y="62"/>
                    </a:cubicBezTo>
                    <a:cubicBezTo>
                      <a:pt x="46" y="59"/>
                      <a:pt x="45" y="57"/>
                      <a:pt x="48" y="57"/>
                    </a:cubicBezTo>
                    <a:cubicBezTo>
                      <a:pt x="51" y="57"/>
                      <a:pt x="55" y="54"/>
                      <a:pt x="55" y="52"/>
                    </a:cubicBezTo>
                    <a:cubicBezTo>
                      <a:pt x="55" y="49"/>
                      <a:pt x="56" y="46"/>
                      <a:pt x="58" y="46"/>
                    </a:cubicBezTo>
                    <a:cubicBezTo>
                      <a:pt x="60" y="46"/>
                      <a:pt x="64" y="44"/>
                      <a:pt x="64" y="41"/>
                    </a:cubicBezTo>
                    <a:cubicBezTo>
                      <a:pt x="65" y="39"/>
                      <a:pt x="68" y="40"/>
                      <a:pt x="69" y="38"/>
                    </a:cubicBezTo>
                    <a:cubicBezTo>
                      <a:pt x="70" y="38"/>
                      <a:pt x="71" y="36"/>
                      <a:pt x="72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1"/>
                      <a:pt x="66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D4F8B16E-FD38-45B9-B1C4-1A0BF4291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8067" y="4580396"/>
                <a:ext cx="25095" cy="28859"/>
              </a:xfrm>
              <a:custGeom>
                <a:avLst/>
                <a:gdLst>
                  <a:gd name="T0" fmla="*/ 5 w 11"/>
                  <a:gd name="T1" fmla="*/ 0 h 13"/>
                  <a:gd name="T2" fmla="*/ 0 w 11"/>
                  <a:gd name="T3" fmla="*/ 5 h 13"/>
                  <a:gd name="T4" fmla="*/ 5 w 11"/>
                  <a:gd name="T5" fmla="*/ 13 h 13"/>
                  <a:gd name="T6" fmla="*/ 9 w 11"/>
                  <a:gd name="T7" fmla="*/ 11 h 13"/>
                  <a:gd name="T8" fmla="*/ 11 w 11"/>
                  <a:gd name="T9" fmla="*/ 9 h 13"/>
                  <a:gd name="T10" fmla="*/ 10 w 11"/>
                  <a:gd name="T11" fmla="*/ 2 h 13"/>
                  <a:gd name="T12" fmla="*/ 5 w 11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3">
                    <a:moveTo>
                      <a:pt x="5" y="0"/>
                    </a:moveTo>
                    <a:cubicBezTo>
                      <a:pt x="3" y="0"/>
                      <a:pt x="0" y="4"/>
                      <a:pt x="0" y="5"/>
                    </a:cubicBezTo>
                    <a:cubicBezTo>
                      <a:pt x="0" y="6"/>
                      <a:pt x="2" y="13"/>
                      <a:pt x="5" y="13"/>
                    </a:cubicBezTo>
                    <a:cubicBezTo>
                      <a:pt x="7" y="13"/>
                      <a:pt x="9" y="13"/>
                      <a:pt x="9" y="11"/>
                    </a:cubicBezTo>
                    <a:cubicBezTo>
                      <a:pt x="9" y="10"/>
                      <a:pt x="10" y="9"/>
                      <a:pt x="11" y="9"/>
                    </a:cubicBezTo>
                    <a:cubicBezTo>
                      <a:pt x="10" y="7"/>
                      <a:pt x="10" y="4"/>
                      <a:pt x="10" y="2"/>
                    </a:cubicBezTo>
                    <a:cubicBezTo>
                      <a:pt x="8" y="1"/>
                      <a:pt x="7" y="0"/>
                      <a:pt x="5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96B3A75F-C34D-41E4-ADAA-D65D45185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1567" y="4633094"/>
                <a:ext cx="41406" cy="43915"/>
              </a:xfrm>
              <a:custGeom>
                <a:avLst/>
                <a:gdLst>
                  <a:gd name="T0" fmla="*/ 13 w 18"/>
                  <a:gd name="T1" fmla="*/ 2 h 19"/>
                  <a:gd name="T2" fmla="*/ 5 w 18"/>
                  <a:gd name="T3" fmla="*/ 5 h 19"/>
                  <a:gd name="T4" fmla="*/ 0 w 18"/>
                  <a:gd name="T5" fmla="*/ 12 h 19"/>
                  <a:gd name="T6" fmla="*/ 5 w 18"/>
                  <a:gd name="T7" fmla="*/ 19 h 19"/>
                  <a:gd name="T8" fmla="*/ 8 w 18"/>
                  <a:gd name="T9" fmla="*/ 19 h 19"/>
                  <a:gd name="T10" fmla="*/ 10 w 18"/>
                  <a:gd name="T11" fmla="*/ 15 h 19"/>
                  <a:gd name="T12" fmla="*/ 15 w 18"/>
                  <a:gd name="T13" fmla="*/ 13 h 19"/>
                  <a:gd name="T14" fmla="*/ 18 w 18"/>
                  <a:gd name="T15" fmla="*/ 8 h 19"/>
                  <a:gd name="T16" fmla="*/ 13 w 18"/>
                  <a:gd name="T17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9">
                    <a:moveTo>
                      <a:pt x="13" y="2"/>
                    </a:moveTo>
                    <a:cubicBezTo>
                      <a:pt x="12" y="0"/>
                      <a:pt x="5" y="3"/>
                      <a:pt x="5" y="5"/>
                    </a:cubicBezTo>
                    <a:cubicBezTo>
                      <a:pt x="4" y="7"/>
                      <a:pt x="0" y="12"/>
                      <a:pt x="0" y="12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9"/>
                      <a:pt x="9" y="17"/>
                      <a:pt x="10" y="15"/>
                    </a:cubicBezTo>
                    <a:cubicBezTo>
                      <a:pt x="11" y="13"/>
                      <a:pt x="15" y="15"/>
                      <a:pt x="15" y="13"/>
                    </a:cubicBezTo>
                    <a:cubicBezTo>
                      <a:pt x="15" y="11"/>
                      <a:pt x="18" y="10"/>
                      <a:pt x="18" y="8"/>
                    </a:cubicBezTo>
                    <a:cubicBezTo>
                      <a:pt x="18" y="6"/>
                      <a:pt x="14" y="3"/>
                      <a:pt x="13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FB1D35B2-39E6-49D5-B453-558F940670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20849" y="4506367"/>
                <a:ext cx="297370" cy="259728"/>
              </a:xfrm>
              <a:custGeom>
                <a:avLst/>
                <a:gdLst>
                  <a:gd name="T0" fmla="*/ 123 w 129"/>
                  <a:gd name="T1" fmla="*/ 42 h 113"/>
                  <a:gd name="T2" fmla="*/ 123 w 129"/>
                  <a:gd name="T3" fmla="*/ 41 h 113"/>
                  <a:gd name="T4" fmla="*/ 121 w 129"/>
                  <a:gd name="T5" fmla="*/ 43 h 113"/>
                  <a:gd name="T6" fmla="*/ 117 w 129"/>
                  <a:gd name="T7" fmla="*/ 45 h 113"/>
                  <a:gd name="T8" fmla="*/ 112 w 129"/>
                  <a:gd name="T9" fmla="*/ 37 h 113"/>
                  <a:gd name="T10" fmla="*/ 117 w 129"/>
                  <a:gd name="T11" fmla="*/ 32 h 113"/>
                  <a:gd name="T12" fmla="*/ 122 w 129"/>
                  <a:gd name="T13" fmla="*/ 34 h 113"/>
                  <a:gd name="T14" fmla="*/ 122 w 129"/>
                  <a:gd name="T15" fmla="*/ 33 h 113"/>
                  <a:gd name="T16" fmla="*/ 121 w 129"/>
                  <a:gd name="T17" fmla="*/ 18 h 113"/>
                  <a:gd name="T18" fmla="*/ 116 w 129"/>
                  <a:gd name="T19" fmla="*/ 3 h 113"/>
                  <a:gd name="T20" fmla="*/ 107 w 129"/>
                  <a:gd name="T21" fmla="*/ 1 h 113"/>
                  <a:gd name="T22" fmla="*/ 99 w 129"/>
                  <a:gd name="T23" fmla="*/ 0 h 113"/>
                  <a:gd name="T24" fmla="*/ 96 w 129"/>
                  <a:gd name="T25" fmla="*/ 3 h 113"/>
                  <a:gd name="T26" fmla="*/ 91 w 129"/>
                  <a:gd name="T27" fmla="*/ 6 h 113"/>
                  <a:gd name="T28" fmla="*/ 85 w 129"/>
                  <a:gd name="T29" fmla="*/ 11 h 113"/>
                  <a:gd name="T30" fmla="*/ 82 w 129"/>
                  <a:gd name="T31" fmla="*/ 17 h 113"/>
                  <a:gd name="T32" fmla="*/ 75 w 129"/>
                  <a:gd name="T33" fmla="*/ 22 h 113"/>
                  <a:gd name="T34" fmla="*/ 72 w 129"/>
                  <a:gd name="T35" fmla="*/ 27 h 113"/>
                  <a:gd name="T36" fmla="*/ 64 w 129"/>
                  <a:gd name="T37" fmla="*/ 31 h 113"/>
                  <a:gd name="T38" fmla="*/ 54 w 129"/>
                  <a:gd name="T39" fmla="*/ 28 h 113"/>
                  <a:gd name="T40" fmla="*/ 49 w 129"/>
                  <a:gd name="T41" fmla="*/ 32 h 113"/>
                  <a:gd name="T42" fmla="*/ 42 w 129"/>
                  <a:gd name="T43" fmla="*/ 41 h 113"/>
                  <a:gd name="T44" fmla="*/ 34 w 129"/>
                  <a:gd name="T45" fmla="*/ 41 h 113"/>
                  <a:gd name="T46" fmla="*/ 32 w 129"/>
                  <a:gd name="T47" fmla="*/ 37 h 113"/>
                  <a:gd name="T48" fmla="*/ 34 w 129"/>
                  <a:gd name="T49" fmla="*/ 36 h 113"/>
                  <a:gd name="T50" fmla="*/ 31 w 129"/>
                  <a:gd name="T51" fmla="*/ 27 h 113"/>
                  <a:gd name="T52" fmla="*/ 27 w 129"/>
                  <a:gd name="T53" fmla="*/ 24 h 113"/>
                  <a:gd name="T54" fmla="*/ 27 w 129"/>
                  <a:gd name="T55" fmla="*/ 53 h 113"/>
                  <a:gd name="T56" fmla="*/ 22 w 129"/>
                  <a:gd name="T57" fmla="*/ 59 h 113"/>
                  <a:gd name="T58" fmla="*/ 12 w 129"/>
                  <a:gd name="T59" fmla="*/ 59 h 113"/>
                  <a:gd name="T60" fmla="*/ 8 w 129"/>
                  <a:gd name="T61" fmla="*/ 53 h 113"/>
                  <a:gd name="T62" fmla="*/ 3 w 129"/>
                  <a:gd name="T63" fmla="*/ 56 h 113"/>
                  <a:gd name="T64" fmla="*/ 0 w 129"/>
                  <a:gd name="T65" fmla="*/ 56 h 113"/>
                  <a:gd name="T66" fmla="*/ 6 w 129"/>
                  <a:gd name="T67" fmla="*/ 69 h 113"/>
                  <a:gd name="T68" fmla="*/ 13 w 129"/>
                  <a:gd name="T69" fmla="*/ 85 h 113"/>
                  <a:gd name="T70" fmla="*/ 13 w 129"/>
                  <a:gd name="T71" fmla="*/ 93 h 113"/>
                  <a:gd name="T72" fmla="*/ 14 w 129"/>
                  <a:gd name="T73" fmla="*/ 99 h 113"/>
                  <a:gd name="T74" fmla="*/ 16 w 129"/>
                  <a:gd name="T75" fmla="*/ 106 h 113"/>
                  <a:gd name="T76" fmla="*/ 20 w 129"/>
                  <a:gd name="T77" fmla="*/ 108 h 113"/>
                  <a:gd name="T78" fmla="*/ 24 w 129"/>
                  <a:gd name="T79" fmla="*/ 112 h 113"/>
                  <a:gd name="T80" fmla="*/ 29 w 129"/>
                  <a:gd name="T81" fmla="*/ 111 h 113"/>
                  <a:gd name="T82" fmla="*/ 39 w 129"/>
                  <a:gd name="T83" fmla="*/ 109 h 113"/>
                  <a:gd name="T84" fmla="*/ 46 w 129"/>
                  <a:gd name="T85" fmla="*/ 106 h 113"/>
                  <a:gd name="T86" fmla="*/ 58 w 129"/>
                  <a:gd name="T87" fmla="*/ 106 h 113"/>
                  <a:gd name="T88" fmla="*/ 66 w 129"/>
                  <a:gd name="T89" fmla="*/ 105 h 113"/>
                  <a:gd name="T90" fmla="*/ 71 w 129"/>
                  <a:gd name="T91" fmla="*/ 104 h 113"/>
                  <a:gd name="T92" fmla="*/ 78 w 129"/>
                  <a:gd name="T93" fmla="*/ 101 h 113"/>
                  <a:gd name="T94" fmla="*/ 94 w 129"/>
                  <a:gd name="T95" fmla="*/ 91 h 113"/>
                  <a:gd name="T96" fmla="*/ 113 w 129"/>
                  <a:gd name="T97" fmla="*/ 67 h 113"/>
                  <a:gd name="T98" fmla="*/ 125 w 129"/>
                  <a:gd name="T99" fmla="*/ 55 h 113"/>
                  <a:gd name="T100" fmla="*/ 129 w 129"/>
                  <a:gd name="T101" fmla="*/ 41 h 113"/>
                  <a:gd name="T102" fmla="*/ 123 w 129"/>
                  <a:gd name="T103" fmla="*/ 42 h 113"/>
                  <a:gd name="T104" fmla="*/ 98 w 129"/>
                  <a:gd name="T105" fmla="*/ 68 h 113"/>
                  <a:gd name="T106" fmla="*/ 93 w 129"/>
                  <a:gd name="T107" fmla="*/ 70 h 113"/>
                  <a:gd name="T108" fmla="*/ 91 w 129"/>
                  <a:gd name="T109" fmla="*/ 74 h 113"/>
                  <a:gd name="T110" fmla="*/ 88 w 129"/>
                  <a:gd name="T111" fmla="*/ 74 h 113"/>
                  <a:gd name="T112" fmla="*/ 83 w 129"/>
                  <a:gd name="T113" fmla="*/ 67 h 113"/>
                  <a:gd name="T114" fmla="*/ 88 w 129"/>
                  <a:gd name="T115" fmla="*/ 60 h 113"/>
                  <a:gd name="T116" fmla="*/ 96 w 129"/>
                  <a:gd name="T117" fmla="*/ 57 h 113"/>
                  <a:gd name="T118" fmla="*/ 101 w 129"/>
                  <a:gd name="T119" fmla="*/ 63 h 113"/>
                  <a:gd name="T120" fmla="*/ 98 w 129"/>
                  <a:gd name="T121" fmla="*/ 6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9" h="113">
                    <a:moveTo>
                      <a:pt x="123" y="42"/>
                    </a:moveTo>
                    <a:cubicBezTo>
                      <a:pt x="123" y="42"/>
                      <a:pt x="123" y="41"/>
                      <a:pt x="123" y="41"/>
                    </a:cubicBezTo>
                    <a:cubicBezTo>
                      <a:pt x="122" y="41"/>
                      <a:pt x="121" y="42"/>
                      <a:pt x="121" y="43"/>
                    </a:cubicBezTo>
                    <a:cubicBezTo>
                      <a:pt x="121" y="45"/>
                      <a:pt x="119" y="45"/>
                      <a:pt x="117" y="45"/>
                    </a:cubicBezTo>
                    <a:cubicBezTo>
                      <a:pt x="114" y="45"/>
                      <a:pt x="112" y="38"/>
                      <a:pt x="112" y="37"/>
                    </a:cubicBezTo>
                    <a:cubicBezTo>
                      <a:pt x="112" y="36"/>
                      <a:pt x="115" y="32"/>
                      <a:pt x="117" y="32"/>
                    </a:cubicBezTo>
                    <a:cubicBezTo>
                      <a:pt x="119" y="32"/>
                      <a:pt x="120" y="33"/>
                      <a:pt x="122" y="34"/>
                    </a:cubicBezTo>
                    <a:cubicBezTo>
                      <a:pt x="122" y="33"/>
                      <a:pt x="122" y="33"/>
                      <a:pt x="122" y="33"/>
                    </a:cubicBezTo>
                    <a:cubicBezTo>
                      <a:pt x="122" y="31"/>
                      <a:pt x="123" y="19"/>
                      <a:pt x="121" y="18"/>
                    </a:cubicBezTo>
                    <a:cubicBezTo>
                      <a:pt x="119" y="17"/>
                      <a:pt x="117" y="4"/>
                      <a:pt x="116" y="3"/>
                    </a:cubicBezTo>
                    <a:cubicBezTo>
                      <a:pt x="115" y="2"/>
                      <a:pt x="108" y="2"/>
                      <a:pt x="107" y="1"/>
                    </a:cubicBezTo>
                    <a:cubicBezTo>
                      <a:pt x="106" y="0"/>
                      <a:pt x="99" y="1"/>
                      <a:pt x="99" y="0"/>
                    </a:cubicBezTo>
                    <a:cubicBezTo>
                      <a:pt x="98" y="1"/>
                      <a:pt x="97" y="3"/>
                      <a:pt x="96" y="3"/>
                    </a:cubicBezTo>
                    <a:cubicBezTo>
                      <a:pt x="95" y="5"/>
                      <a:pt x="92" y="4"/>
                      <a:pt x="91" y="6"/>
                    </a:cubicBezTo>
                    <a:cubicBezTo>
                      <a:pt x="91" y="9"/>
                      <a:pt x="87" y="11"/>
                      <a:pt x="85" y="11"/>
                    </a:cubicBezTo>
                    <a:cubicBezTo>
                      <a:pt x="83" y="11"/>
                      <a:pt x="82" y="14"/>
                      <a:pt x="82" y="17"/>
                    </a:cubicBezTo>
                    <a:cubicBezTo>
                      <a:pt x="82" y="19"/>
                      <a:pt x="78" y="22"/>
                      <a:pt x="75" y="22"/>
                    </a:cubicBezTo>
                    <a:cubicBezTo>
                      <a:pt x="72" y="22"/>
                      <a:pt x="73" y="24"/>
                      <a:pt x="72" y="27"/>
                    </a:cubicBezTo>
                    <a:cubicBezTo>
                      <a:pt x="71" y="31"/>
                      <a:pt x="69" y="31"/>
                      <a:pt x="64" y="31"/>
                    </a:cubicBezTo>
                    <a:cubicBezTo>
                      <a:pt x="59" y="31"/>
                      <a:pt x="59" y="31"/>
                      <a:pt x="54" y="28"/>
                    </a:cubicBezTo>
                    <a:cubicBezTo>
                      <a:pt x="50" y="25"/>
                      <a:pt x="49" y="30"/>
                      <a:pt x="49" y="32"/>
                    </a:cubicBezTo>
                    <a:cubicBezTo>
                      <a:pt x="49" y="34"/>
                      <a:pt x="43" y="39"/>
                      <a:pt x="42" y="41"/>
                    </a:cubicBezTo>
                    <a:cubicBezTo>
                      <a:pt x="40" y="42"/>
                      <a:pt x="36" y="41"/>
                      <a:pt x="34" y="41"/>
                    </a:cubicBezTo>
                    <a:cubicBezTo>
                      <a:pt x="31" y="41"/>
                      <a:pt x="32" y="39"/>
                      <a:pt x="32" y="37"/>
                    </a:cubicBezTo>
                    <a:cubicBezTo>
                      <a:pt x="32" y="36"/>
                      <a:pt x="33" y="37"/>
                      <a:pt x="34" y="36"/>
                    </a:cubicBezTo>
                    <a:cubicBezTo>
                      <a:pt x="34" y="34"/>
                      <a:pt x="32" y="29"/>
                      <a:pt x="31" y="27"/>
                    </a:cubicBezTo>
                    <a:cubicBezTo>
                      <a:pt x="31" y="26"/>
                      <a:pt x="29" y="25"/>
                      <a:pt x="27" y="24"/>
                    </a:cubicBezTo>
                    <a:cubicBezTo>
                      <a:pt x="27" y="38"/>
                      <a:pt x="27" y="52"/>
                      <a:pt x="27" y="53"/>
                    </a:cubicBezTo>
                    <a:cubicBezTo>
                      <a:pt x="27" y="56"/>
                      <a:pt x="23" y="57"/>
                      <a:pt x="22" y="59"/>
                    </a:cubicBezTo>
                    <a:cubicBezTo>
                      <a:pt x="21" y="60"/>
                      <a:pt x="15" y="59"/>
                      <a:pt x="12" y="59"/>
                    </a:cubicBezTo>
                    <a:cubicBezTo>
                      <a:pt x="9" y="59"/>
                      <a:pt x="9" y="56"/>
                      <a:pt x="8" y="53"/>
                    </a:cubicBezTo>
                    <a:cubicBezTo>
                      <a:pt x="6" y="51"/>
                      <a:pt x="3" y="54"/>
                      <a:pt x="3" y="56"/>
                    </a:cubicBezTo>
                    <a:cubicBezTo>
                      <a:pt x="3" y="57"/>
                      <a:pt x="2" y="57"/>
                      <a:pt x="0" y="56"/>
                    </a:cubicBezTo>
                    <a:cubicBezTo>
                      <a:pt x="2" y="61"/>
                      <a:pt x="5" y="65"/>
                      <a:pt x="6" y="69"/>
                    </a:cubicBezTo>
                    <a:cubicBezTo>
                      <a:pt x="8" y="76"/>
                      <a:pt x="12" y="81"/>
                      <a:pt x="13" y="85"/>
                    </a:cubicBezTo>
                    <a:cubicBezTo>
                      <a:pt x="15" y="89"/>
                      <a:pt x="16" y="92"/>
                      <a:pt x="13" y="93"/>
                    </a:cubicBezTo>
                    <a:cubicBezTo>
                      <a:pt x="11" y="93"/>
                      <a:pt x="11" y="95"/>
                      <a:pt x="14" y="99"/>
                    </a:cubicBezTo>
                    <a:cubicBezTo>
                      <a:pt x="16" y="103"/>
                      <a:pt x="14" y="106"/>
                      <a:pt x="16" y="106"/>
                    </a:cubicBezTo>
                    <a:cubicBezTo>
                      <a:pt x="18" y="107"/>
                      <a:pt x="18" y="108"/>
                      <a:pt x="20" y="108"/>
                    </a:cubicBezTo>
                    <a:cubicBezTo>
                      <a:pt x="21" y="108"/>
                      <a:pt x="23" y="110"/>
                      <a:pt x="24" y="112"/>
                    </a:cubicBezTo>
                    <a:cubicBezTo>
                      <a:pt x="25" y="113"/>
                      <a:pt x="28" y="113"/>
                      <a:pt x="29" y="111"/>
                    </a:cubicBezTo>
                    <a:cubicBezTo>
                      <a:pt x="30" y="109"/>
                      <a:pt x="34" y="109"/>
                      <a:pt x="39" y="109"/>
                    </a:cubicBezTo>
                    <a:cubicBezTo>
                      <a:pt x="43" y="109"/>
                      <a:pt x="42" y="107"/>
                      <a:pt x="46" y="106"/>
                    </a:cubicBezTo>
                    <a:cubicBezTo>
                      <a:pt x="50" y="105"/>
                      <a:pt x="55" y="104"/>
                      <a:pt x="58" y="106"/>
                    </a:cubicBezTo>
                    <a:cubicBezTo>
                      <a:pt x="62" y="107"/>
                      <a:pt x="64" y="106"/>
                      <a:pt x="66" y="105"/>
                    </a:cubicBezTo>
                    <a:cubicBezTo>
                      <a:pt x="68" y="104"/>
                      <a:pt x="71" y="106"/>
                      <a:pt x="71" y="104"/>
                    </a:cubicBezTo>
                    <a:cubicBezTo>
                      <a:pt x="71" y="101"/>
                      <a:pt x="75" y="101"/>
                      <a:pt x="78" y="101"/>
                    </a:cubicBezTo>
                    <a:cubicBezTo>
                      <a:pt x="81" y="101"/>
                      <a:pt x="88" y="96"/>
                      <a:pt x="94" y="91"/>
                    </a:cubicBezTo>
                    <a:cubicBezTo>
                      <a:pt x="100" y="85"/>
                      <a:pt x="110" y="73"/>
                      <a:pt x="113" y="67"/>
                    </a:cubicBezTo>
                    <a:cubicBezTo>
                      <a:pt x="117" y="62"/>
                      <a:pt x="122" y="57"/>
                      <a:pt x="125" y="55"/>
                    </a:cubicBezTo>
                    <a:cubicBezTo>
                      <a:pt x="127" y="53"/>
                      <a:pt x="128" y="46"/>
                      <a:pt x="129" y="41"/>
                    </a:cubicBezTo>
                    <a:cubicBezTo>
                      <a:pt x="126" y="41"/>
                      <a:pt x="123" y="42"/>
                      <a:pt x="123" y="42"/>
                    </a:cubicBezTo>
                    <a:close/>
                    <a:moveTo>
                      <a:pt x="98" y="68"/>
                    </a:moveTo>
                    <a:cubicBezTo>
                      <a:pt x="98" y="70"/>
                      <a:pt x="94" y="68"/>
                      <a:pt x="93" y="70"/>
                    </a:cubicBezTo>
                    <a:cubicBezTo>
                      <a:pt x="92" y="72"/>
                      <a:pt x="91" y="74"/>
                      <a:pt x="91" y="74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67"/>
                      <a:pt x="87" y="62"/>
                      <a:pt x="88" y="60"/>
                    </a:cubicBezTo>
                    <a:cubicBezTo>
                      <a:pt x="88" y="58"/>
                      <a:pt x="95" y="55"/>
                      <a:pt x="96" y="57"/>
                    </a:cubicBezTo>
                    <a:cubicBezTo>
                      <a:pt x="97" y="58"/>
                      <a:pt x="101" y="61"/>
                      <a:pt x="101" y="63"/>
                    </a:cubicBezTo>
                    <a:cubicBezTo>
                      <a:pt x="101" y="65"/>
                      <a:pt x="98" y="66"/>
                      <a:pt x="98" y="6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1">
                <a:extLst>
                  <a:ext uri="{FF2B5EF4-FFF2-40B4-BE49-F238E27FC236}">
                    <a16:creationId xmlns:a16="http://schemas.microsoft.com/office/drawing/2014/main" id="{CBF925C0-B700-4F8D-8095-508CD8C83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291" y="4197704"/>
                <a:ext cx="217068" cy="229615"/>
              </a:xfrm>
              <a:custGeom>
                <a:avLst/>
                <a:gdLst>
                  <a:gd name="T0" fmla="*/ 6 w 94"/>
                  <a:gd name="T1" fmla="*/ 92 h 100"/>
                  <a:gd name="T2" fmla="*/ 9 w 94"/>
                  <a:gd name="T3" fmla="*/ 94 h 100"/>
                  <a:gd name="T4" fmla="*/ 17 w 94"/>
                  <a:gd name="T5" fmla="*/ 94 h 100"/>
                  <a:gd name="T6" fmla="*/ 24 w 94"/>
                  <a:gd name="T7" fmla="*/ 96 h 100"/>
                  <a:gd name="T8" fmla="*/ 52 w 94"/>
                  <a:gd name="T9" fmla="*/ 96 h 100"/>
                  <a:gd name="T10" fmla="*/ 55 w 94"/>
                  <a:gd name="T11" fmla="*/ 99 h 100"/>
                  <a:gd name="T12" fmla="*/ 72 w 94"/>
                  <a:gd name="T13" fmla="*/ 99 h 100"/>
                  <a:gd name="T14" fmla="*/ 85 w 94"/>
                  <a:gd name="T15" fmla="*/ 98 h 100"/>
                  <a:gd name="T16" fmla="*/ 87 w 94"/>
                  <a:gd name="T17" fmla="*/ 97 h 100"/>
                  <a:gd name="T18" fmla="*/ 78 w 94"/>
                  <a:gd name="T19" fmla="*/ 85 h 100"/>
                  <a:gd name="T20" fmla="*/ 79 w 94"/>
                  <a:gd name="T21" fmla="*/ 58 h 100"/>
                  <a:gd name="T22" fmla="*/ 91 w 94"/>
                  <a:gd name="T23" fmla="*/ 59 h 100"/>
                  <a:gd name="T24" fmla="*/ 93 w 94"/>
                  <a:gd name="T25" fmla="*/ 57 h 100"/>
                  <a:gd name="T26" fmla="*/ 94 w 94"/>
                  <a:gd name="T27" fmla="*/ 41 h 100"/>
                  <a:gd name="T28" fmla="*/ 92 w 94"/>
                  <a:gd name="T29" fmla="*/ 40 h 100"/>
                  <a:gd name="T30" fmla="*/ 85 w 94"/>
                  <a:gd name="T31" fmla="*/ 41 h 100"/>
                  <a:gd name="T32" fmla="*/ 81 w 94"/>
                  <a:gd name="T33" fmla="*/ 43 h 100"/>
                  <a:gd name="T34" fmla="*/ 81 w 94"/>
                  <a:gd name="T35" fmla="*/ 37 h 100"/>
                  <a:gd name="T36" fmla="*/ 77 w 94"/>
                  <a:gd name="T37" fmla="*/ 30 h 100"/>
                  <a:gd name="T38" fmla="*/ 78 w 94"/>
                  <a:gd name="T39" fmla="*/ 19 h 100"/>
                  <a:gd name="T40" fmla="*/ 77 w 94"/>
                  <a:gd name="T41" fmla="*/ 13 h 100"/>
                  <a:gd name="T42" fmla="*/ 71 w 94"/>
                  <a:gd name="T43" fmla="*/ 12 h 100"/>
                  <a:gd name="T44" fmla="*/ 67 w 94"/>
                  <a:gd name="T45" fmla="*/ 10 h 100"/>
                  <a:gd name="T46" fmla="*/ 61 w 94"/>
                  <a:gd name="T47" fmla="*/ 10 h 100"/>
                  <a:gd name="T48" fmla="*/ 58 w 94"/>
                  <a:gd name="T49" fmla="*/ 17 h 100"/>
                  <a:gd name="T50" fmla="*/ 48 w 94"/>
                  <a:gd name="T51" fmla="*/ 18 h 100"/>
                  <a:gd name="T52" fmla="*/ 42 w 94"/>
                  <a:gd name="T53" fmla="*/ 13 h 100"/>
                  <a:gd name="T54" fmla="*/ 38 w 94"/>
                  <a:gd name="T55" fmla="*/ 7 h 100"/>
                  <a:gd name="T56" fmla="*/ 37 w 94"/>
                  <a:gd name="T57" fmla="*/ 1 h 100"/>
                  <a:gd name="T58" fmla="*/ 11 w 94"/>
                  <a:gd name="T59" fmla="*/ 1 h 100"/>
                  <a:gd name="T60" fmla="*/ 6 w 94"/>
                  <a:gd name="T61" fmla="*/ 3 h 100"/>
                  <a:gd name="T62" fmla="*/ 13 w 94"/>
                  <a:gd name="T63" fmla="*/ 20 h 100"/>
                  <a:gd name="T64" fmla="*/ 12 w 94"/>
                  <a:gd name="T65" fmla="*/ 28 h 100"/>
                  <a:gd name="T66" fmla="*/ 17 w 94"/>
                  <a:gd name="T67" fmla="*/ 45 h 100"/>
                  <a:gd name="T68" fmla="*/ 11 w 94"/>
                  <a:gd name="T69" fmla="*/ 57 h 100"/>
                  <a:gd name="T70" fmla="*/ 6 w 94"/>
                  <a:gd name="T71" fmla="*/ 72 h 100"/>
                  <a:gd name="T72" fmla="*/ 1 w 94"/>
                  <a:gd name="T73" fmla="*/ 83 h 100"/>
                  <a:gd name="T74" fmla="*/ 0 w 94"/>
                  <a:gd name="T75" fmla="*/ 94 h 100"/>
                  <a:gd name="T76" fmla="*/ 0 w 94"/>
                  <a:gd name="T77" fmla="*/ 95 h 100"/>
                  <a:gd name="T78" fmla="*/ 3 w 94"/>
                  <a:gd name="T79" fmla="*/ 94 h 100"/>
                  <a:gd name="T80" fmla="*/ 6 w 94"/>
                  <a:gd name="T81" fmla="*/ 9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4" h="100">
                    <a:moveTo>
                      <a:pt x="6" y="92"/>
                    </a:moveTo>
                    <a:cubicBezTo>
                      <a:pt x="8" y="92"/>
                      <a:pt x="7" y="95"/>
                      <a:pt x="9" y="94"/>
                    </a:cubicBezTo>
                    <a:cubicBezTo>
                      <a:pt x="12" y="92"/>
                      <a:pt x="15" y="92"/>
                      <a:pt x="17" y="94"/>
                    </a:cubicBezTo>
                    <a:cubicBezTo>
                      <a:pt x="19" y="96"/>
                      <a:pt x="21" y="96"/>
                      <a:pt x="24" y="96"/>
                    </a:cubicBezTo>
                    <a:cubicBezTo>
                      <a:pt x="27" y="96"/>
                      <a:pt x="52" y="96"/>
                      <a:pt x="52" y="96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5" y="99"/>
                      <a:pt x="70" y="98"/>
                      <a:pt x="72" y="99"/>
                    </a:cubicBezTo>
                    <a:cubicBezTo>
                      <a:pt x="75" y="100"/>
                      <a:pt x="83" y="99"/>
                      <a:pt x="85" y="98"/>
                    </a:cubicBezTo>
                    <a:cubicBezTo>
                      <a:pt x="85" y="98"/>
                      <a:pt x="86" y="98"/>
                      <a:pt x="87" y="97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91" y="59"/>
                      <a:pt x="91" y="59"/>
                      <a:pt x="91" y="59"/>
                    </a:cubicBezTo>
                    <a:cubicBezTo>
                      <a:pt x="93" y="57"/>
                      <a:pt x="93" y="57"/>
                      <a:pt x="93" y="57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4" y="40"/>
                      <a:pt x="93" y="40"/>
                      <a:pt x="92" y="40"/>
                    </a:cubicBezTo>
                    <a:cubicBezTo>
                      <a:pt x="90" y="42"/>
                      <a:pt x="88" y="41"/>
                      <a:pt x="85" y="41"/>
                    </a:cubicBezTo>
                    <a:cubicBezTo>
                      <a:pt x="83" y="41"/>
                      <a:pt x="82" y="44"/>
                      <a:pt x="81" y="43"/>
                    </a:cubicBezTo>
                    <a:cubicBezTo>
                      <a:pt x="79" y="43"/>
                      <a:pt x="81" y="39"/>
                      <a:pt x="81" y="37"/>
                    </a:cubicBezTo>
                    <a:cubicBezTo>
                      <a:pt x="81" y="35"/>
                      <a:pt x="79" y="32"/>
                      <a:pt x="77" y="30"/>
                    </a:cubicBezTo>
                    <a:cubicBezTo>
                      <a:pt x="75" y="29"/>
                      <a:pt x="79" y="20"/>
                      <a:pt x="78" y="19"/>
                    </a:cubicBezTo>
                    <a:cubicBezTo>
                      <a:pt x="77" y="18"/>
                      <a:pt x="77" y="15"/>
                      <a:pt x="77" y="13"/>
                    </a:cubicBezTo>
                    <a:cubicBezTo>
                      <a:pt x="77" y="10"/>
                      <a:pt x="75" y="12"/>
                      <a:pt x="71" y="12"/>
                    </a:cubicBezTo>
                    <a:cubicBezTo>
                      <a:pt x="68" y="12"/>
                      <a:pt x="67" y="10"/>
                      <a:pt x="67" y="10"/>
                    </a:cubicBezTo>
                    <a:cubicBezTo>
                      <a:pt x="67" y="10"/>
                      <a:pt x="63" y="9"/>
                      <a:pt x="61" y="10"/>
                    </a:cubicBezTo>
                    <a:cubicBezTo>
                      <a:pt x="59" y="11"/>
                      <a:pt x="59" y="17"/>
                      <a:pt x="58" y="17"/>
                    </a:cubicBezTo>
                    <a:cubicBezTo>
                      <a:pt x="56" y="17"/>
                      <a:pt x="52" y="17"/>
                      <a:pt x="48" y="18"/>
                    </a:cubicBezTo>
                    <a:cubicBezTo>
                      <a:pt x="45" y="19"/>
                      <a:pt x="43" y="18"/>
                      <a:pt x="42" y="13"/>
                    </a:cubicBezTo>
                    <a:cubicBezTo>
                      <a:pt x="40" y="9"/>
                      <a:pt x="38" y="10"/>
                      <a:pt x="38" y="7"/>
                    </a:cubicBezTo>
                    <a:cubicBezTo>
                      <a:pt x="39" y="4"/>
                      <a:pt x="37" y="1"/>
                      <a:pt x="37" y="1"/>
                    </a:cubicBezTo>
                    <a:cubicBezTo>
                      <a:pt x="37" y="1"/>
                      <a:pt x="13" y="0"/>
                      <a:pt x="11" y="1"/>
                    </a:cubicBezTo>
                    <a:cubicBezTo>
                      <a:pt x="10" y="1"/>
                      <a:pt x="8" y="2"/>
                      <a:pt x="6" y="3"/>
                    </a:cubicBezTo>
                    <a:cubicBezTo>
                      <a:pt x="8" y="8"/>
                      <a:pt x="12" y="18"/>
                      <a:pt x="13" y="20"/>
                    </a:cubicBezTo>
                    <a:cubicBezTo>
                      <a:pt x="15" y="22"/>
                      <a:pt x="12" y="24"/>
                      <a:pt x="12" y="28"/>
                    </a:cubicBezTo>
                    <a:cubicBezTo>
                      <a:pt x="12" y="32"/>
                      <a:pt x="17" y="40"/>
                      <a:pt x="17" y="45"/>
                    </a:cubicBezTo>
                    <a:cubicBezTo>
                      <a:pt x="18" y="50"/>
                      <a:pt x="14" y="53"/>
                      <a:pt x="11" y="57"/>
                    </a:cubicBezTo>
                    <a:cubicBezTo>
                      <a:pt x="9" y="60"/>
                      <a:pt x="6" y="68"/>
                      <a:pt x="6" y="72"/>
                    </a:cubicBezTo>
                    <a:cubicBezTo>
                      <a:pt x="6" y="77"/>
                      <a:pt x="1" y="81"/>
                      <a:pt x="1" y="83"/>
                    </a:cubicBezTo>
                    <a:cubicBezTo>
                      <a:pt x="2" y="86"/>
                      <a:pt x="1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3" y="94"/>
                      <a:pt x="4" y="92"/>
                      <a:pt x="6" y="9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2">
                <a:extLst>
                  <a:ext uri="{FF2B5EF4-FFF2-40B4-BE49-F238E27FC236}">
                    <a16:creationId xmlns:a16="http://schemas.microsoft.com/office/drawing/2014/main" id="{B34E234E-D639-4582-BCB4-642188160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972" y="4240365"/>
                <a:ext cx="213303" cy="189464"/>
              </a:xfrm>
              <a:custGeom>
                <a:avLst/>
                <a:gdLst>
                  <a:gd name="T0" fmla="*/ 71 w 93"/>
                  <a:gd name="T1" fmla="*/ 3 h 82"/>
                  <a:gd name="T2" fmla="*/ 65 w 93"/>
                  <a:gd name="T3" fmla="*/ 0 h 82"/>
                  <a:gd name="T4" fmla="*/ 56 w 93"/>
                  <a:gd name="T5" fmla="*/ 1 h 82"/>
                  <a:gd name="T6" fmla="*/ 54 w 93"/>
                  <a:gd name="T7" fmla="*/ 7 h 82"/>
                  <a:gd name="T8" fmla="*/ 52 w 93"/>
                  <a:gd name="T9" fmla="*/ 11 h 82"/>
                  <a:gd name="T10" fmla="*/ 52 w 93"/>
                  <a:gd name="T11" fmla="*/ 20 h 82"/>
                  <a:gd name="T12" fmla="*/ 50 w 93"/>
                  <a:gd name="T13" fmla="*/ 28 h 82"/>
                  <a:gd name="T14" fmla="*/ 56 w 93"/>
                  <a:gd name="T15" fmla="*/ 34 h 82"/>
                  <a:gd name="T16" fmla="*/ 61 w 93"/>
                  <a:gd name="T17" fmla="*/ 32 h 82"/>
                  <a:gd name="T18" fmla="*/ 62 w 93"/>
                  <a:gd name="T19" fmla="*/ 38 h 82"/>
                  <a:gd name="T20" fmla="*/ 61 w 93"/>
                  <a:gd name="T21" fmla="*/ 41 h 82"/>
                  <a:gd name="T22" fmla="*/ 55 w 93"/>
                  <a:gd name="T23" fmla="*/ 41 h 82"/>
                  <a:gd name="T24" fmla="*/ 52 w 93"/>
                  <a:gd name="T25" fmla="*/ 35 h 82"/>
                  <a:gd name="T26" fmla="*/ 46 w 93"/>
                  <a:gd name="T27" fmla="*/ 33 h 82"/>
                  <a:gd name="T28" fmla="*/ 41 w 93"/>
                  <a:gd name="T29" fmla="*/ 29 h 82"/>
                  <a:gd name="T30" fmla="*/ 39 w 93"/>
                  <a:gd name="T31" fmla="*/ 30 h 82"/>
                  <a:gd name="T32" fmla="*/ 35 w 93"/>
                  <a:gd name="T33" fmla="*/ 31 h 82"/>
                  <a:gd name="T34" fmla="*/ 28 w 93"/>
                  <a:gd name="T35" fmla="*/ 29 h 82"/>
                  <a:gd name="T36" fmla="*/ 26 w 93"/>
                  <a:gd name="T37" fmla="*/ 25 h 82"/>
                  <a:gd name="T38" fmla="*/ 21 w 93"/>
                  <a:gd name="T39" fmla="*/ 25 h 82"/>
                  <a:gd name="T40" fmla="*/ 19 w 93"/>
                  <a:gd name="T41" fmla="*/ 24 h 82"/>
                  <a:gd name="T42" fmla="*/ 16 w 93"/>
                  <a:gd name="T43" fmla="*/ 22 h 82"/>
                  <a:gd name="T44" fmla="*/ 15 w 93"/>
                  <a:gd name="T45" fmla="*/ 38 h 82"/>
                  <a:gd name="T46" fmla="*/ 13 w 93"/>
                  <a:gd name="T47" fmla="*/ 40 h 82"/>
                  <a:gd name="T48" fmla="*/ 1 w 93"/>
                  <a:gd name="T49" fmla="*/ 39 h 82"/>
                  <a:gd name="T50" fmla="*/ 0 w 93"/>
                  <a:gd name="T51" fmla="*/ 66 h 82"/>
                  <a:gd name="T52" fmla="*/ 9 w 93"/>
                  <a:gd name="T53" fmla="*/ 78 h 82"/>
                  <a:gd name="T54" fmla="*/ 24 w 93"/>
                  <a:gd name="T55" fmla="*/ 78 h 82"/>
                  <a:gd name="T56" fmla="*/ 24 w 93"/>
                  <a:gd name="T57" fmla="*/ 80 h 82"/>
                  <a:gd name="T58" fmla="*/ 29 w 93"/>
                  <a:gd name="T59" fmla="*/ 79 h 82"/>
                  <a:gd name="T60" fmla="*/ 39 w 93"/>
                  <a:gd name="T61" fmla="*/ 81 h 82"/>
                  <a:gd name="T62" fmla="*/ 47 w 93"/>
                  <a:gd name="T63" fmla="*/ 72 h 82"/>
                  <a:gd name="T64" fmla="*/ 55 w 93"/>
                  <a:gd name="T65" fmla="*/ 66 h 82"/>
                  <a:gd name="T66" fmla="*/ 59 w 93"/>
                  <a:gd name="T67" fmla="*/ 62 h 82"/>
                  <a:gd name="T68" fmla="*/ 66 w 93"/>
                  <a:gd name="T69" fmla="*/ 62 h 82"/>
                  <a:gd name="T70" fmla="*/ 66 w 93"/>
                  <a:gd name="T71" fmla="*/ 62 h 82"/>
                  <a:gd name="T72" fmla="*/ 65 w 93"/>
                  <a:gd name="T73" fmla="*/ 56 h 82"/>
                  <a:gd name="T74" fmla="*/ 87 w 93"/>
                  <a:gd name="T75" fmla="*/ 48 h 82"/>
                  <a:gd name="T76" fmla="*/ 86 w 93"/>
                  <a:gd name="T77" fmla="*/ 44 h 82"/>
                  <a:gd name="T78" fmla="*/ 87 w 93"/>
                  <a:gd name="T79" fmla="*/ 36 h 82"/>
                  <a:gd name="T80" fmla="*/ 90 w 93"/>
                  <a:gd name="T81" fmla="*/ 34 h 82"/>
                  <a:gd name="T82" fmla="*/ 90 w 93"/>
                  <a:gd name="T83" fmla="*/ 21 h 82"/>
                  <a:gd name="T84" fmla="*/ 93 w 93"/>
                  <a:gd name="T85" fmla="*/ 19 h 82"/>
                  <a:gd name="T86" fmla="*/ 89 w 93"/>
                  <a:gd name="T87" fmla="*/ 11 h 82"/>
                  <a:gd name="T88" fmla="*/ 79 w 93"/>
                  <a:gd name="T89" fmla="*/ 6 h 82"/>
                  <a:gd name="T90" fmla="*/ 71 w 93"/>
                  <a:gd name="T91" fmla="*/ 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" h="82">
                    <a:moveTo>
                      <a:pt x="71" y="3"/>
                    </a:moveTo>
                    <a:cubicBezTo>
                      <a:pt x="70" y="3"/>
                      <a:pt x="68" y="2"/>
                      <a:pt x="65" y="0"/>
                    </a:cubicBezTo>
                    <a:cubicBezTo>
                      <a:pt x="64" y="2"/>
                      <a:pt x="58" y="1"/>
                      <a:pt x="56" y="1"/>
                    </a:cubicBezTo>
                    <a:cubicBezTo>
                      <a:pt x="53" y="1"/>
                      <a:pt x="55" y="5"/>
                      <a:pt x="54" y="7"/>
                    </a:cubicBezTo>
                    <a:cubicBezTo>
                      <a:pt x="52" y="8"/>
                      <a:pt x="51" y="10"/>
                      <a:pt x="52" y="11"/>
                    </a:cubicBezTo>
                    <a:cubicBezTo>
                      <a:pt x="54" y="12"/>
                      <a:pt x="52" y="18"/>
                      <a:pt x="52" y="20"/>
                    </a:cubicBezTo>
                    <a:cubicBezTo>
                      <a:pt x="52" y="22"/>
                      <a:pt x="49" y="27"/>
                      <a:pt x="50" y="28"/>
                    </a:cubicBezTo>
                    <a:cubicBezTo>
                      <a:pt x="51" y="28"/>
                      <a:pt x="53" y="33"/>
                      <a:pt x="56" y="34"/>
                    </a:cubicBezTo>
                    <a:cubicBezTo>
                      <a:pt x="58" y="35"/>
                      <a:pt x="60" y="32"/>
                      <a:pt x="61" y="32"/>
                    </a:cubicBezTo>
                    <a:cubicBezTo>
                      <a:pt x="62" y="32"/>
                      <a:pt x="62" y="35"/>
                      <a:pt x="62" y="38"/>
                    </a:cubicBezTo>
                    <a:cubicBezTo>
                      <a:pt x="62" y="40"/>
                      <a:pt x="61" y="41"/>
                      <a:pt x="61" y="41"/>
                    </a:cubicBezTo>
                    <a:cubicBezTo>
                      <a:pt x="61" y="41"/>
                      <a:pt x="57" y="43"/>
                      <a:pt x="55" y="41"/>
                    </a:cubicBezTo>
                    <a:cubicBezTo>
                      <a:pt x="53" y="40"/>
                      <a:pt x="52" y="36"/>
                      <a:pt x="52" y="35"/>
                    </a:cubicBezTo>
                    <a:cubicBezTo>
                      <a:pt x="52" y="33"/>
                      <a:pt x="47" y="33"/>
                      <a:pt x="46" y="33"/>
                    </a:cubicBezTo>
                    <a:cubicBezTo>
                      <a:pt x="44" y="33"/>
                      <a:pt x="42" y="30"/>
                      <a:pt x="41" y="29"/>
                    </a:cubicBezTo>
                    <a:cubicBezTo>
                      <a:pt x="41" y="27"/>
                      <a:pt x="39" y="29"/>
                      <a:pt x="39" y="30"/>
                    </a:cubicBezTo>
                    <a:cubicBezTo>
                      <a:pt x="39" y="31"/>
                      <a:pt x="37" y="31"/>
                      <a:pt x="35" y="31"/>
                    </a:cubicBezTo>
                    <a:cubicBezTo>
                      <a:pt x="33" y="31"/>
                      <a:pt x="30" y="28"/>
                      <a:pt x="28" y="29"/>
                    </a:cubicBezTo>
                    <a:cubicBezTo>
                      <a:pt x="27" y="30"/>
                      <a:pt x="25" y="26"/>
                      <a:pt x="26" y="25"/>
                    </a:cubicBezTo>
                    <a:cubicBezTo>
                      <a:pt x="26" y="24"/>
                      <a:pt x="22" y="25"/>
                      <a:pt x="21" y="25"/>
                    </a:cubicBezTo>
                    <a:cubicBezTo>
                      <a:pt x="19" y="26"/>
                      <a:pt x="19" y="24"/>
                      <a:pt x="19" y="24"/>
                    </a:cubicBezTo>
                    <a:cubicBezTo>
                      <a:pt x="19" y="24"/>
                      <a:pt x="18" y="22"/>
                      <a:pt x="16" y="22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4" y="77"/>
                      <a:pt x="24" y="76"/>
                      <a:pt x="24" y="78"/>
                    </a:cubicBezTo>
                    <a:cubicBezTo>
                      <a:pt x="24" y="78"/>
                      <a:pt x="24" y="79"/>
                      <a:pt x="24" y="80"/>
                    </a:cubicBezTo>
                    <a:cubicBezTo>
                      <a:pt x="26" y="79"/>
                      <a:pt x="28" y="79"/>
                      <a:pt x="29" y="79"/>
                    </a:cubicBezTo>
                    <a:cubicBezTo>
                      <a:pt x="30" y="79"/>
                      <a:pt x="37" y="82"/>
                      <a:pt x="39" y="81"/>
                    </a:cubicBezTo>
                    <a:cubicBezTo>
                      <a:pt x="41" y="80"/>
                      <a:pt x="44" y="73"/>
                      <a:pt x="47" y="72"/>
                    </a:cubicBezTo>
                    <a:cubicBezTo>
                      <a:pt x="50" y="71"/>
                      <a:pt x="55" y="67"/>
                      <a:pt x="55" y="66"/>
                    </a:cubicBezTo>
                    <a:cubicBezTo>
                      <a:pt x="55" y="64"/>
                      <a:pt x="55" y="63"/>
                      <a:pt x="59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86" y="48"/>
                      <a:pt x="87" y="48"/>
                    </a:cubicBezTo>
                    <a:cubicBezTo>
                      <a:pt x="86" y="46"/>
                      <a:pt x="85" y="44"/>
                      <a:pt x="86" y="44"/>
                    </a:cubicBezTo>
                    <a:cubicBezTo>
                      <a:pt x="86" y="44"/>
                      <a:pt x="87" y="38"/>
                      <a:pt x="87" y="36"/>
                    </a:cubicBezTo>
                    <a:cubicBezTo>
                      <a:pt x="87" y="35"/>
                      <a:pt x="92" y="36"/>
                      <a:pt x="90" y="34"/>
                    </a:cubicBezTo>
                    <a:cubicBezTo>
                      <a:pt x="88" y="33"/>
                      <a:pt x="89" y="23"/>
                      <a:pt x="90" y="21"/>
                    </a:cubicBezTo>
                    <a:cubicBezTo>
                      <a:pt x="91" y="19"/>
                      <a:pt x="93" y="21"/>
                      <a:pt x="93" y="19"/>
                    </a:cubicBezTo>
                    <a:cubicBezTo>
                      <a:pt x="93" y="18"/>
                      <a:pt x="90" y="12"/>
                      <a:pt x="89" y="11"/>
                    </a:cubicBezTo>
                    <a:cubicBezTo>
                      <a:pt x="88" y="10"/>
                      <a:pt x="81" y="7"/>
                      <a:pt x="79" y="6"/>
                    </a:cubicBezTo>
                    <a:cubicBezTo>
                      <a:pt x="77" y="6"/>
                      <a:pt x="73" y="3"/>
                      <a:pt x="71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3">
                <a:extLst>
                  <a:ext uri="{FF2B5EF4-FFF2-40B4-BE49-F238E27FC236}">
                    <a16:creationId xmlns:a16="http://schemas.microsoft.com/office/drawing/2014/main" id="{1F219739-C54F-4C6E-B4D5-5EFE43831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6699" y="4107364"/>
                <a:ext cx="36387" cy="32623"/>
              </a:xfrm>
              <a:custGeom>
                <a:avLst/>
                <a:gdLst>
                  <a:gd name="T0" fmla="*/ 13 w 16"/>
                  <a:gd name="T1" fmla="*/ 0 h 14"/>
                  <a:gd name="T2" fmla="*/ 8 w 16"/>
                  <a:gd name="T3" fmla="*/ 2 h 14"/>
                  <a:gd name="T4" fmla="*/ 4 w 16"/>
                  <a:gd name="T5" fmla="*/ 2 h 14"/>
                  <a:gd name="T6" fmla="*/ 3 w 16"/>
                  <a:gd name="T7" fmla="*/ 3 h 14"/>
                  <a:gd name="T8" fmla="*/ 2 w 16"/>
                  <a:gd name="T9" fmla="*/ 8 h 14"/>
                  <a:gd name="T10" fmla="*/ 0 w 16"/>
                  <a:gd name="T11" fmla="*/ 11 h 14"/>
                  <a:gd name="T12" fmla="*/ 2 w 16"/>
                  <a:gd name="T13" fmla="*/ 13 h 14"/>
                  <a:gd name="T14" fmla="*/ 4 w 16"/>
                  <a:gd name="T15" fmla="*/ 13 h 14"/>
                  <a:gd name="T16" fmla="*/ 8 w 16"/>
                  <a:gd name="T17" fmla="*/ 11 h 14"/>
                  <a:gd name="T18" fmla="*/ 15 w 16"/>
                  <a:gd name="T19" fmla="*/ 9 h 14"/>
                  <a:gd name="T20" fmla="*/ 14 w 16"/>
                  <a:gd name="T21" fmla="*/ 4 h 14"/>
                  <a:gd name="T22" fmla="*/ 13 w 16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3" y="0"/>
                    </a:moveTo>
                    <a:cubicBezTo>
                      <a:pt x="11" y="1"/>
                      <a:pt x="9" y="1"/>
                      <a:pt x="8" y="2"/>
                    </a:cubicBezTo>
                    <a:cubicBezTo>
                      <a:pt x="7" y="2"/>
                      <a:pt x="7" y="3"/>
                      <a:pt x="4" y="2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1" y="4"/>
                      <a:pt x="2" y="8"/>
                      <a:pt x="2" y="8"/>
                    </a:cubicBezTo>
                    <a:cubicBezTo>
                      <a:pt x="2" y="8"/>
                      <a:pt x="0" y="8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9" y="14"/>
                      <a:pt x="8" y="11"/>
                      <a:pt x="8" y="11"/>
                    </a:cubicBezTo>
                    <a:cubicBezTo>
                      <a:pt x="8" y="11"/>
                      <a:pt x="15" y="11"/>
                      <a:pt x="15" y="9"/>
                    </a:cubicBezTo>
                    <a:cubicBezTo>
                      <a:pt x="16" y="7"/>
                      <a:pt x="14" y="4"/>
                      <a:pt x="14" y="4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91C30A60-3319-4E53-BDC7-FBAC517D7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041" y="3857674"/>
                <a:ext cx="190718" cy="258473"/>
              </a:xfrm>
              <a:custGeom>
                <a:avLst/>
                <a:gdLst>
                  <a:gd name="T0" fmla="*/ 19 w 83"/>
                  <a:gd name="T1" fmla="*/ 21 h 112"/>
                  <a:gd name="T2" fmla="*/ 25 w 83"/>
                  <a:gd name="T3" fmla="*/ 26 h 112"/>
                  <a:gd name="T4" fmla="*/ 41 w 83"/>
                  <a:gd name="T5" fmla="*/ 32 h 112"/>
                  <a:gd name="T6" fmla="*/ 52 w 83"/>
                  <a:gd name="T7" fmla="*/ 34 h 112"/>
                  <a:gd name="T8" fmla="*/ 55 w 83"/>
                  <a:gd name="T9" fmla="*/ 36 h 112"/>
                  <a:gd name="T10" fmla="*/ 33 w 83"/>
                  <a:gd name="T11" fmla="*/ 58 h 112"/>
                  <a:gd name="T12" fmla="*/ 24 w 83"/>
                  <a:gd name="T13" fmla="*/ 59 h 112"/>
                  <a:gd name="T14" fmla="*/ 14 w 83"/>
                  <a:gd name="T15" fmla="*/ 65 h 112"/>
                  <a:gd name="T16" fmla="*/ 7 w 83"/>
                  <a:gd name="T17" fmla="*/ 66 h 112"/>
                  <a:gd name="T18" fmla="*/ 4 w 83"/>
                  <a:gd name="T19" fmla="*/ 71 h 112"/>
                  <a:gd name="T20" fmla="*/ 0 w 83"/>
                  <a:gd name="T21" fmla="*/ 77 h 112"/>
                  <a:gd name="T22" fmla="*/ 0 w 83"/>
                  <a:gd name="T23" fmla="*/ 106 h 112"/>
                  <a:gd name="T24" fmla="*/ 4 w 83"/>
                  <a:gd name="T25" fmla="*/ 112 h 112"/>
                  <a:gd name="T26" fmla="*/ 22 w 83"/>
                  <a:gd name="T27" fmla="*/ 93 h 112"/>
                  <a:gd name="T28" fmla="*/ 36 w 83"/>
                  <a:gd name="T29" fmla="*/ 83 h 112"/>
                  <a:gd name="T30" fmla="*/ 56 w 83"/>
                  <a:gd name="T31" fmla="*/ 63 h 112"/>
                  <a:gd name="T32" fmla="*/ 65 w 83"/>
                  <a:gd name="T33" fmla="*/ 48 h 112"/>
                  <a:gd name="T34" fmla="*/ 73 w 83"/>
                  <a:gd name="T35" fmla="*/ 36 h 112"/>
                  <a:gd name="T36" fmla="*/ 80 w 83"/>
                  <a:gd name="T37" fmla="*/ 20 h 112"/>
                  <a:gd name="T38" fmla="*/ 83 w 83"/>
                  <a:gd name="T39" fmla="*/ 6 h 112"/>
                  <a:gd name="T40" fmla="*/ 78 w 83"/>
                  <a:gd name="T41" fmla="*/ 3 h 112"/>
                  <a:gd name="T42" fmla="*/ 60 w 83"/>
                  <a:gd name="T43" fmla="*/ 8 h 112"/>
                  <a:gd name="T44" fmla="*/ 47 w 83"/>
                  <a:gd name="T45" fmla="*/ 11 h 112"/>
                  <a:gd name="T46" fmla="*/ 36 w 83"/>
                  <a:gd name="T47" fmla="*/ 13 h 112"/>
                  <a:gd name="T48" fmla="*/ 23 w 83"/>
                  <a:gd name="T49" fmla="*/ 12 h 112"/>
                  <a:gd name="T50" fmla="*/ 19 w 83"/>
                  <a:gd name="T51" fmla="*/ 7 h 112"/>
                  <a:gd name="T52" fmla="*/ 14 w 83"/>
                  <a:gd name="T53" fmla="*/ 14 h 112"/>
                  <a:gd name="T54" fmla="*/ 19 w 83"/>
                  <a:gd name="T55" fmla="*/ 2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12">
                    <a:moveTo>
                      <a:pt x="19" y="21"/>
                    </a:moveTo>
                    <a:cubicBezTo>
                      <a:pt x="21" y="22"/>
                      <a:pt x="23" y="26"/>
                      <a:pt x="25" y="26"/>
                    </a:cubicBezTo>
                    <a:cubicBezTo>
                      <a:pt x="26" y="27"/>
                      <a:pt x="35" y="30"/>
                      <a:pt x="41" y="32"/>
                    </a:cubicBezTo>
                    <a:cubicBezTo>
                      <a:pt x="47" y="34"/>
                      <a:pt x="50" y="34"/>
                      <a:pt x="52" y="34"/>
                    </a:cubicBezTo>
                    <a:cubicBezTo>
                      <a:pt x="54" y="34"/>
                      <a:pt x="56" y="35"/>
                      <a:pt x="55" y="36"/>
                    </a:cubicBezTo>
                    <a:cubicBezTo>
                      <a:pt x="53" y="37"/>
                      <a:pt x="36" y="55"/>
                      <a:pt x="33" y="58"/>
                    </a:cubicBezTo>
                    <a:cubicBezTo>
                      <a:pt x="31" y="60"/>
                      <a:pt x="30" y="59"/>
                      <a:pt x="24" y="59"/>
                    </a:cubicBezTo>
                    <a:cubicBezTo>
                      <a:pt x="19" y="59"/>
                      <a:pt x="15" y="65"/>
                      <a:pt x="14" y="65"/>
                    </a:cubicBezTo>
                    <a:cubicBezTo>
                      <a:pt x="13" y="65"/>
                      <a:pt x="10" y="65"/>
                      <a:pt x="7" y="66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7" y="108"/>
                      <a:pt x="16" y="100"/>
                      <a:pt x="22" y="93"/>
                    </a:cubicBezTo>
                    <a:cubicBezTo>
                      <a:pt x="29" y="86"/>
                      <a:pt x="32" y="85"/>
                      <a:pt x="36" y="83"/>
                    </a:cubicBezTo>
                    <a:cubicBezTo>
                      <a:pt x="40" y="81"/>
                      <a:pt x="50" y="71"/>
                      <a:pt x="56" y="63"/>
                    </a:cubicBezTo>
                    <a:cubicBezTo>
                      <a:pt x="60" y="58"/>
                      <a:pt x="65" y="52"/>
                      <a:pt x="65" y="48"/>
                    </a:cubicBezTo>
                    <a:cubicBezTo>
                      <a:pt x="66" y="44"/>
                      <a:pt x="70" y="39"/>
                      <a:pt x="73" y="36"/>
                    </a:cubicBezTo>
                    <a:cubicBezTo>
                      <a:pt x="75" y="32"/>
                      <a:pt x="80" y="23"/>
                      <a:pt x="80" y="20"/>
                    </a:cubicBezTo>
                    <a:cubicBezTo>
                      <a:pt x="80" y="17"/>
                      <a:pt x="83" y="11"/>
                      <a:pt x="83" y="6"/>
                    </a:cubicBezTo>
                    <a:cubicBezTo>
                      <a:pt x="83" y="1"/>
                      <a:pt x="79" y="0"/>
                      <a:pt x="78" y="3"/>
                    </a:cubicBezTo>
                    <a:cubicBezTo>
                      <a:pt x="76" y="6"/>
                      <a:pt x="66" y="8"/>
                      <a:pt x="60" y="8"/>
                    </a:cubicBezTo>
                    <a:cubicBezTo>
                      <a:pt x="53" y="8"/>
                      <a:pt x="49" y="9"/>
                      <a:pt x="47" y="11"/>
                    </a:cubicBezTo>
                    <a:cubicBezTo>
                      <a:pt x="44" y="13"/>
                      <a:pt x="38" y="10"/>
                      <a:pt x="36" y="13"/>
                    </a:cubicBezTo>
                    <a:cubicBezTo>
                      <a:pt x="34" y="15"/>
                      <a:pt x="26" y="17"/>
                      <a:pt x="23" y="12"/>
                    </a:cubicBezTo>
                    <a:cubicBezTo>
                      <a:pt x="22" y="9"/>
                      <a:pt x="20" y="8"/>
                      <a:pt x="19" y="7"/>
                    </a:cubicBezTo>
                    <a:cubicBezTo>
                      <a:pt x="17" y="9"/>
                      <a:pt x="14" y="13"/>
                      <a:pt x="14" y="14"/>
                    </a:cubicBezTo>
                    <a:cubicBezTo>
                      <a:pt x="15" y="16"/>
                      <a:pt x="18" y="21"/>
                      <a:pt x="19" y="2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5">
                <a:extLst>
                  <a:ext uri="{FF2B5EF4-FFF2-40B4-BE49-F238E27FC236}">
                    <a16:creationId xmlns:a16="http://schemas.microsoft.com/office/drawing/2014/main" id="{CD6D3488-30A7-4104-ACBB-27A414454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807" y="3385897"/>
                <a:ext cx="223341" cy="179426"/>
              </a:xfrm>
              <a:custGeom>
                <a:avLst/>
                <a:gdLst>
                  <a:gd name="T0" fmla="*/ 36 w 97"/>
                  <a:gd name="T1" fmla="*/ 78 h 78"/>
                  <a:gd name="T2" fmla="*/ 36 w 97"/>
                  <a:gd name="T3" fmla="*/ 67 h 78"/>
                  <a:gd name="T4" fmla="*/ 49 w 97"/>
                  <a:gd name="T5" fmla="*/ 58 h 78"/>
                  <a:gd name="T6" fmla="*/ 54 w 97"/>
                  <a:gd name="T7" fmla="*/ 57 h 78"/>
                  <a:gd name="T8" fmla="*/ 61 w 97"/>
                  <a:gd name="T9" fmla="*/ 55 h 78"/>
                  <a:gd name="T10" fmla="*/ 65 w 97"/>
                  <a:gd name="T11" fmla="*/ 50 h 78"/>
                  <a:gd name="T12" fmla="*/ 71 w 97"/>
                  <a:gd name="T13" fmla="*/ 48 h 78"/>
                  <a:gd name="T14" fmla="*/ 75 w 97"/>
                  <a:gd name="T15" fmla="*/ 46 h 78"/>
                  <a:gd name="T16" fmla="*/ 76 w 97"/>
                  <a:gd name="T17" fmla="*/ 41 h 78"/>
                  <a:gd name="T18" fmla="*/ 78 w 97"/>
                  <a:gd name="T19" fmla="*/ 39 h 78"/>
                  <a:gd name="T20" fmla="*/ 83 w 97"/>
                  <a:gd name="T21" fmla="*/ 36 h 78"/>
                  <a:gd name="T22" fmla="*/ 95 w 97"/>
                  <a:gd name="T23" fmla="*/ 35 h 78"/>
                  <a:gd name="T24" fmla="*/ 97 w 97"/>
                  <a:gd name="T25" fmla="*/ 32 h 78"/>
                  <a:gd name="T26" fmla="*/ 94 w 97"/>
                  <a:gd name="T27" fmla="*/ 27 h 78"/>
                  <a:gd name="T28" fmla="*/ 93 w 97"/>
                  <a:gd name="T29" fmla="*/ 19 h 78"/>
                  <a:gd name="T30" fmla="*/ 91 w 97"/>
                  <a:gd name="T31" fmla="*/ 11 h 78"/>
                  <a:gd name="T32" fmla="*/ 89 w 97"/>
                  <a:gd name="T33" fmla="*/ 9 h 78"/>
                  <a:gd name="T34" fmla="*/ 80 w 97"/>
                  <a:gd name="T35" fmla="*/ 6 h 78"/>
                  <a:gd name="T36" fmla="*/ 66 w 97"/>
                  <a:gd name="T37" fmla="*/ 5 h 78"/>
                  <a:gd name="T38" fmla="*/ 59 w 97"/>
                  <a:gd name="T39" fmla="*/ 2 h 78"/>
                  <a:gd name="T40" fmla="*/ 50 w 97"/>
                  <a:gd name="T41" fmla="*/ 18 h 78"/>
                  <a:gd name="T42" fmla="*/ 38 w 97"/>
                  <a:gd name="T43" fmla="*/ 24 h 78"/>
                  <a:gd name="T44" fmla="*/ 32 w 97"/>
                  <a:gd name="T45" fmla="*/ 31 h 78"/>
                  <a:gd name="T46" fmla="*/ 27 w 97"/>
                  <a:gd name="T47" fmla="*/ 38 h 78"/>
                  <a:gd name="T48" fmla="*/ 27 w 97"/>
                  <a:gd name="T49" fmla="*/ 51 h 78"/>
                  <a:gd name="T50" fmla="*/ 18 w 97"/>
                  <a:gd name="T51" fmla="*/ 64 h 78"/>
                  <a:gd name="T52" fmla="*/ 6 w 97"/>
                  <a:gd name="T53" fmla="*/ 72 h 78"/>
                  <a:gd name="T54" fmla="*/ 0 w 97"/>
                  <a:gd name="T55" fmla="*/ 75 h 78"/>
                  <a:gd name="T56" fmla="*/ 30 w 97"/>
                  <a:gd name="T57" fmla="*/ 75 h 78"/>
                  <a:gd name="T58" fmla="*/ 36 w 97"/>
                  <a:gd name="T5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7" h="78">
                    <a:moveTo>
                      <a:pt x="36" y="78"/>
                    </a:moveTo>
                    <a:cubicBezTo>
                      <a:pt x="36" y="72"/>
                      <a:pt x="36" y="67"/>
                      <a:pt x="36" y="67"/>
                    </a:cubicBezTo>
                    <a:cubicBezTo>
                      <a:pt x="36" y="66"/>
                      <a:pt x="47" y="59"/>
                      <a:pt x="49" y="58"/>
                    </a:cubicBezTo>
                    <a:cubicBezTo>
                      <a:pt x="50" y="57"/>
                      <a:pt x="54" y="59"/>
                      <a:pt x="54" y="57"/>
                    </a:cubicBezTo>
                    <a:cubicBezTo>
                      <a:pt x="54" y="55"/>
                      <a:pt x="58" y="56"/>
                      <a:pt x="61" y="55"/>
                    </a:cubicBezTo>
                    <a:cubicBezTo>
                      <a:pt x="63" y="55"/>
                      <a:pt x="65" y="53"/>
                      <a:pt x="65" y="50"/>
                    </a:cubicBezTo>
                    <a:cubicBezTo>
                      <a:pt x="65" y="48"/>
                      <a:pt x="69" y="49"/>
                      <a:pt x="71" y="48"/>
                    </a:cubicBezTo>
                    <a:cubicBezTo>
                      <a:pt x="73" y="48"/>
                      <a:pt x="73" y="46"/>
                      <a:pt x="75" y="46"/>
                    </a:cubicBezTo>
                    <a:cubicBezTo>
                      <a:pt x="76" y="46"/>
                      <a:pt x="76" y="44"/>
                      <a:pt x="76" y="41"/>
                    </a:cubicBezTo>
                    <a:cubicBezTo>
                      <a:pt x="76" y="38"/>
                      <a:pt x="76" y="39"/>
                      <a:pt x="78" y="39"/>
                    </a:cubicBezTo>
                    <a:cubicBezTo>
                      <a:pt x="81" y="39"/>
                      <a:pt x="83" y="38"/>
                      <a:pt x="83" y="36"/>
                    </a:cubicBezTo>
                    <a:cubicBezTo>
                      <a:pt x="83" y="34"/>
                      <a:pt x="93" y="35"/>
                      <a:pt x="95" y="35"/>
                    </a:cubicBezTo>
                    <a:cubicBezTo>
                      <a:pt x="97" y="35"/>
                      <a:pt x="97" y="34"/>
                      <a:pt x="97" y="32"/>
                    </a:cubicBezTo>
                    <a:cubicBezTo>
                      <a:pt x="97" y="31"/>
                      <a:pt x="95" y="27"/>
                      <a:pt x="94" y="27"/>
                    </a:cubicBezTo>
                    <a:cubicBezTo>
                      <a:pt x="92" y="27"/>
                      <a:pt x="93" y="23"/>
                      <a:pt x="93" y="19"/>
                    </a:cubicBezTo>
                    <a:cubicBezTo>
                      <a:pt x="93" y="16"/>
                      <a:pt x="93" y="13"/>
                      <a:pt x="91" y="11"/>
                    </a:cubicBezTo>
                    <a:cubicBezTo>
                      <a:pt x="90" y="11"/>
                      <a:pt x="90" y="10"/>
                      <a:pt x="89" y="9"/>
                    </a:cubicBezTo>
                    <a:cubicBezTo>
                      <a:pt x="87" y="9"/>
                      <a:pt x="83" y="6"/>
                      <a:pt x="80" y="6"/>
                    </a:cubicBezTo>
                    <a:cubicBezTo>
                      <a:pt x="76" y="6"/>
                      <a:pt x="69" y="8"/>
                      <a:pt x="66" y="5"/>
                    </a:cubicBezTo>
                    <a:cubicBezTo>
                      <a:pt x="63" y="2"/>
                      <a:pt x="61" y="0"/>
                      <a:pt x="59" y="2"/>
                    </a:cubicBezTo>
                    <a:cubicBezTo>
                      <a:pt x="57" y="3"/>
                      <a:pt x="53" y="14"/>
                      <a:pt x="50" y="18"/>
                    </a:cubicBezTo>
                    <a:cubicBezTo>
                      <a:pt x="48" y="21"/>
                      <a:pt x="41" y="24"/>
                      <a:pt x="38" y="24"/>
                    </a:cubicBezTo>
                    <a:cubicBezTo>
                      <a:pt x="35" y="24"/>
                      <a:pt x="34" y="29"/>
                      <a:pt x="32" y="31"/>
                    </a:cubicBezTo>
                    <a:cubicBezTo>
                      <a:pt x="29" y="33"/>
                      <a:pt x="30" y="36"/>
                      <a:pt x="27" y="38"/>
                    </a:cubicBezTo>
                    <a:cubicBezTo>
                      <a:pt x="24" y="41"/>
                      <a:pt x="26" y="48"/>
                      <a:pt x="27" y="51"/>
                    </a:cubicBezTo>
                    <a:cubicBezTo>
                      <a:pt x="29" y="53"/>
                      <a:pt x="22" y="61"/>
                      <a:pt x="18" y="64"/>
                    </a:cubicBezTo>
                    <a:cubicBezTo>
                      <a:pt x="14" y="66"/>
                      <a:pt x="12" y="71"/>
                      <a:pt x="6" y="72"/>
                    </a:cubicBezTo>
                    <a:cubicBezTo>
                      <a:pt x="4" y="72"/>
                      <a:pt x="2" y="73"/>
                      <a:pt x="0" y="75"/>
                    </a:cubicBezTo>
                    <a:cubicBezTo>
                      <a:pt x="10" y="75"/>
                      <a:pt x="25" y="75"/>
                      <a:pt x="30" y="75"/>
                    </a:cubicBezTo>
                    <a:cubicBezTo>
                      <a:pt x="36" y="75"/>
                      <a:pt x="35" y="76"/>
                      <a:pt x="36" y="7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0FDD3F07-6170-4F79-B3F8-F9AD84AD20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989" y="3355784"/>
                <a:ext cx="80302" cy="149312"/>
              </a:xfrm>
              <a:custGeom>
                <a:avLst/>
                <a:gdLst>
                  <a:gd name="T0" fmla="*/ 10 w 35"/>
                  <a:gd name="T1" fmla="*/ 16 h 65"/>
                  <a:gd name="T2" fmla="*/ 7 w 35"/>
                  <a:gd name="T3" fmla="*/ 25 h 65"/>
                  <a:gd name="T4" fmla="*/ 2 w 35"/>
                  <a:gd name="T5" fmla="*/ 30 h 65"/>
                  <a:gd name="T6" fmla="*/ 5 w 35"/>
                  <a:gd name="T7" fmla="*/ 39 h 65"/>
                  <a:gd name="T8" fmla="*/ 9 w 35"/>
                  <a:gd name="T9" fmla="*/ 44 h 65"/>
                  <a:gd name="T10" fmla="*/ 15 w 35"/>
                  <a:gd name="T11" fmla="*/ 49 h 65"/>
                  <a:gd name="T12" fmla="*/ 19 w 35"/>
                  <a:gd name="T13" fmla="*/ 63 h 65"/>
                  <a:gd name="T14" fmla="*/ 19 w 35"/>
                  <a:gd name="T15" fmla="*/ 65 h 65"/>
                  <a:gd name="T16" fmla="*/ 23 w 35"/>
                  <a:gd name="T17" fmla="*/ 62 h 65"/>
                  <a:gd name="T18" fmla="*/ 24 w 35"/>
                  <a:gd name="T19" fmla="*/ 56 h 65"/>
                  <a:gd name="T20" fmla="*/ 25 w 35"/>
                  <a:gd name="T21" fmla="*/ 52 h 65"/>
                  <a:gd name="T22" fmla="*/ 31 w 35"/>
                  <a:gd name="T23" fmla="*/ 46 h 65"/>
                  <a:gd name="T24" fmla="*/ 34 w 35"/>
                  <a:gd name="T25" fmla="*/ 44 h 65"/>
                  <a:gd name="T26" fmla="*/ 35 w 35"/>
                  <a:gd name="T27" fmla="*/ 39 h 65"/>
                  <a:gd name="T28" fmla="*/ 32 w 35"/>
                  <a:gd name="T29" fmla="*/ 36 h 65"/>
                  <a:gd name="T30" fmla="*/ 28 w 35"/>
                  <a:gd name="T31" fmla="*/ 33 h 65"/>
                  <a:gd name="T32" fmla="*/ 22 w 35"/>
                  <a:gd name="T33" fmla="*/ 31 h 65"/>
                  <a:gd name="T34" fmla="*/ 28 w 35"/>
                  <a:gd name="T35" fmla="*/ 25 h 65"/>
                  <a:gd name="T36" fmla="*/ 29 w 35"/>
                  <a:gd name="T37" fmla="*/ 14 h 65"/>
                  <a:gd name="T38" fmla="*/ 30 w 35"/>
                  <a:gd name="T39" fmla="*/ 7 h 65"/>
                  <a:gd name="T40" fmla="*/ 29 w 35"/>
                  <a:gd name="T41" fmla="*/ 4 h 65"/>
                  <a:gd name="T42" fmla="*/ 25 w 35"/>
                  <a:gd name="T43" fmla="*/ 3 h 65"/>
                  <a:gd name="T44" fmla="*/ 14 w 35"/>
                  <a:gd name="T45" fmla="*/ 2 h 65"/>
                  <a:gd name="T46" fmla="*/ 10 w 35"/>
                  <a:gd name="T47" fmla="*/ 4 h 65"/>
                  <a:gd name="T48" fmla="*/ 10 w 35"/>
                  <a:gd name="T49" fmla="*/ 1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5" h="65">
                    <a:moveTo>
                      <a:pt x="10" y="16"/>
                    </a:moveTo>
                    <a:cubicBezTo>
                      <a:pt x="12" y="19"/>
                      <a:pt x="9" y="24"/>
                      <a:pt x="7" y="25"/>
                    </a:cubicBezTo>
                    <a:cubicBezTo>
                      <a:pt x="5" y="26"/>
                      <a:pt x="4" y="30"/>
                      <a:pt x="2" y="30"/>
                    </a:cubicBezTo>
                    <a:cubicBezTo>
                      <a:pt x="0" y="30"/>
                      <a:pt x="2" y="37"/>
                      <a:pt x="5" y="39"/>
                    </a:cubicBezTo>
                    <a:cubicBezTo>
                      <a:pt x="9" y="40"/>
                      <a:pt x="9" y="42"/>
                      <a:pt x="9" y="44"/>
                    </a:cubicBezTo>
                    <a:cubicBezTo>
                      <a:pt x="9" y="45"/>
                      <a:pt x="13" y="47"/>
                      <a:pt x="15" y="49"/>
                    </a:cubicBezTo>
                    <a:cubicBezTo>
                      <a:pt x="16" y="50"/>
                      <a:pt x="19" y="59"/>
                      <a:pt x="19" y="63"/>
                    </a:cubicBezTo>
                    <a:cubicBezTo>
                      <a:pt x="19" y="64"/>
                      <a:pt x="19" y="64"/>
                      <a:pt x="19" y="65"/>
                    </a:cubicBezTo>
                    <a:cubicBezTo>
                      <a:pt x="21" y="64"/>
                      <a:pt x="22" y="63"/>
                      <a:pt x="23" y="62"/>
                    </a:cubicBezTo>
                    <a:cubicBezTo>
                      <a:pt x="24" y="60"/>
                      <a:pt x="25" y="56"/>
                      <a:pt x="24" y="56"/>
                    </a:cubicBezTo>
                    <a:cubicBezTo>
                      <a:pt x="24" y="55"/>
                      <a:pt x="24" y="53"/>
                      <a:pt x="25" y="52"/>
                    </a:cubicBezTo>
                    <a:cubicBezTo>
                      <a:pt x="26" y="51"/>
                      <a:pt x="30" y="47"/>
                      <a:pt x="31" y="46"/>
                    </a:cubicBezTo>
                    <a:cubicBezTo>
                      <a:pt x="32" y="46"/>
                      <a:pt x="35" y="46"/>
                      <a:pt x="34" y="44"/>
                    </a:cubicBezTo>
                    <a:cubicBezTo>
                      <a:pt x="34" y="43"/>
                      <a:pt x="35" y="41"/>
                      <a:pt x="35" y="39"/>
                    </a:cubicBezTo>
                    <a:cubicBezTo>
                      <a:pt x="33" y="38"/>
                      <a:pt x="32" y="37"/>
                      <a:pt x="32" y="36"/>
                    </a:cubicBezTo>
                    <a:cubicBezTo>
                      <a:pt x="32" y="35"/>
                      <a:pt x="29" y="32"/>
                      <a:pt x="28" y="33"/>
                    </a:cubicBezTo>
                    <a:cubicBezTo>
                      <a:pt x="27" y="35"/>
                      <a:pt x="23" y="34"/>
                      <a:pt x="22" y="31"/>
                    </a:cubicBezTo>
                    <a:cubicBezTo>
                      <a:pt x="21" y="28"/>
                      <a:pt x="25" y="28"/>
                      <a:pt x="28" y="25"/>
                    </a:cubicBezTo>
                    <a:cubicBezTo>
                      <a:pt x="32" y="22"/>
                      <a:pt x="32" y="17"/>
                      <a:pt x="29" y="14"/>
                    </a:cubicBezTo>
                    <a:cubicBezTo>
                      <a:pt x="25" y="11"/>
                      <a:pt x="27" y="10"/>
                      <a:pt x="30" y="7"/>
                    </a:cubicBezTo>
                    <a:cubicBezTo>
                      <a:pt x="32" y="5"/>
                      <a:pt x="30" y="3"/>
                      <a:pt x="29" y="4"/>
                    </a:cubicBezTo>
                    <a:cubicBezTo>
                      <a:pt x="28" y="5"/>
                      <a:pt x="25" y="6"/>
                      <a:pt x="25" y="3"/>
                    </a:cubicBezTo>
                    <a:cubicBezTo>
                      <a:pt x="25" y="0"/>
                      <a:pt x="17" y="0"/>
                      <a:pt x="14" y="2"/>
                    </a:cubicBezTo>
                    <a:cubicBezTo>
                      <a:pt x="13" y="3"/>
                      <a:pt x="11" y="4"/>
                      <a:pt x="10" y="4"/>
                    </a:cubicBezTo>
                    <a:cubicBezTo>
                      <a:pt x="9" y="8"/>
                      <a:pt x="8" y="14"/>
                      <a:pt x="10" y="1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7">
                <a:extLst>
                  <a:ext uri="{FF2B5EF4-FFF2-40B4-BE49-F238E27FC236}">
                    <a16:creationId xmlns:a16="http://schemas.microsoft.com/office/drawing/2014/main" id="{FA5CA788-6A14-406D-AD0E-F356AA89A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619" y="3360803"/>
                <a:ext cx="385201" cy="370144"/>
              </a:xfrm>
              <a:custGeom>
                <a:avLst/>
                <a:gdLst>
                  <a:gd name="T0" fmla="*/ 57 w 167"/>
                  <a:gd name="T1" fmla="*/ 30 h 161"/>
                  <a:gd name="T2" fmla="*/ 58 w 167"/>
                  <a:gd name="T3" fmla="*/ 38 h 161"/>
                  <a:gd name="T4" fmla="*/ 61 w 167"/>
                  <a:gd name="T5" fmla="*/ 43 h 161"/>
                  <a:gd name="T6" fmla="*/ 59 w 167"/>
                  <a:gd name="T7" fmla="*/ 46 h 161"/>
                  <a:gd name="T8" fmla="*/ 47 w 167"/>
                  <a:gd name="T9" fmla="*/ 47 h 161"/>
                  <a:gd name="T10" fmla="*/ 42 w 167"/>
                  <a:gd name="T11" fmla="*/ 50 h 161"/>
                  <a:gd name="T12" fmla="*/ 40 w 167"/>
                  <a:gd name="T13" fmla="*/ 52 h 161"/>
                  <a:gd name="T14" fmla="*/ 39 w 167"/>
                  <a:gd name="T15" fmla="*/ 57 h 161"/>
                  <a:gd name="T16" fmla="*/ 35 w 167"/>
                  <a:gd name="T17" fmla="*/ 59 h 161"/>
                  <a:gd name="T18" fmla="*/ 29 w 167"/>
                  <a:gd name="T19" fmla="*/ 61 h 161"/>
                  <a:gd name="T20" fmla="*/ 25 w 167"/>
                  <a:gd name="T21" fmla="*/ 66 h 161"/>
                  <a:gd name="T22" fmla="*/ 18 w 167"/>
                  <a:gd name="T23" fmla="*/ 68 h 161"/>
                  <a:gd name="T24" fmla="*/ 13 w 167"/>
                  <a:gd name="T25" fmla="*/ 69 h 161"/>
                  <a:gd name="T26" fmla="*/ 0 w 167"/>
                  <a:gd name="T27" fmla="*/ 78 h 161"/>
                  <a:gd name="T28" fmla="*/ 0 w 167"/>
                  <a:gd name="T29" fmla="*/ 89 h 161"/>
                  <a:gd name="T30" fmla="*/ 1 w 167"/>
                  <a:gd name="T31" fmla="*/ 90 h 161"/>
                  <a:gd name="T32" fmla="*/ 79 w 167"/>
                  <a:gd name="T33" fmla="*/ 142 h 161"/>
                  <a:gd name="T34" fmla="*/ 85 w 167"/>
                  <a:gd name="T35" fmla="*/ 149 h 161"/>
                  <a:gd name="T36" fmla="*/ 94 w 167"/>
                  <a:gd name="T37" fmla="*/ 152 h 161"/>
                  <a:gd name="T38" fmla="*/ 98 w 167"/>
                  <a:gd name="T39" fmla="*/ 161 h 161"/>
                  <a:gd name="T40" fmla="*/ 105 w 167"/>
                  <a:gd name="T41" fmla="*/ 159 h 161"/>
                  <a:gd name="T42" fmla="*/ 118 w 167"/>
                  <a:gd name="T43" fmla="*/ 155 h 161"/>
                  <a:gd name="T44" fmla="*/ 133 w 167"/>
                  <a:gd name="T45" fmla="*/ 143 h 161"/>
                  <a:gd name="T46" fmla="*/ 167 w 167"/>
                  <a:gd name="T47" fmla="*/ 122 h 161"/>
                  <a:gd name="T48" fmla="*/ 167 w 167"/>
                  <a:gd name="T49" fmla="*/ 122 h 161"/>
                  <a:gd name="T50" fmla="*/ 163 w 167"/>
                  <a:gd name="T51" fmla="*/ 115 h 161"/>
                  <a:gd name="T52" fmla="*/ 157 w 167"/>
                  <a:gd name="T53" fmla="*/ 113 h 161"/>
                  <a:gd name="T54" fmla="*/ 152 w 167"/>
                  <a:gd name="T55" fmla="*/ 110 h 161"/>
                  <a:gd name="T56" fmla="*/ 151 w 167"/>
                  <a:gd name="T57" fmla="*/ 104 h 161"/>
                  <a:gd name="T58" fmla="*/ 147 w 167"/>
                  <a:gd name="T59" fmla="*/ 99 h 161"/>
                  <a:gd name="T60" fmla="*/ 151 w 167"/>
                  <a:gd name="T61" fmla="*/ 95 h 161"/>
                  <a:gd name="T62" fmla="*/ 149 w 167"/>
                  <a:gd name="T63" fmla="*/ 91 h 161"/>
                  <a:gd name="T64" fmla="*/ 149 w 167"/>
                  <a:gd name="T65" fmla="*/ 86 h 161"/>
                  <a:gd name="T66" fmla="*/ 150 w 167"/>
                  <a:gd name="T67" fmla="*/ 80 h 161"/>
                  <a:gd name="T68" fmla="*/ 150 w 167"/>
                  <a:gd name="T69" fmla="*/ 72 h 161"/>
                  <a:gd name="T70" fmla="*/ 147 w 167"/>
                  <a:gd name="T71" fmla="*/ 65 h 161"/>
                  <a:gd name="T72" fmla="*/ 148 w 167"/>
                  <a:gd name="T73" fmla="*/ 63 h 161"/>
                  <a:gd name="T74" fmla="*/ 148 w 167"/>
                  <a:gd name="T75" fmla="*/ 61 h 161"/>
                  <a:gd name="T76" fmla="*/ 144 w 167"/>
                  <a:gd name="T77" fmla="*/ 47 h 161"/>
                  <a:gd name="T78" fmla="*/ 138 w 167"/>
                  <a:gd name="T79" fmla="*/ 42 h 161"/>
                  <a:gd name="T80" fmla="*/ 134 w 167"/>
                  <a:gd name="T81" fmla="*/ 37 h 161"/>
                  <a:gd name="T82" fmla="*/ 131 w 167"/>
                  <a:gd name="T83" fmla="*/ 28 h 161"/>
                  <a:gd name="T84" fmla="*/ 136 w 167"/>
                  <a:gd name="T85" fmla="*/ 23 h 161"/>
                  <a:gd name="T86" fmla="*/ 139 w 167"/>
                  <a:gd name="T87" fmla="*/ 14 h 161"/>
                  <a:gd name="T88" fmla="*/ 139 w 167"/>
                  <a:gd name="T89" fmla="*/ 2 h 161"/>
                  <a:gd name="T90" fmla="*/ 131 w 167"/>
                  <a:gd name="T91" fmla="*/ 0 h 161"/>
                  <a:gd name="T92" fmla="*/ 123 w 167"/>
                  <a:gd name="T93" fmla="*/ 1 h 161"/>
                  <a:gd name="T94" fmla="*/ 112 w 167"/>
                  <a:gd name="T95" fmla="*/ 3 h 161"/>
                  <a:gd name="T96" fmla="*/ 82 w 167"/>
                  <a:gd name="T97" fmla="*/ 5 h 161"/>
                  <a:gd name="T98" fmla="*/ 69 w 167"/>
                  <a:gd name="T99" fmla="*/ 12 h 161"/>
                  <a:gd name="T100" fmla="*/ 56 w 167"/>
                  <a:gd name="T101" fmla="*/ 18 h 161"/>
                  <a:gd name="T102" fmla="*/ 53 w 167"/>
                  <a:gd name="T103" fmla="*/ 20 h 161"/>
                  <a:gd name="T104" fmla="*/ 55 w 167"/>
                  <a:gd name="T105" fmla="*/ 22 h 161"/>
                  <a:gd name="T106" fmla="*/ 57 w 167"/>
                  <a:gd name="T107" fmla="*/ 3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161">
                    <a:moveTo>
                      <a:pt x="57" y="30"/>
                    </a:moveTo>
                    <a:cubicBezTo>
                      <a:pt x="57" y="34"/>
                      <a:pt x="56" y="38"/>
                      <a:pt x="58" y="38"/>
                    </a:cubicBezTo>
                    <a:cubicBezTo>
                      <a:pt x="59" y="38"/>
                      <a:pt x="61" y="42"/>
                      <a:pt x="61" y="43"/>
                    </a:cubicBezTo>
                    <a:cubicBezTo>
                      <a:pt x="61" y="45"/>
                      <a:pt x="61" y="46"/>
                      <a:pt x="59" y="46"/>
                    </a:cubicBezTo>
                    <a:cubicBezTo>
                      <a:pt x="57" y="46"/>
                      <a:pt x="47" y="45"/>
                      <a:pt x="47" y="47"/>
                    </a:cubicBezTo>
                    <a:cubicBezTo>
                      <a:pt x="47" y="49"/>
                      <a:pt x="45" y="50"/>
                      <a:pt x="42" y="50"/>
                    </a:cubicBezTo>
                    <a:cubicBezTo>
                      <a:pt x="40" y="50"/>
                      <a:pt x="40" y="49"/>
                      <a:pt x="40" y="52"/>
                    </a:cubicBezTo>
                    <a:cubicBezTo>
                      <a:pt x="40" y="55"/>
                      <a:pt x="40" y="57"/>
                      <a:pt x="39" y="57"/>
                    </a:cubicBezTo>
                    <a:cubicBezTo>
                      <a:pt x="37" y="57"/>
                      <a:pt x="37" y="59"/>
                      <a:pt x="35" y="59"/>
                    </a:cubicBezTo>
                    <a:cubicBezTo>
                      <a:pt x="33" y="60"/>
                      <a:pt x="29" y="59"/>
                      <a:pt x="29" y="61"/>
                    </a:cubicBezTo>
                    <a:cubicBezTo>
                      <a:pt x="29" y="64"/>
                      <a:pt x="27" y="66"/>
                      <a:pt x="25" y="66"/>
                    </a:cubicBezTo>
                    <a:cubicBezTo>
                      <a:pt x="22" y="67"/>
                      <a:pt x="18" y="66"/>
                      <a:pt x="18" y="68"/>
                    </a:cubicBezTo>
                    <a:cubicBezTo>
                      <a:pt x="18" y="70"/>
                      <a:pt x="14" y="68"/>
                      <a:pt x="13" y="69"/>
                    </a:cubicBezTo>
                    <a:cubicBezTo>
                      <a:pt x="11" y="70"/>
                      <a:pt x="0" y="77"/>
                      <a:pt x="0" y="78"/>
                    </a:cubicBezTo>
                    <a:cubicBezTo>
                      <a:pt x="0" y="78"/>
                      <a:pt x="0" y="83"/>
                      <a:pt x="0" y="89"/>
                    </a:cubicBezTo>
                    <a:cubicBezTo>
                      <a:pt x="0" y="89"/>
                      <a:pt x="1" y="90"/>
                      <a:pt x="1" y="90"/>
                    </a:cubicBezTo>
                    <a:cubicBezTo>
                      <a:pt x="5" y="92"/>
                      <a:pt x="77" y="140"/>
                      <a:pt x="79" y="142"/>
                    </a:cubicBezTo>
                    <a:cubicBezTo>
                      <a:pt x="82" y="144"/>
                      <a:pt x="85" y="149"/>
                      <a:pt x="85" y="149"/>
                    </a:cubicBezTo>
                    <a:cubicBezTo>
                      <a:pt x="85" y="149"/>
                      <a:pt x="90" y="150"/>
                      <a:pt x="94" y="152"/>
                    </a:cubicBezTo>
                    <a:cubicBezTo>
                      <a:pt x="98" y="155"/>
                      <a:pt x="98" y="161"/>
                      <a:pt x="98" y="161"/>
                    </a:cubicBezTo>
                    <a:cubicBezTo>
                      <a:pt x="98" y="161"/>
                      <a:pt x="103" y="160"/>
                      <a:pt x="105" y="159"/>
                    </a:cubicBezTo>
                    <a:cubicBezTo>
                      <a:pt x="108" y="158"/>
                      <a:pt x="118" y="155"/>
                      <a:pt x="118" y="155"/>
                    </a:cubicBezTo>
                    <a:cubicBezTo>
                      <a:pt x="133" y="143"/>
                      <a:pt x="133" y="143"/>
                      <a:pt x="133" y="143"/>
                    </a:cubicBezTo>
                    <a:cubicBezTo>
                      <a:pt x="167" y="122"/>
                      <a:pt x="167" y="122"/>
                      <a:pt x="167" y="122"/>
                    </a:cubicBezTo>
                    <a:cubicBezTo>
                      <a:pt x="167" y="122"/>
                      <a:pt x="167" y="122"/>
                      <a:pt x="167" y="122"/>
                    </a:cubicBezTo>
                    <a:cubicBezTo>
                      <a:pt x="166" y="118"/>
                      <a:pt x="165" y="115"/>
                      <a:pt x="163" y="115"/>
                    </a:cubicBezTo>
                    <a:cubicBezTo>
                      <a:pt x="161" y="115"/>
                      <a:pt x="160" y="113"/>
                      <a:pt x="157" y="113"/>
                    </a:cubicBezTo>
                    <a:cubicBezTo>
                      <a:pt x="155" y="113"/>
                      <a:pt x="152" y="112"/>
                      <a:pt x="152" y="110"/>
                    </a:cubicBezTo>
                    <a:cubicBezTo>
                      <a:pt x="151" y="108"/>
                      <a:pt x="152" y="106"/>
                      <a:pt x="151" y="104"/>
                    </a:cubicBezTo>
                    <a:cubicBezTo>
                      <a:pt x="149" y="101"/>
                      <a:pt x="147" y="100"/>
                      <a:pt x="147" y="99"/>
                    </a:cubicBezTo>
                    <a:cubicBezTo>
                      <a:pt x="147" y="97"/>
                      <a:pt x="150" y="95"/>
                      <a:pt x="151" y="95"/>
                    </a:cubicBezTo>
                    <a:cubicBezTo>
                      <a:pt x="151" y="94"/>
                      <a:pt x="149" y="92"/>
                      <a:pt x="149" y="91"/>
                    </a:cubicBezTo>
                    <a:cubicBezTo>
                      <a:pt x="149" y="90"/>
                      <a:pt x="148" y="87"/>
                      <a:pt x="149" y="86"/>
                    </a:cubicBezTo>
                    <a:cubicBezTo>
                      <a:pt x="151" y="84"/>
                      <a:pt x="151" y="83"/>
                      <a:pt x="150" y="80"/>
                    </a:cubicBezTo>
                    <a:cubicBezTo>
                      <a:pt x="149" y="78"/>
                      <a:pt x="152" y="75"/>
                      <a:pt x="150" y="72"/>
                    </a:cubicBezTo>
                    <a:cubicBezTo>
                      <a:pt x="149" y="69"/>
                      <a:pt x="146" y="66"/>
                      <a:pt x="147" y="65"/>
                    </a:cubicBezTo>
                    <a:cubicBezTo>
                      <a:pt x="147" y="64"/>
                      <a:pt x="147" y="64"/>
                      <a:pt x="148" y="63"/>
                    </a:cubicBezTo>
                    <a:cubicBezTo>
                      <a:pt x="148" y="62"/>
                      <a:pt x="148" y="62"/>
                      <a:pt x="148" y="61"/>
                    </a:cubicBezTo>
                    <a:cubicBezTo>
                      <a:pt x="148" y="57"/>
                      <a:pt x="145" y="48"/>
                      <a:pt x="144" y="47"/>
                    </a:cubicBezTo>
                    <a:cubicBezTo>
                      <a:pt x="142" y="45"/>
                      <a:pt x="138" y="43"/>
                      <a:pt x="138" y="42"/>
                    </a:cubicBezTo>
                    <a:cubicBezTo>
                      <a:pt x="138" y="40"/>
                      <a:pt x="138" y="38"/>
                      <a:pt x="134" y="37"/>
                    </a:cubicBezTo>
                    <a:cubicBezTo>
                      <a:pt x="131" y="35"/>
                      <a:pt x="129" y="28"/>
                      <a:pt x="131" y="28"/>
                    </a:cubicBezTo>
                    <a:cubicBezTo>
                      <a:pt x="133" y="28"/>
                      <a:pt x="134" y="24"/>
                      <a:pt x="136" y="23"/>
                    </a:cubicBezTo>
                    <a:cubicBezTo>
                      <a:pt x="138" y="22"/>
                      <a:pt x="141" y="17"/>
                      <a:pt x="139" y="14"/>
                    </a:cubicBezTo>
                    <a:cubicBezTo>
                      <a:pt x="137" y="12"/>
                      <a:pt x="138" y="6"/>
                      <a:pt x="139" y="2"/>
                    </a:cubicBezTo>
                    <a:cubicBezTo>
                      <a:pt x="136" y="2"/>
                      <a:pt x="132" y="0"/>
                      <a:pt x="131" y="0"/>
                    </a:cubicBezTo>
                    <a:cubicBezTo>
                      <a:pt x="130" y="0"/>
                      <a:pt x="126" y="1"/>
                      <a:pt x="123" y="1"/>
                    </a:cubicBezTo>
                    <a:cubicBezTo>
                      <a:pt x="120" y="1"/>
                      <a:pt x="114" y="5"/>
                      <a:pt x="112" y="3"/>
                    </a:cubicBezTo>
                    <a:cubicBezTo>
                      <a:pt x="110" y="1"/>
                      <a:pt x="88" y="5"/>
                      <a:pt x="82" y="5"/>
                    </a:cubicBezTo>
                    <a:cubicBezTo>
                      <a:pt x="75" y="5"/>
                      <a:pt x="73" y="12"/>
                      <a:pt x="69" y="12"/>
                    </a:cubicBezTo>
                    <a:cubicBezTo>
                      <a:pt x="65" y="12"/>
                      <a:pt x="60" y="15"/>
                      <a:pt x="56" y="18"/>
                    </a:cubicBezTo>
                    <a:cubicBezTo>
                      <a:pt x="56" y="19"/>
                      <a:pt x="55" y="20"/>
                      <a:pt x="53" y="20"/>
                    </a:cubicBezTo>
                    <a:cubicBezTo>
                      <a:pt x="54" y="21"/>
                      <a:pt x="54" y="22"/>
                      <a:pt x="55" y="22"/>
                    </a:cubicBezTo>
                    <a:cubicBezTo>
                      <a:pt x="57" y="24"/>
                      <a:pt x="57" y="27"/>
                      <a:pt x="57" y="3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E7E4EA15-7677-4509-A8FE-0B58D7AFD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7886" y="3446124"/>
                <a:ext cx="283568" cy="271021"/>
              </a:xfrm>
              <a:custGeom>
                <a:avLst/>
                <a:gdLst>
                  <a:gd name="T0" fmla="*/ 14 w 123"/>
                  <a:gd name="T1" fmla="*/ 7 h 118"/>
                  <a:gd name="T2" fmla="*/ 8 w 123"/>
                  <a:gd name="T3" fmla="*/ 13 h 118"/>
                  <a:gd name="T4" fmla="*/ 7 w 123"/>
                  <a:gd name="T5" fmla="*/ 17 h 118"/>
                  <a:gd name="T6" fmla="*/ 6 w 123"/>
                  <a:gd name="T7" fmla="*/ 23 h 118"/>
                  <a:gd name="T8" fmla="*/ 1 w 123"/>
                  <a:gd name="T9" fmla="*/ 28 h 118"/>
                  <a:gd name="T10" fmla="*/ 4 w 123"/>
                  <a:gd name="T11" fmla="*/ 35 h 118"/>
                  <a:gd name="T12" fmla="*/ 4 w 123"/>
                  <a:gd name="T13" fmla="*/ 43 h 118"/>
                  <a:gd name="T14" fmla="*/ 3 w 123"/>
                  <a:gd name="T15" fmla="*/ 49 h 118"/>
                  <a:gd name="T16" fmla="*/ 3 w 123"/>
                  <a:gd name="T17" fmla="*/ 54 h 118"/>
                  <a:gd name="T18" fmla="*/ 5 w 123"/>
                  <a:gd name="T19" fmla="*/ 58 h 118"/>
                  <a:gd name="T20" fmla="*/ 1 w 123"/>
                  <a:gd name="T21" fmla="*/ 62 h 118"/>
                  <a:gd name="T22" fmla="*/ 5 w 123"/>
                  <a:gd name="T23" fmla="*/ 67 h 118"/>
                  <a:gd name="T24" fmla="*/ 6 w 123"/>
                  <a:gd name="T25" fmla="*/ 73 h 118"/>
                  <a:gd name="T26" fmla="*/ 11 w 123"/>
                  <a:gd name="T27" fmla="*/ 76 h 118"/>
                  <a:gd name="T28" fmla="*/ 17 w 123"/>
                  <a:gd name="T29" fmla="*/ 78 h 118"/>
                  <a:gd name="T30" fmla="*/ 21 w 123"/>
                  <a:gd name="T31" fmla="*/ 85 h 118"/>
                  <a:gd name="T32" fmla="*/ 33 w 123"/>
                  <a:gd name="T33" fmla="*/ 87 h 118"/>
                  <a:gd name="T34" fmla="*/ 38 w 123"/>
                  <a:gd name="T35" fmla="*/ 92 h 118"/>
                  <a:gd name="T36" fmla="*/ 52 w 123"/>
                  <a:gd name="T37" fmla="*/ 85 h 118"/>
                  <a:gd name="T38" fmla="*/ 113 w 123"/>
                  <a:gd name="T39" fmla="*/ 118 h 118"/>
                  <a:gd name="T40" fmla="*/ 113 w 123"/>
                  <a:gd name="T41" fmla="*/ 113 h 118"/>
                  <a:gd name="T42" fmla="*/ 120 w 123"/>
                  <a:gd name="T43" fmla="*/ 113 h 118"/>
                  <a:gd name="T44" fmla="*/ 120 w 123"/>
                  <a:gd name="T45" fmla="*/ 35 h 118"/>
                  <a:gd name="T46" fmla="*/ 120 w 123"/>
                  <a:gd name="T47" fmla="*/ 23 h 118"/>
                  <a:gd name="T48" fmla="*/ 121 w 123"/>
                  <a:gd name="T49" fmla="*/ 13 h 118"/>
                  <a:gd name="T50" fmla="*/ 122 w 123"/>
                  <a:gd name="T51" fmla="*/ 11 h 118"/>
                  <a:gd name="T52" fmla="*/ 122 w 123"/>
                  <a:gd name="T53" fmla="*/ 10 h 118"/>
                  <a:gd name="T54" fmla="*/ 111 w 123"/>
                  <a:gd name="T55" fmla="*/ 8 h 118"/>
                  <a:gd name="T56" fmla="*/ 99 w 123"/>
                  <a:gd name="T57" fmla="*/ 1 h 118"/>
                  <a:gd name="T58" fmla="*/ 81 w 123"/>
                  <a:gd name="T59" fmla="*/ 10 h 118"/>
                  <a:gd name="T60" fmla="*/ 82 w 123"/>
                  <a:gd name="T61" fmla="*/ 21 h 118"/>
                  <a:gd name="T62" fmla="*/ 70 w 123"/>
                  <a:gd name="T63" fmla="*/ 21 h 118"/>
                  <a:gd name="T64" fmla="*/ 55 w 123"/>
                  <a:gd name="T65" fmla="*/ 16 h 118"/>
                  <a:gd name="T66" fmla="*/ 47 w 123"/>
                  <a:gd name="T67" fmla="*/ 10 h 118"/>
                  <a:gd name="T68" fmla="*/ 42 w 123"/>
                  <a:gd name="T69" fmla="*/ 5 h 118"/>
                  <a:gd name="T70" fmla="*/ 27 w 123"/>
                  <a:gd name="T71" fmla="*/ 2 h 118"/>
                  <a:gd name="T72" fmla="*/ 18 w 123"/>
                  <a:gd name="T73" fmla="*/ 0 h 118"/>
                  <a:gd name="T74" fmla="*/ 17 w 123"/>
                  <a:gd name="T75" fmla="*/ 5 h 118"/>
                  <a:gd name="T76" fmla="*/ 14 w 123"/>
                  <a:gd name="T77" fmla="*/ 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3" h="118">
                    <a:moveTo>
                      <a:pt x="14" y="7"/>
                    </a:moveTo>
                    <a:cubicBezTo>
                      <a:pt x="13" y="8"/>
                      <a:pt x="9" y="12"/>
                      <a:pt x="8" y="13"/>
                    </a:cubicBezTo>
                    <a:cubicBezTo>
                      <a:pt x="7" y="14"/>
                      <a:pt x="7" y="16"/>
                      <a:pt x="7" y="17"/>
                    </a:cubicBezTo>
                    <a:cubicBezTo>
                      <a:pt x="8" y="17"/>
                      <a:pt x="7" y="21"/>
                      <a:pt x="6" y="23"/>
                    </a:cubicBezTo>
                    <a:cubicBezTo>
                      <a:pt x="5" y="25"/>
                      <a:pt x="1" y="26"/>
                      <a:pt x="1" y="28"/>
                    </a:cubicBezTo>
                    <a:cubicBezTo>
                      <a:pt x="0" y="29"/>
                      <a:pt x="3" y="32"/>
                      <a:pt x="4" y="35"/>
                    </a:cubicBezTo>
                    <a:cubicBezTo>
                      <a:pt x="6" y="38"/>
                      <a:pt x="3" y="41"/>
                      <a:pt x="4" y="43"/>
                    </a:cubicBezTo>
                    <a:cubicBezTo>
                      <a:pt x="5" y="46"/>
                      <a:pt x="5" y="47"/>
                      <a:pt x="3" y="49"/>
                    </a:cubicBezTo>
                    <a:cubicBezTo>
                      <a:pt x="2" y="50"/>
                      <a:pt x="3" y="53"/>
                      <a:pt x="3" y="54"/>
                    </a:cubicBezTo>
                    <a:cubicBezTo>
                      <a:pt x="3" y="55"/>
                      <a:pt x="5" y="57"/>
                      <a:pt x="5" y="58"/>
                    </a:cubicBezTo>
                    <a:cubicBezTo>
                      <a:pt x="4" y="58"/>
                      <a:pt x="1" y="60"/>
                      <a:pt x="1" y="62"/>
                    </a:cubicBezTo>
                    <a:cubicBezTo>
                      <a:pt x="1" y="63"/>
                      <a:pt x="3" y="64"/>
                      <a:pt x="5" y="67"/>
                    </a:cubicBezTo>
                    <a:cubicBezTo>
                      <a:pt x="6" y="69"/>
                      <a:pt x="5" y="71"/>
                      <a:pt x="6" y="73"/>
                    </a:cubicBezTo>
                    <a:cubicBezTo>
                      <a:pt x="6" y="75"/>
                      <a:pt x="9" y="76"/>
                      <a:pt x="11" y="76"/>
                    </a:cubicBezTo>
                    <a:cubicBezTo>
                      <a:pt x="14" y="76"/>
                      <a:pt x="15" y="78"/>
                      <a:pt x="17" y="78"/>
                    </a:cubicBezTo>
                    <a:cubicBezTo>
                      <a:pt x="19" y="78"/>
                      <a:pt x="20" y="81"/>
                      <a:pt x="21" y="85"/>
                    </a:cubicBezTo>
                    <a:cubicBezTo>
                      <a:pt x="22" y="85"/>
                      <a:pt x="30" y="85"/>
                      <a:pt x="33" y="87"/>
                    </a:cubicBezTo>
                    <a:cubicBezTo>
                      <a:pt x="36" y="89"/>
                      <a:pt x="38" y="92"/>
                      <a:pt x="38" y="92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113" y="118"/>
                      <a:pt x="113" y="118"/>
                      <a:pt x="113" y="118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40"/>
                      <a:pt x="120" y="35"/>
                    </a:cubicBezTo>
                    <a:cubicBezTo>
                      <a:pt x="120" y="29"/>
                      <a:pt x="118" y="26"/>
                      <a:pt x="120" y="23"/>
                    </a:cubicBezTo>
                    <a:cubicBezTo>
                      <a:pt x="123" y="20"/>
                      <a:pt x="119" y="18"/>
                      <a:pt x="121" y="13"/>
                    </a:cubicBezTo>
                    <a:cubicBezTo>
                      <a:pt x="122" y="12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0"/>
                    </a:cubicBezTo>
                    <a:cubicBezTo>
                      <a:pt x="121" y="9"/>
                      <a:pt x="118" y="9"/>
                      <a:pt x="111" y="8"/>
                    </a:cubicBezTo>
                    <a:cubicBezTo>
                      <a:pt x="104" y="7"/>
                      <a:pt x="107" y="2"/>
                      <a:pt x="99" y="1"/>
                    </a:cubicBezTo>
                    <a:cubicBezTo>
                      <a:pt x="91" y="1"/>
                      <a:pt x="81" y="7"/>
                      <a:pt x="81" y="10"/>
                    </a:cubicBezTo>
                    <a:cubicBezTo>
                      <a:pt x="81" y="14"/>
                      <a:pt x="85" y="17"/>
                      <a:pt x="82" y="21"/>
                    </a:cubicBezTo>
                    <a:cubicBezTo>
                      <a:pt x="79" y="24"/>
                      <a:pt x="74" y="25"/>
                      <a:pt x="70" y="21"/>
                    </a:cubicBezTo>
                    <a:cubicBezTo>
                      <a:pt x="66" y="17"/>
                      <a:pt x="60" y="16"/>
                      <a:pt x="55" y="16"/>
                    </a:cubicBezTo>
                    <a:cubicBezTo>
                      <a:pt x="50" y="16"/>
                      <a:pt x="46" y="13"/>
                      <a:pt x="47" y="10"/>
                    </a:cubicBezTo>
                    <a:cubicBezTo>
                      <a:pt x="47" y="7"/>
                      <a:pt x="46" y="6"/>
                      <a:pt x="42" y="5"/>
                    </a:cubicBezTo>
                    <a:cubicBezTo>
                      <a:pt x="38" y="5"/>
                      <a:pt x="34" y="1"/>
                      <a:pt x="27" y="2"/>
                    </a:cubicBezTo>
                    <a:cubicBezTo>
                      <a:pt x="23" y="3"/>
                      <a:pt x="20" y="2"/>
                      <a:pt x="18" y="0"/>
                    </a:cubicBezTo>
                    <a:cubicBezTo>
                      <a:pt x="18" y="2"/>
                      <a:pt x="17" y="4"/>
                      <a:pt x="17" y="5"/>
                    </a:cubicBezTo>
                    <a:cubicBezTo>
                      <a:pt x="18" y="7"/>
                      <a:pt x="15" y="7"/>
                      <a:pt x="14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D2E91A33-E42D-4F31-B3BE-6D159C903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2307" y="3823796"/>
                <a:ext cx="55208" cy="18821"/>
              </a:xfrm>
              <a:custGeom>
                <a:avLst/>
                <a:gdLst>
                  <a:gd name="T0" fmla="*/ 12 w 24"/>
                  <a:gd name="T1" fmla="*/ 5 h 8"/>
                  <a:gd name="T2" fmla="*/ 19 w 24"/>
                  <a:gd name="T3" fmla="*/ 7 h 8"/>
                  <a:gd name="T4" fmla="*/ 24 w 24"/>
                  <a:gd name="T5" fmla="*/ 6 h 8"/>
                  <a:gd name="T6" fmla="*/ 19 w 24"/>
                  <a:gd name="T7" fmla="*/ 5 h 8"/>
                  <a:gd name="T8" fmla="*/ 12 w 24"/>
                  <a:gd name="T9" fmla="*/ 2 h 8"/>
                  <a:gd name="T10" fmla="*/ 1 w 24"/>
                  <a:gd name="T11" fmla="*/ 4 h 8"/>
                  <a:gd name="T12" fmla="*/ 0 w 24"/>
                  <a:gd name="T13" fmla="*/ 8 h 8"/>
                  <a:gd name="T14" fmla="*/ 3 w 24"/>
                  <a:gd name="T15" fmla="*/ 8 h 8"/>
                  <a:gd name="T16" fmla="*/ 12 w 24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8">
                    <a:moveTo>
                      <a:pt x="12" y="5"/>
                    </a:moveTo>
                    <a:cubicBezTo>
                      <a:pt x="14" y="4"/>
                      <a:pt x="16" y="7"/>
                      <a:pt x="19" y="7"/>
                    </a:cubicBezTo>
                    <a:cubicBezTo>
                      <a:pt x="21" y="7"/>
                      <a:pt x="24" y="6"/>
                      <a:pt x="24" y="6"/>
                    </a:cubicBezTo>
                    <a:cubicBezTo>
                      <a:pt x="24" y="6"/>
                      <a:pt x="23" y="5"/>
                      <a:pt x="19" y="5"/>
                    </a:cubicBezTo>
                    <a:cubicBezTo>
                      <a:pt x="15" y="5"/>
                      <a:pt x="15" y="0"/>
                      <a:pt x="12" y="2"/>
                    </a:cubicBezTo>
                    <a:cubicBezTo>
                      <a:pt x="8" y="4"/>
                      <a:pt x="6" y="4"/>
                      <a:pt x="1" y="4"/>
                    </a:cubicBezTo>
                    <a:cubicBezTo>
                      <a:pt x="1" y="5"/>
                      <a:pt x="1" y="7"/>
                      <a:pt x="0" y="8"/>
                    </a:cubicBezTo>
                    <a:cubicBezTo>
                      <a:pt x="2" y="8"/>
                      <a:pt x="2" y="8"/>
                      <a:pt x="3" y="8"/>
                    </a:cubicBezTo>
                    <a:cubicBezTo>
                      <a:pt x="5" y="8"/>
                      <a:pt x="10" y="7"/>
                      <a:pt x="12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20">
                <a:extLst>
                  <a:ext uri="{FF2B5EF4-FFF2-40B4-BE49-F238E27FC236}">
                    <a16:creationId xmlns:a16="http://schemas.microsoft.com/office/drawing/2014/main" id="{FB38FE85-1472-428C-8D9F-CA1A698B3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759" y="3772353"/>
                <a:ext cx="111671" cy="87831"/>
              </a:xfrm>
              <a:custGeom>
                <a:avLst/>
                <a:gdLst>
                  <a:gd name="T0" fmla="*/ 11 w 48"/>
                  <a:gd name="T1" fmla="*/ 36 h 38"/>
                  <a:gd name="T2" fmla="*/ 16 w 48"/>
                  <a:gd name="T3" fmla="*/ 34 h 38"/>
                  <a:gd name="T4" fmla="*/ 27 w 48"/>
                  <a:gd name="T5" fmla="*/ 33 h 38"/>
                  <a:gd name="T6" fmla="*/ 30 w 48"/>
                  <a:gd name="T7" fmla="*/ 34 h 38"/>
                  <a:gd name="T8" fmla="*/ 30 w 48"/>
                  <a:gd name="T9" fmla="*/ 33 h 38"/>
                  <a:gd name="T10" fmla="*/ 35 w 48"/>
                  <a:gd name="T11" fmla="*/ 36 h 38"/>
                  <a:gd name="T12" fmla="*/ 47 w 48"/>
                  <a:gd name="T13" fmla="*/ 36 h 38"/>
                  <a:gd name="T14" fmla="*/ 48 w 48"/>
                  <a:gd name="T15" fmla="*/ 36 h 38"/>
                  <a:gd name="T16" fmla="*/ 48 w 48"/>
                  <a:gd name="T17" fmla="*/ 31 h 38"/>
                  <a:gd name="T18" fmla="*/ 44 w 48"/>
                  <a:gd name="T19" fmla="*/ 26 h 38"/>
                  <a:gd name="T20" fmla="*/ 42 w 48"/>
                  <a:gd name="T21" fmla="*/ 21 h 38"/>
                  <a:gd name="T22" fmla="*/ 41 w 48"/>
                  <a:gd name="T23" fmla="*/ 18 h 38"/>
                  <a:gd name="T24" fmla="*/ 36 w 48"/>
                  <a:gd name="T25" fmla="*/ 13 h 38"/>
                  <a:gd name="T26" fmla="*/ 31 w 48"/>
                  <a:gd name="T27" fmla="*/ 5 h 38"/>
                  <a:gd name="T28" fmla="*/ 28 w 48"/>
                  <a:gd name="T29" fmla="*/ 5 h 38"/>
                  <a:gd name="T30" fmla="*/ 23 w 48"/>
                  <a:gd name="T31" fmla="*/ 2 h 38"/>
                  <a:gd name="T32" fmla="*/ 17 w 48"/>
                  <a:gd name="T33" fmla="*/ 2 h 38"/>
                  <a:gd name="T34" fmla="*/ 10 w 48"/>
                  <a:gd name="T35" fmla="*/ 2 h 38"/>
                  <a:gd name="T36" fmla="*/ 5 w 48"/>
                  <a:gd name="T37" fmla="*/ 6 h 38"/>
                  <a:gd name="T38" fmla="*/ 5 w 48"/>
                  <a:gd name="T39" fmla="*/ 6 h 38"/>
                  <a:gd name="T40" fmla="*/ 3 w 48"/>
                  <a:gd name="T41" fmla="*/ 13 h 38"/>
                  <a:gd name="T42" fmla="*/ 6 w 48"/>
                  <a:gd name="T43" fmla="*/ 24 h 38"/>
                  <a:gd name="T44" fmla="*/ 6 w 48"/>
                  <a:gd name="T45" fmla="*/ 26 h 38"/>
                  <a:gd name="T46" fmla="*/ 17 w 48"/>
                  <a:gd name="T47" fmla="*/ 24 h 38"/>
                  <a:gd name="T48" fmla="*/ 24 w 48"/>
                  <a:gd name="T49" fmla="*/ 27 h 38"/>
                  <a:gd name="T50" fmla="*/ 29 w 48"/>
                  <a:gd name="T51" fmla="*/ 28 h 38"/>
                  <a:gd name="T52" fmla="*/ 24 w 48"/>
                  <a:gd name="T53" fmla="*/ 29 h 38"/>
                  <a:gd name="T54" fmla="*/ 17 w 48"/>
                  <a:gd name="T55" fmla="*/ 27 h 38"/>
                  <a:gd name="T56" fmla="*/ 8 w 48"/>
                  <a:gd name="T57" fmla="*/ 30 h 38"/>
                  <a:gd name="T58" fmla="*/ 5 w 48"/>
                  <a:gd name="T59" fmla="*/ 30 h 38"/>
                  <a:gd name="T60" fmla="*/ 6 w 48"/>
                  <a:gd name="T61" fmla="*/ 34 h 38"/>
                  <a:gd name="T62" fmla="*/ 7 w 48"/>
                  <a:gd name="T63" fmla="*/ 35 h 38"/>
                  <a:gd name="T64" fmla="*/ 11 w 48"/>
                  <a:gd name="T65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" h="38">
                    <a:moveTo>
                      <a:pt x="11" y="36"/>
                    </a:moveTo>
                    <a:cubicBezTo>
                      <a:pt x="13" y="36"/>
                      <a:pt x="16" y="34"/>
                      <a:pt x="16" y="34"/>
                    </a:cubicBezTo>
                    <a:cubicBezTo>
                      <a:pt x="16" y="34"/>
                      <a:pt x="26" y="34"/>
                      <a:pt x="27" y="33"/>
                    </a:cubicBezTo>
                    <a:cubicBezTo>
                      <a:pt x="28" y="33"/>
                      <a:pt x="29" y="34"/>
                      <a:pt x="30" y="34"/>
                    </a:cubicBezTo>
                    <a:cubicBezTo>
                      <a:pt x="30" y="34"/>
                      <a:pt x="30" y="33"/>
                      <a:pt x="30" y="33"/>
                    </a:cubicBezTo>
                    <a:cubicBezTo>
                      <a:pt x="30" y="33"/>
                      <a:pt x="35" y="34"/>
                      <a:pt x="35" y="36"/>
                    </a:cubicBezTo>
                    <a:cubicBezTo>
                      <a:pt x="36" y="37"/>
                      <a:pt x="43" y="38"/>
                      <a:pt x="47" y="36"/>
                    </a:cubicBezTo>
                    <a:cubicBezTo>
                      <a:pt x="47" y="36"/>
                      <a:pt x="48" y="36"/>
                      <a:pt x="48" y="36"/>
                    </a:cubicBezTo>
                    <a:cubicBezTo>
                      <a:pt x="48" y="34"/>
                      <a:pt x="48" y="32"/>
                      <a:pt x="48" y="31"/>
                    </a:cubicBezTo>
                    <a:cubicBezTo>
                      <a:pt x="48" y="30"/>
                      <a:pt x="45" y="27"/>
                      <a:pt x="44" y="26"/>
                    </a:cubicBezTo>
                    <a:cubicBezTo>
                      <a:pt x="42" y="24"/>
                      <a:pt x="42" y="21"/>
                      <a:pt x="42" y="21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8"/>
                      <a:pt x="40" y="14"/>
                      <a:pt x="36" y="13"/>
                    </a:cubicBezTo>
                    <a:cubicBezTo>
                      <a:pt x="33" y="12"/>
                      <a:pt x="31" y="5"/>
                      <a:pt x="31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6" y="3"/>
                      <a:pt x="23" y="2"/>
                    </a:cubicBezTo>
                    <a:cubicBezTo>
                      <a:pt x="21" y="0"/>
                      <a:pt x="17" y="2"/>
                      <a:pt x="17" y="2"/>
                    </a:cubicBezTo>
                    <a:cubicBezTo>
                      <a:pt x="17" y="2"/>
                      <a:pt x="13" y="3"/>
                      <a:pt x="10" y="2"/>
                    </a:cubicBezTo>
                    <a:cubicBezTo>
                      <a:pt x="7" y="2"/>
                      <a:pt x="8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8"/>
                      <a:pt x="4" y="11"/>
                      <a:pt x="3" y="13"/>
                    </a:cubicBezTo>
                    <a:cubicBezTo>
                      <a:pt x="0" y="17"/>
                      <a:pt x="4" y="22"/>
                      <a:pt x="6" y="24"/>
                    </a:cubicBezTo>
                    <a:cubicBezTo>
                      <a:pt x="6" y="24"/>
                      <a:pt x="7" y="25"/>
                      <a:pt x="6" y="26"/>
                    </a:cubicBezTo>
                    <a:cubicBezTo>
                      <a:pt x="11" y="26"/>
                      <a:pt x="13" y="26"/>
                      <a:pt x="17" y="24"/>
                    </a:cubicBezTo>
                    <a:cubicBezTo>
                      <a:pt x="20" y="22"/>
                      <a:pt x="20" y="27"/>
                      <a:pt x="24" y="27"/>
                    </a:cubicBezTo>
                    <a:cubicBezTo>
                      <a:pt x="28" y="27"/>
                      <a:pt x="29" y="28"/>
                      <a:pt x="29" y="28"/>
                    </a:cubicBezTo>
                    <a:cubicBezTo>
                      <a:pt x="29" y="28"/>
                      <a:pt x="26" y="29"/>
                      <a:pt x="24" y="29"/>
                    </a:cubicBezTo>
                    <a:cubicBezTo>
                      <a:pt x="21" y="29"/>
                      <a:pt x="19" y="26"/>
                      <a:pt x="17" y="27"/>
                    </a:cubicBezTo>
                    <a:cubicBezTo>
                      <a:pt x="15" y="29"/>
                      <a:pt x="10" y="30"/>
                      <a:pt x="8" y="30"/>
                    </a:cubicBezTo>
                    <a:cubicBezTo>
                      <a:pt x="7" y="30"/>
                      <a:pt x="7" y="30"/>
                      <a:pt x="5" y="30"/>
                    </a:cubicBezTo>
                    <a:cubicBezTo>
                      <a:pt x="5" y="32"/>
                      <a:pt x="5" y="33"/>
                      <a:pt x="6" y="34"/>
                    </a:cubicBezTo>
                    <a:cubicBezTo>
                      <a:pt x="7" y="34"/>
                      <a:pt x="7" y="35"/>
                      <a:pt x="7" y="35"/>
                    </a:cubicBezTo>
                    <a:cubicBezTo>
                      <a:pt x="11" y="34"/>
                      <a:pt x="10" y="36"/>
                      <a:pt x="11" y="3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21">
                <a:extLst>
                  <a:ext uri="{FF2B5EF4-FFF2-40B4-BE49-F238E27FC236}">
                    <a16:creationId xmlns:a16="http://schemas.microsoft.com/office/drawing/2014/main" id="{103AE938-39D0-47D1-87B7-7B4C598DE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6071" y="3848891"/>
                <a:ext cx="52698" cy="32623"/>
              </a:xfrm>
              <a:custGeom>
                <a:avLst/>
                <a:gdLst>
                  <a:gd name="T0" fmla="*/ 12 w 23"/>
                  <a:gd name="T1" fmla="*/ 13 h 14"/>
                  <a:gd name="T2" fmla="*/ 18 w 23"/>
                  <a:gd name="T3" fmla="*/ 9 h 14"/>
                  <a:gd name="T4" fmla="*/ 21 w 23"/>
                  <a:gd name="T5" fmla="*/ 8 h 14"/>
                  <a:gd name="T6" fmla="*/ 21 w 23"/>
                  <a:gd name="T7" fmla="*/ 4 h 14"/>
                  <a:gd name="T8" fmla="*/ 23 w 23"/>
                  <a:gd name="T9" fmla="*/ 1 h 14"/>
                  <a:gd name="T10" fmla="*/ 20 w 23"/>
                  <a:gd name="T11" fmla="*/ 0 h 14"/>
                  <a:gd name="T12" fmla="*/ 9 w 23"/>
                  <a:gd name="T13" fmla="*/ 1 h 14"/>
                  <a:gd name="T14" fmla="*/ 4 w 23"/>
                  <a:gd name="T15" fmla="*/ 3 h 14"/>
                  <a:gd name="T16" fmla="*/ 0 w 23"/>
                  <a:gd name="T17" fmla="*/ 2 h 14"/>
                  <a:gd name="T18" fmla="*/ 7 w 23"/>
                  <a:gd name="T19" fmla="*/ 7 h 14"/>
                  <a:gd name="T20" fmla="*/ 10 w 23"/>
                  <a:gd name="T21" fmla="*/ 13 h 14"/>
                  <a:gd name="T22" fmla="*/ 11 w 23"/>
                  <a:gd name="T23" fmla="*/ 14 h 14"/>
                  <a:gd name="T24" fmla="*/ 12 w 23"/>
                  <a:gd name="T25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14">
                    <a:moveTo>
                      <a:pt x="12" y="13"/>
                    </a:moveTo>
                    <a:cubicBezTo>
                      <a:pt x="14" y="12"/>
                      <a:pt x="17" y="8"/>
                      <a:pt x="18" y="9"/>
                    </a:cubicBezTo>
                    <a:cubicBezTo>
                      <a:pt x="20" y="10"/>
                      <a:pt x="21" y="8"/>
                      <a:pt x="21" y="8"/>
                    </a:cubicBezTo>
                    <a:cubicBezTo>
                      <a:pt x="21" y="7"/>
                      <a:pt x="19" y="5"/>
                      <a:pt x="21" y="4"/>
                    </a:cubicBezTo>
                    <a:cubicBezTo>
                      <a:pt x="22" y="4"/>
                      <a:pt x="22" y="2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1"/>
                      <a:pt x="9" y="1"/>
                      <a:pt x="9" y="1"/>
                    </a:cubicBezTo>
                    <a:cubicBezTo>
                      <a:pt x="9" y="1"/>
                      <a:pt x="6" y="3"/>
                      <a:pt x="4" y="3"/>
                    </a:cubicBezTo>
                    <a:cubicBezTo>
                      <a:pt x="3" y="3"/>
                      <a:pt x="4" y="1"/>
                      <a:pt x="0" y="2"/>
                    </a:cubicBezTo>
                    <a:cubicBezTo>
                      <a:pt x="2" y="5"/>
                      <a:pt x="2" y="6"/>
                      <a:pt x="7" y="7"/>
                    </a:cubicBezTo>
                    <a:cubicBezTo>
                      <a:pt x="11" y="8"/>
                      <a:pt x="6" y="11"/>
                      <a:pt x="10" y="13"/>
                    </a:cubicBezTo>
                    <a:cubicBezTo>
                      <a:pt x="10" y="13"/>
                      <a:pt x="11" y="14"/>
                      <a:pt x="11" y="14"/>
                    </a:cubicBezTo>
                    <a:cubicBezTo>
                      <a:pt x="11" y="13"/>
                      <a:pt x="12" y="13"/>
                      <a:pt x="12" y="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22">
                <a:extLst>
                  <a:ext uri="{FF2B5EF4-FFF2-40B4-BE49-F238E27FC236}">
                    <a16:creationId xmlns:a16="http://schemas.microsoft.com/office/drawing/2014/main" id="{4F4ADBE4-7A34-40AC-8BF6-83FF29847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735" y="3876495"/>
                <a:ext cx="228360" cy="161860"/>
              </a:xfrm>
              <a:custGeom>
                <a:avLst/>
                <a:gdLst>
                  <a:gd name="T0" fmla="*/ 91 w 99"/>
                  <a:gd name="T1" fmla="*/ 40 h 70"/>
                  <a:gd name="T2" fmla="*/ 88 w 99"/>
                  <a:gd name="T3" fmla="*/ 35 h 70"/>
                  <a:gd name="T4" fmla="*/ 83 w 99"/>
                  <a:gd name="T5" fmla="*/ 30 h 70"/>
                  <a:gd name="T6" fmla="*/ 80 w 99"/>
                  <a:gd name="T7" fmla="*/ 25 h 70"/>
                  <a:gd name="T8" fmla="*/ 74 w 99"/>
                  <a:gd name="T9" fmla="*/ 22 h 70"/>
                  <a:gd name="T10" fmla="*/ 73 w 99"/>
                  <a:gd name="T11" fmla="*/ 20 h 70"/>
                  <a:gd name="T12" fmla="*/ 69 w 99"/>
                  <a:gd name="T13" fmla="*/ 19 h 70"/>
                  <a:gd name="T14" fmla="*/ 70 w 99"/>
                  <a:gd name="T15" fmla="*/ 16 h 70"/>
                  <a:gd name="T16" fmla="*/ 70 w 99"/>
                  <a:gd name="T17" fmla="*/ 9 h 70"/>
                  <a:gd name="T18" fmla="*/ 64 w 99"/>
                  <a:gd name="T19" fmla="*/ 2 h 70"/>
                  <a:gd name="T20" fmla="*/ 62 w 99"/>
                  <a:gd name="T21" fmla="*/ 1 h 70"/>
                  <a:gd name="T22" fmla="*/ 56 w 99"/>
                  <a:gd name="T23" fmla="*/ 4 h 70"/>
                  <a:gd name="T24" fmla="*/ 54 w 99"/>
                  <a:gd name="T25" fmla="*/ 8 h 70"/>
                  <a:gd name="T26" fmla="*/ 46 w 99"/>
                  <a:gd name="T27" fmla="*/ 16 h 70"/>
                  <a:gd name="T28" fmla="*/ 35 w 99"/>
                  <a:gd name="T29" fmla="*/ 18 h 70"/>
                  <a:gd name="T30" fmla="*/ 34 w 99"/>
                  <a:gd name="T31" fmla="*/ 23 h 70"/>
                  <a:gd name="T32" fmla="*/ 27 w 99"/>
                  <a:gd name="T33" fmla="*/ 26 h 70"/>
                  <a:gd name="T34" fmla="*/ 18 w 99"/>
                  <a:gd name="T35" fmla="*/ 29 h 70"/>
                  <a:gd name="T36" fmla="*/ 13 w 99"/>
                  <a:gd name="T37" fmla="*/ 29 h 70"/>
                  <a:gd name="T38" fmla="*/ 9 w 99"/>
                  <a:gd name="T39" fmla="*/ 31 h 70"/>
                  <a:gd name="T40" fmla="*/ 8 w 99"/>
                  <a:gd name="T41" fmla="*/ 30 h 70"/>
                  <a:gd name="T42" fmla="*/ 4 w 99"/>
                  <a:gd name="T43" fmla="*/ 35 h 70"/>
                  <a:gd name="T44" fmla="*/ 0 w 99"/>
                  <a:gd name="T45" fmla="*/ 43 h 70"/>
                  <a:gd name="T46" fmla="*/ 1 w 99"/>
                  <a:gd name="T47" fmla="*/ 50 h 70"/>
                  <a:gd name="T48" fmla="*/ 3 w 99"/>
                  <a:gd name="T49" fmla="*/ 56 h 70"/>
                  <a:gd name="T50" fmla="*/ 5 w 99"/>
                  <a:gd name="T51" fmla="*/ 61 h 70"/>
                  <a:gd name="T52" fmla="*/ 6 w 99"/>
                  <a:gd name="T53" fmla="*/ 64 h 70"/>
                  <a:gd name="T54" fmla="*/ 12 w 99"/>
                  <a:gd name="T55" fmla="*/ 69 h 70"/>
                  <a:gd name="T56" fmla="*/ 13 w 99"/>
                  <a:gd name="T57" fmla="*/ 70 h 70"/>
                  <a:gd name="T58" fmla="*/ 14 w 99"/>
                  <a:gd name="T59" fmla="*/ 69 h 70"/>
                  <a:gd name="T60" fmla="*/ 15 w 99"/>
                  <a:gd name="T61" fmla="*/ 63 h 70"/>
                  <a:gd name="T62" fmla="*/ 19 w 99"/>
                  <a:gd name="T63" fmla="*/ 62 h 70"/>
                  <a:gd name="T64" fmla="*/ 23 w 99"/>
                  <a:gd name="T65" fmla="*/ 61 h 70"/>
                  <a:gd name="T66" fmla="*/ 30 w 99"/>
                  <a:gd name="T67" fmla="*/ 62 h 70"/>
                  <a:gd name="T68" fmla="*/ 30 w 99"/>
                  <a:gd name="T69" fmla="*/ 57 h 70"/>
                  <a:gd name="T70" fmla="*/ 38 w 99"/>
                  <a:gd name="T71" fmla="*/ 50 h 70"/>
                  <a:gd name="T72" fmla="*/ 45 w 99"/>
                  <a:gd name="T73" fmla="*/ 55 h 70"/>
                  <a:gd name="T74" fmla="*/ 60 w 99"/>
                  <a:gd name="T75" fmla="*/ 58 h 70"/>
                  <a:gd name="T76" fmla="*/ 63 w 99"/>
                  <a:gd name="T77" fmla="*/ 52 h 70"/>
                  <a:gd name="T78" fmla="*/ 69 w 99"/>
                  <a:gd name="T79" fmla="*/ 52 h 70"/>
                  <a:gd name="T80" fmla="*/ 77 w 99"/>
                  <a:gd name="T81" fmla="*/ 50 h 70"/>
                  <a:gd name="T82" fmla="*/ 84 w 99"/>
                  <a:gd name="T83" fmla="*/ 49 h 70"/>
                  <a:gd name="T84" fmla="*/ 93 w 99"/>
                  <a:gd name="T85" fmla="*/ 50 h 70"/>
                  <a:gd name="T86" fmla="*/ 99 w 99"/>
                  <a:gd name="T87" fmla="*/ 49 h 70"/>
                  <a:gd name="T88" fmla="*/ 97 w 99"/>
                  <a:gd name="T89" fmla="*/ 44 h 70"/>
                  <a:gd name="T90" fmla="*/ 91 w 99"/>
                  <a:gd name="T91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9" h="70">
                    <a:moveTo>
                      <a:pt x="91" y="40"/>
                    </a:moveTo>
                    <a:cubicBezTo>
                      <a:pt x="91" y="39"/>
                      <a:pt x="91" y="37"/>
                      <a:pt x="88" y="35"/>
                    </a:cubicBezTo>
                    <a:cubicBezTo>
                      <a:pt x="85" y="32"/>
                      <a:pt x="83" y="32"/>
                      <a:pt x="83" y="30"/>
                    </a:cubicBezTo>
                    <a:cubicBezTo>
                      <a:pt x="83" y="29"/>
                      <a:pt x="82" y="28"/>
                      <a:pt x="80" y="25"/>
                    </a:cubicBezTo>
                    <a:cubicBezTo>
                      <a:pt x="77" y="22"/>
                      <a:pt x="74" y="22"/>
                      <a:pt x="74" y="22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9"/>
                      <a:pt x="67" y="18"/>
                      <a:pt x="70" y="16"/>
                    </a:cubicBezTo>
                    <a:cubicBezTo>
                      <a:pt x="73" y="15"/>
                      <a:pt x="70" y="11"/>
                      <a:pt x="70" y="9"/>
                    </a:cubicBezTo>
                    <a:cubicBezTo>
                      <a:pt x="69" y="8"/>
                      <a:pt x="65" y="3"/>
                      <a:pt x="64" y="2"/>
                    </a:cubicBezTo>
                    <a:cubicBezTo>
                      <a:pt x="63" y="2"/>
                      <a:pt x="63" y="2"/>
                      <a:pt x="62" y="1"/>
                    </a:cubicBezTo>
                    <a:cubicBezTo>
                      <a:pt x="61" y="0"/>
                      <a:pt x="57" y="2"/>
                      <a:pt x="56" y="4"/>
                    </a:cubicBezTo>
                    <a:cubicBezTo>
                      <a:pt x="54" y="6"/>
                      <a:pt x="55" y="7"/>
                      <a:pt x="54" y="8"/>
                    </a:cubicBezTo>
                    <a:cubicBezTo>
                      <a:pt x="53" y="9"/>
                      <a:pt x="49" y="13"/>
                      <a:pt x="46" y="16"/>
                    </a:cubicBezTo>
                    <a:cubicBezTo>
                      <a:pt x="44" y="19"/>
                      <a:pt x="37" y="17"/>
                      <a:pt x="35" y="18"/>
                    </a:cubicBezTo>
                    <a:cubicBezTo>
                      <a:pt x="33" y="19"/>
                      <a:pt x="36" y="21"/>
                      <a:pt x="34" y="23"/>
                    </a:cubicBezTo>
                    <a:cubicBezTo>
                      <a:pt x="33" y="24"/>
                      <a:pt x="29" y="26"/>
                      <a:pt x="27" y="26"/>
                    </a:cubicBezTo>
                    <a:cubicBezTo>
                      <a:pt x="26" y="27"/>
                      <a:pt x="20" y="27"/>
                      <a:pt x="18" y="29"/>
                    </a:cubicBezTo>
                    <a:cubicBezTo>
                      <a:pt x="17" y="31"/>
                      <a:pt x="15" y="27"/>
                      <a:pt x="13" y="29"/>
                    </a:cubicBezTo>
                    <a:cubicBezTo>
                      <a:pt x="12" y="31"/>
                      <a:pt x="10" y="32"/>
                      <a:pt x="9" y="31"/>
                    </a:cubicBezTo>
                    <a:cubicBezTo>
                      <a:pt x="8" y="31"/>
                      <a:pt x="8" y="30"/>
                      <a:pt x="8" y="30"/>
                    </a:cubicBezTo>
                    <a:cubicBezTo>
                      <a:pt x="6" y="31"/>
                      <a:pt x="5" y="33"/>
                      <a:pt x="4" y="35"/>
                    </a:cubicBezTo>
                    <a:cubicBezTo>
                      <a:pt x="3" y="38"/>
                      <a:pt x="0" y="41"/>
                      <a:pt x="0" y="43"/>
                    </a:cubicBezTo>
                    <a:cubicBezTo>
                      <a:pt x="0" y="45"/>
                      <a:pt x="1" y="47"/>
                      <a:pt x="1" y="50"/>
                    </a:cubicBezTo>
                    <a:cubicBezTo>
                      <a:pt x="1" y="52"/>
                      <a:pt x="2" y="54"/>
                      <a:pt x="3" y="56"/>
                    </a:cubicBezTo>
                    <a:cubicBezTo>
                      <a:pt x="5" y="58"/>
                      <a:pt x="5" y="61"/>
                      <a:pt x="5" y="61"/>
                    </a:cubicBezTo>
                    <a:cubicBezTo>
                      <a:pt x="5" y="61"/>
                      <a:pt x="5" y="62"/>
                      <a:pt x="6" y="64"/>
                    </a:cubicBezTo>
                    <a:cubicBezTo>
                      <a:pt x="8" y="65"/>
                      <a:pt x="11" y="67"/>
                      <a:pt x="12" y="69"/>
                    </a:cubicBezTo>
                    <a:cubicBezTo>
                      <a:pt x="12" y="69"/>
                      <a:pt x="12" y="70"/>
                      <a:pt x="13" y="70"/>
                    </a:cubicBezTo>
                    <a:cubicBezTo>
                      <a:pt x="13" y="70"/>
                      <a:pt x="13" y="70"/>
                      <a:pt x="14" y="69"/>
                    </a:cubicBezTo>
                    <a:cubicBezTo>
                      <a:pt x="15" y="67"/>
                      <a:pt x="15" y="63"/>
                      <a:pt x="15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7"/>
                      <a:pt x="35" y="50"/>
                      <a:pt x="38" y="50"/>
                    </a:cubicBezTo>
                    <a:cubicBezTo>
                      <a:pt x="42" y="50"/>
                      <a:pt x="45" y="55"/>
                      <a:pt x="45" y="55"/>
                    </a:cubicBezTo>
                    <a:cubicBezTo>
                      <a:pt x="60" y="58"/>
                      <a:pt x="60" y="58"/>
                      <a:pt x="60" y="58"/>
                    </a:cubicBezTo>
                    <a:cubicBezTo>
                      <a:pt x="60" y="58"/>
                      <a:pt x="61" y="53"/>
                      <a:pt x="63" y="52"/>
                    </a:cubicBezTo>
                    <a:cubicBezTo>
                      <a:pt x="64" y="51"/>
                      <a:pt x="67" y="53"/>
                      <a:pt x="69" y="52"/>
                    </a:cubicBezTo>
                    <a:cubicBezTo>
                      <a:pt x="71" y="51"/>
                      <a:pt x="74" y="50"/>
                      <a:pt x="77" y="50"/>
                    </a:cubicBezTo>
                    <a:cubicBezTo>
                      <a:pt x="81" y="50"/>
                      <a:pt x="82" y="52"/>
                      <a:pt x="84" y="49"/>
                    </a:cubicBezTo>
                    <a:cubicBezTo>
                      <a:pt x="85" y="46"/>
                      <a:pt x="93" y="50"/>
                      <a:pt x="93" y="50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1" y="42"/>
                      <a:pt x="91" y="4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23">
                <a:extLst>
                  <a:ext uri="{FF2B5EF4-FFF2-40B4-BE49-F238E27FC236}">
                    <a16:creationId xmlns:a16="http://schemas.microsoft.com/office/drawing/2014/main" id="{F70351F7-1D66-4782-8A36-E71F09634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668" y="3826306"/>
                <a:ext cx="220832" cy="181935"/>
              </a:xfrm>
              <a:custGeom>
                <a:avLst/>
                <a:gdLst>
                  <a:gd name="T0" fmla="*/ 59 w 96"/>
                  <a:gd name="T1" fmla="*/ 58 h 79"/>
                  <a:gd name="T2" fmla="*/ 64 w 96"/>
                  <a:gd name="T3" fmla="*/ 57 h 79"/>
                  <a:gd name="T4" fmla="*/ 69 w 96"/>
                  <a:gd name="T5" fmla="*/ 61 h 79"/>
                  <a:gd name="T6" fmla="*/ 73 w 96"/>
                  <a:gd name="T7" fmla="*/ 57 h 79"/>
                  <a:gd name="T8" fmla="*/ 79 w 96"/>
                  <a:gd name="T9" fmla="*/ 45 h 79"/>
                  <a:gd name="T10" fmla="*/ 83 w 96"/>
                  <a:gd name="T11" fmla="*/ 40 h 79"/>
                  <a:gd name="T12" fmla="*/ 83 w 96"/>
                  <a:gd name="T13" fmla="*/ 36 h 79"/>
                  <a:gd name="T14" fmla="*/ 85 w 96"/>
                  <a:gd name="T15" fmla="*/ 31 h 79"/>
                  <a:gd name="T16" fmla="*/ 90 w 96"/>
                  <a:gd name="T17" fmla="*/ 22 h 79"/>
                  <a:gd name="T18" fmla="*/ 95 w 96"/>
                  <a:gd name="T19" fmla="*/ 19 h 79"/>
                  <a:gd name="T20" fmla="*/ 94 w 96"/>
                  <a:gd name="T21" fmla="*/ 14 h 79"/>
                  <a:gd name="T22" fmla="*/ 91 w 96"/>
                  <a:gd name="T23" fmla="*/ 11 h 79"/>
                  <a:gd name="T24" fmla="*/ 92 w 96"/>
                  <a:gd name="T25" fmla="*/ 7 h 79"/>
                  <a:gd name="T26" fmla="*/ 88 w 96"/>
                  <a:gd name="T27" fmla="*/ 3 h 79"/>
                  <a:gd name="T28" fmla="*/ 86 w 96"/>
                  <a:gd name="T29" fmla="*/ 2 h 79"/>
                  <a:gd name="T30" fmla="*/ 80 w 96"/>
                  <a:gd name="T31" fmla="*/ 7 h 79"/>
                  <a:gd name="T32" fmla="*/ 73 w 96"/>
                  <a:gd name="T33" fmla="*/ 5 h 79"/>
                  <a:gd name="T34" fmla="*/ 63 w 96"/>
                  <a:gd name="T35" fmla="*/ 5 h 79"/>
                  <a:gd name="T36" fmla="*/ 57 w 96"/>
                  <a:gd name="T37" fmla="*/ 9 h 79"/>
                  <a:gd name="T38" fmla="*/ 49 w 96"/>
                  <a:gd name="T39" fmla="*/ 9 h 79"/>
                  <a:gd name="T40" fmla="*/ 43 w 96"/>
                  <a:gd name="T41" fmla="*/ 6 h 79"/>
                  <a:gd name="T42" fmla="*/ 36 w 96"/>
                  <a:gd name="T43" fmla="*/ 7 h 79"/>
                  <a:gd name="T44" fmla="*/ 32 w 96"/>
                  <a:gd name="T45" fmla="*/ 3 h 79"/>
                  <a:gd name="T46" fmla="*/ 25 w 96"/>
                  <a:gd name="T47" fmla="*/ 1 h 79"/>
                  <a:gd name="T48" fmla="*/ 21 w 96"/>
                  <a:gd name="T49" fmla="*/ 3 h 79"/>
                  <a:gd name="T50" fmla="*/ 13 w 96"/>
                  <a:gd name="T51" fmla="*/ 3 h 79"/>
                  <a:gd name="T52" fmla="*/ 11 w 96"/>
                  <a:gd name="T53" fmla="*/ 9 h 79"/>
                  <a:gd name="T54" fmla="*/ 8 w 96"/>
                  <a:gd name="T55" fmla="*/ 15 h 79"/>
                  <a:gd name="T56" fmla="*/ 7 w 96"/>
                  <a:gd name="T57" fmla="*/ 17 h 79"/>
                  <a:gd name="T58" fmla="*/ 8 w 96"/>
                  <a:gd name="T59" fmla="*/ 22 h 79"/>
                  <a:gd name="T60" fmla="*/ 7 w 96"/>
                  <a:gd name="T61" fmla="*/ 33 h 79"/>
                  <a:gd name="T62" fmla="*/ 4 w 96"/>
                  <a:gd name="T63" fmla="*/ 38 h 79"/>
                  <a:gd name="T64" fmla="*/ 1 w 96"/>
                  <a:gd name="T65" fmla="*/ 44 h 79"/>
                  <a:gd name="T66" fmla="*/ 1 w 96"/>
                  <a:gd name="T67" fmla="*/ 53 h 79"/>
                  <a:gd name="T68" fmla="*/ 3 w 96"/>
                  <a:gd name="T69" fmla="*/ 60 h 79"/>
                  <a:gd name="T70" fmla="*/ 3 w 96"/>
                  <a:gd name="T71" fmla="*/ 60 h 79"/>
                  <a:gd name="T72" fmla="*/ 15 w 96"/>
                  <a:gd name="T73" fmla="*/ 63 h 79"/>
                  <a:gd name="T74" fmla="*/ 23 w 96"/>
                  <a:gd name="T75" fmla="*/ 71 h 79"/>
                  <a:gd name="T76" fmla="*/ 27 w 96"/>
                  <a:gd name="T77" fmla="*/ 78 h 79"/>
                  <a:gd name="T78" fmla="*/ 35 w 96"/>
                  <a:gd name="T79" fmla="*/ 76 h 79"/>
                  <a:gd name="T80" fmla="*/ 46 w 96"/>
                  <a:gd name="T81" fmla="*/ 75 h 79"/>
                  <a:gd name="T82" fmla="*/ 47 w 96"/>
                  <a:gd name="T83" fmla="*/ 75 h 79"/>
                  <a:gd name="T84" fmla="*/ 50 w 96"/>
                  <a:gd name="T85" fmla="*/ 66 h 79"/>
                  <a:gd name="T86" fmla="*/ 59 w 96"/>
                  <a:gd name="T87" fmla="*/ 5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6" h="79">
                    <a:moveTo>
                      <a:pt x="59" y="58"/>
                    </a:moveTo>
                    <a:cubicBezTo>
                      <a:pt x="60" y="57"/>
                      <a:pt x="62" y="58"/>
                      <a:pt x="64" y="57"/>
                    </a:cubicBezTo>
                    <a:cubicBezTo>
                      <a:pt x="65" y="56"/>
                      <a:pt x="69" y="59"/>
                      <a:pt x="69" y="61"/>
                    </a:cubicBezTo>
                    <a:cubicBezTo>
                      <a:pt x="70" y="63"/>
                      <a:pt x="71" y="60"/>
                      <a:pt x="73" y="57"/>
                    </a:cubicBezTo>
                    <a:cubicBezTo>
                      <a:pt x="74" y="55"/>
                      <a:pt x="79" y="47"/>
                      <a:pt x="79" y="45"/>
                    </a:cubicBezTo>
                    <a:cubicBezTo>
                      <a:pt x="79" y="43"/>
                      <a:pt x="83" y="41"/>
                      <a:pt x="83" y="40"/>
                    </a:cubicBezTo>
                    <a:cubicBezTo>
                      <a:pt x="83" y="39"/>
                      <a:pt x="82" y="36"/>
                      <a:pt x="83" y="36"/>
                    </a:cubicBezTo>
                    <a:cubicBezTo>
                      <a:pt x="85" y="35"/>
                      <a:pt x="86" y="32"/>
                      <a:pt x="85" y="31"/>
                    </a:cubicBezTo>
                    <a:cubicBezTo>
                      <a:pt x="85" y="30"/>
                      <a:pt x="89" y="23"/>
                      <a:pt x="90" y="22"/>
                    </a:cubicBezTo>
                    <a:cubicBezTo>
                      <a:pt x="91" y="21"/>
                      <a:pt x="95" y="21"/>
                      <a:pt x="95" y="19"/>
                    </a:cubicBezTo>
                    <a:cubicBezTo>
                      <a:pt x="95" y="17"/>
                      <a:pt x="96" y="15"/>
                      <a:pt x="94" y="14"/>
                    </a:cubicBezTo>
                    <a:cubicBezTo>
                      <a:pt x="93" y="14"/>
                      <a:pt x="91" y="12"/>
                      <a:pt x="91" y="11"/>
                    </a:cubicBezTo>
                    <a:cubicBezTo>
                      <a:pt x="91" y="10"/>
                      <a:pt x="91" y="8"/>
                      <a:pt x="92" y="7"/>
                    </a:cubicBezTo>
                    <a:cubicBezTo>
                      <a:pt x="90" y="6"/>
                      <a:pt x="90" y="4"/>
                      <a:pt x="88" y="3"/>
                    </a:cubicBezTo>
                    <a:cubicBezTo>
                      <a:pt x="87" y="2"/>
                      <a:pt x="87" y="1"/>
                      <a:pt x="86" y="2"/>
                    </a:cubicBezTo>
                    <a:cubicBezTo>
                      <a:pt x="84" y="2"/>
                      <a:pt x="82" y="6"/>
                      <a:pt x="80" y="7"/>
                    </a:cubicBezTo>
                    <a:cubicBezTo>
                      <a:pt x="78" y="8"/>
                      <a:pt x="75" y="6"/>
                      <a:pt x="73" y="5"/>
                    </a:cubicBezTo>
                    <a:cubicBezTo>
                      <a:pt x="72" y="5"/>
                      <a:pt x="65" y="5"/>
                      <a:pt x="63" y="5"/>
                    </a:cubicBezTo>
                    <a:cubicBezTo>
                      <a:pt x="61" y="5"/>
                      <a:pt x="59" y="8"/>
                      <a:pt x="57" y="9"/>
                    </a:cubicBezTo>
                    <a:cubicBezTo>
                      <a:pt x="55" y="10"/>
                      <a:pt x="51" y="9"/>
                      <a:pt x="49" y="9"/>
                    </a:cubicBezTo>
                    <a:cubicBezTo>
                      <a:pt x="48" y="8"/>
                      <a:pt x="44" y="6"/>
                      <a:pt x="43" y="6"/>
                    </a:cubicBezTo>
                    <a:cubicBezTo>
                      <a:pt x="42" y="6"/>
                      <a:pt x="39" y="6"/>
                      <a:pt x="36" y="7"/>
                    </a:cubicBezTo>
                    <a:cubicBezTo>
                      <a:pt x="34" y="9"/>
                      <a:pt x="33" y="5"/>
                      <a:pt x="32" y="3"/>
                    </a:cubicBezTo>
                    <a:cubicBezTo>
                      <a:pt x="30" y="1"/>
                      <a:pt x="27" y="3"/>
                      <a:pt x="25" y="1"/>
                    </a:cubicBezTo>
                    <a:cubicBezTo>
                      <a:pt x="24" y="0"/>
                      <a:pt x="22" y="3"/>
                      <a:pt x="21" y="3"/>
                    </a:cubicBezTo>
                    <a:cubicBezTo>
                      <a:pt x="19" y="3"/>
                      <a:pt x="15" y="2"/>
                      <a:pt x="13" y="3"/>
                    </a:cubicBezTo>
                    <a:cubicBezTo>
                      <a:pt x="12" y="4"/>
                      <a:pt x="12" y="9"/>
                      <a:pt x="11" y="9"/>
                    </a:cubicBezTo>
                    <a:cubicBezTo>
                      <a:pt x="11" y="10"/>
                      <a:pt x="8" y="13"/>
                      <a:pt x="8" y="15"/>
                    </a:cubicBezTo>
                    <a:cubicBezTo>
                      <a:pt x="8" y="16"/>
                      <a:pt x="8" y="16"/>
                      <a:pt x="7" y="17"/>
                    </a:cubicBezTo>
                    <a:cubicBezTo>
                      <a:pt x="7" y="19"/>
                      <a:pt x="8" y="21"/>
                      <a:pt x="8" y="22"/>
                    </a:cubicBezTo>
                    <a:cubicBezTo>
                      <a:pt x="8" y="24"/>
                      <a:pt x="9" y="32"/>
                      <a:pt x="7" y="33"/>
                    </a:cubicBezTo>
                    <a:cubicBezTo>
                      <a:pt x="5" y="35"/>
                      <a:pt x="4" y="38"/>
                      <a:pt x="4" y="38"/>
                    </a:cubicBezTo>
                    <a:cubicBezTo>
                      <a:pt x="4" y="38"/>
                      <a:pt x="1" y="40"/>
                      <a:pt x="1" y="44"/>
                    </a:cubicBezTo>
                    <a:cubicBezTo>
                      <a:pt x="0" y="48"/>
                      <a:pt x="1" y="50"/>
                      <a:pt x="1" y="53"/>
                    </a:cubicBezTo>
                    <a:cubicBezTo>
                      <a:pt x="1" y="56"/>
                      <a:pt x="2" y="57"/>
                      <a:pt x="3" y="60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5" y="62"/>
                      <a:pt x="12" y="62"/>
                      <a:pt x="15" y="63"/>
                    </a:cubicBezTo>
                    <a:cubicBezTo>
                      <a:pt x="19" y="64"/>
                      <a:pt x="23" y="69"/>
                      <a:pt x="23" y="71"/>
                    </a:cubicBezTo>
                    <a:cubicBezTo>
                      <a:pt x="23" y="73"/>
                      <a:pt x="25" y="77"/>
                      <a:pt x="27" y="78"/>
                    </a:cubicBezTo>
                    <a:cubicBezTo>
                      <a:pt x="29" y="79"/>
                      <a:pt x="33" y="76"/>
                      <a:pt x="35" y="76"/>
                    </a:cubicBezTo>
                    <a:cubicBezTo>
                      <a:pt x="37" y="76"/>
                      <a:pt x="45" y="76"/>
                      <a:pt x="46" y="75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9" y="70"/>
                      <a:pt x="50" y="66"/>
                      <a:pt x="50" y="66"/>
                    </a:cubicBezTo>
                    <a:cubicBezTo>
                      <a:pt x="50" y="66"/>
                      <a:pt x="58" y="58"/>
                      <a:pt x="59" y="5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4">
                <a:extLst>
                  <a:ext uri="{FF2B5EF4-FFF2-40B4-BE49-F238E27FC236}">
                    <a16:creationId xmlns:a16="http://schemas.microsoft.com/office/drawing/2014/main" id="{33581E5B-E370-4D61-941F-71A2E52A2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7281" y="3853910"/>
                <a:ext cx="56463" cy="115435"/>
              </a:xfrm>
              <a:custGeom>
                <a:avLst/>
                <a:gdLst>
                  <a:gd name="T0" fmla="*/ 17 w 25"/>
                  <a:gd name="T1" fmla="*/ 32 h 50"/>
                  <a:gd name="T2" fmla="*/ 20 w 25"/>
                  <a:gd name="T3" fmla="*/ 26 h 50"/>
                  <a:gd name="T4" fmla="*/ 23 w 25"/>
                  <a:gd name="T5" fmla="*/ 21 h 50"/>
                  <a:gd name="T6" fmla="*/ 24 w 25"/>
                  <a:gd name="T7" fmla="*/ 10 h 50"/>
                  <a:gd name="T8" fmla="*/ 23 w 25"/>
                  <a:gd name="T9" fmla="*/ 5 h 50"/>
                  <a:gd name="T10" fmla="*/ 21 w 25"/>
                  <a:gd name="T11" fmla="*/ 4 h 50"/>
                  <a:gd name="T12" fmla="*/ 18 w 25"/>
                  <a:gd name="T13" fmla="*/ 1 h 50"/>
                  <a:gd name="T14" fmla="*/ 15 w 25"/>
                  <a:gd name="T15" fmla="*/ 4 h 50"/>
                  <a:gd name="T16" fmla="*/ 13 w 25"/>
                  <a:gd name="T17" fmla="*/ 8 h 50"/>
                  <a:gd name="T18" fmla="*/ 6 w 25"/>
                  <a:gd name="T19" fmla="*/ 9 h 50"/>
                  <a:gd name="T20" fmla="*/ 2 w 25"/>
                  <a:gd name="T21" fmla="*/ 12 h 50"/>
                  <a:gd name="T22" fmla="*/ 0 w 25"/>
                  <a:gd name="T23" fmla="*/ 12 h 50"/>
                  <a:gd name="T24" fmla="*/ 5 w 25"/>
                  <a:gd name="T25" fmla="*/ 20 h 50"/>
                  <a:gd name="T26" fmla="*/ 6 w 25"/>
                  <a:gd name="T27" fmla="*/ 26 h 50"/>
                  <a:gd name="T28" fmla="*/ 8 w 25"/>
                  <a:gd name="T29" fmla="*/ 35 h 50"/>
                  <a:gd name="T30" fmla="*/ 8 w 25"/>
                  <a:gd name="T31" fmla="*/ 50 h 50"/>
                  <a:gd name="T32" fmla="*/ 14 w 25"/>
                  <a:gd name="T33" fmla="*/ 50 h 50"/>
                  <a:gd name="T34" fmla="*/ 19 w 25"/>
                  <a:gd name="T35" fmla="*/ 48 h 50"/>
                  <a:gd name="T36" fmla="*/ 17 w 25"/>
                  <a:gd name="T37" fmla="*/ 41 h 50"/>
                  <a:gd name="T38" fmla="*/ 17 w 25"/>
                  <a:gd name="T39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50">
                    <a:moveTo>
                      <a:pt x="17" y="32"/>
                    </a:moveTo>
                    <a:cubicBezTo>
                      <a:pt x="17" y="28"/>
                      <a:pt x="20" y="26"/>
                      <a:pt x="20" y="26"/>
                    </a:cubicBezTo>
                    <a:cubicBezTo>
                      <a:pt x="20" y="26"/>
                      <a:pt x="21" y="23"/>
                      <a:pt x="23" y="21"/>
                    </a:cubicBezTo>
                    <a:cubicBezTo>
                      <a:pt x="25" y="20"/>
                      <a:pt x="24" y="12"/>
                      <a:pt x="24" y="10"/>
                    </a:cubicBezTo>
                    <a:cubicBezTo>
                      <a:pt x="24" y="9"/>
                      <a:pt x="23" y="7"/>
                      <a:pt x="23" y="5"/>
                    </a:cubicBezTo>
                    <a:cubicBezTo>
                      <a:pt x="23" y="5"/>
                      <a:pt x="22" y="5"/>
                      <a:pt x="21" y="4"/>
                    </a:cubicBezTo>
                    <a:cubicBezTo>
                      <a:pt x="18" y="4"/>
                      <a:pt x="20" y="1"/>
                      <a:pt x="18" y="1"/>
                    </a:cubicBezTo>
                    <a:cubicBezTo>
                      <a:pt x="16" y="0"/>
                      <a:pt x="15" y="3"/>
                      <a:pt x="15" y="4"/>
                    </a:cubicBezTo>
                    <a:cubicBezTo>
                      <a:pt x="16" y="6"/>
                      <a:pt x="14" y="6"/>
                      <a:pt x="13" y="8"/>
                    </a:cubicBezTo>
                    <a:cubicBezTo>
                      <a:pt x="12" y="9"/>
                      <a:pt x="8" y="9"/>
                      <a:pt x="6" y="9"/>
                    </a:cubicBezTo>
                    <a:cubicBezTo>
                      <a:pt x="5" y="9"/>
                      <a:pt x="3" y="12"/>
                      <a:pt x="2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1" y="18"/>
                      <a:pt x="2" y="18"/>
                      <a:pt x="5" y="20"/>
                    </a:cubicBezTo>
                    <a:cubicBezTo>
                      <a:pt x="8" y="22"/>
                      <a:pt x="5" y="24"/>
                      <a:pt x="6" y="26"/>
                    </a:cubicBezTo>
                    <a:cubicBezTo>
                      <a:pt x="8" y="27"/>
                      <a:pt x="7" y="31"/>
                      <a:pt x="8" y="35"/>
                    </a:cubicBezTo>
                    <a:cubicBezTo>
                      <a:pt x="8" y="38"/>
                      <a:pt x="8" y="45"/>
                      <a:pt x="8" y="50"/>
                    </a:cubicBezTo>
                    <a:cubicBezTo>
                      <a:pt x="10" y="50"/>
                      <a:pt x="12" y="50"/>
                      <a:pt x="14" y="50"/>
                    </a:cubicBezTo>
                    <a:cubicBezTo>
                      <a:pt x="16" y="50"/>
                      <a:pt x="18" y="46"/>
                      <a:pt x="19" y="48"/>
                    </a:cubicBezTo>
                    <a:cubicBezTo>
                      <a:pt x="18" y="45"/>
                      <a:pt x="17" y="44"/>
                      <a:pt x="17" y="41"/>
                    </a:cubicBezTo>
                    <a:cubicBezTo>
                      <a:pt x="17" y="38"/>
                      <a:pt x="16" y="36"/>
                      <a:pt x="17" y="3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5">
                <a:extLst>
                  <a:ext uri="{FF2B5EF4-FFF2-40B4-BE49-F238E27FC236}">
                    <a16:creationId xmlns:a16="http://schemas.microsoft.com/office/drawing/2014/main" id="{3C45B1B2-ACE5-441F-82F5-46FA21370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0969" y="3879004"/>
                <a:ext cx="33878" cy="96614"/>
              </a:xfrm>
              <a:custGeom>
                <a:avLst/>
                <a:gdLst>
                  <a:gd name="T0" fmla="*/ 13 w 15"/>
                  <a:gd name="T1" fmla="*/ 15 h 42"/>
                  <a:gd name="T2" fmla="*/ 12 w 15"/>
                  <a:gd name="T3" fmla="*/ 9 h 42"/>
                  <a:gd name="T4" fmla="*/ 7 w 15"/>
                  <a:gd name="T5" fmla="*/ 1 h 42"/>
                  <a:gd name="T6" fmla="*/ 1 w 15"/>
                  <a:gd name="T7" fmla="*/ 0 h 42"/>
                  <a:gd name="T8" fmla="*/ 0 w 15"/>
                  <a:gd name="T9" fmla="*/ 0 h 42"/>
                  <a:gd name="T10" fmla="*/ 2 w 15"/>
                  <a:gd name="T11" fmla="*/ 5 h 42"/>
                  <a:gd name="T12" fmla="*/ 4 w 15"/>
                  <a:gd name="T13" fmla="*/ 10 h 42"/>
                  <a:gd name="T14" fmla="*/ 4 w 15"/>
                  <a:gd name="T15" fmla="*/ 22 h 42"/>
                  <a:gd name="T16" fmla="*/ 6 w 15"/>
                  <a:gd name="T17" fmla="*/ 33 h 42"/>
                  <a:gd name="T18" fmla="*/ 9 w 15"/>
                  <a:gd name="T19" fmla="*/ 42 h 42"/>
                  <a:gd name="T20" fmla="*/ 11 w 15"/>
                  <a:gd name="T21" fmla="*/ 41 h 42"/>
                  <a:gd name="T22" fmla="*/ 15 w 15"/>
                  <a:gd name="T23" fmla="*/ 39 h 42"/>
                  <a:gd name="T24" fmla="*/ 15 w 15"/>
                  <a:gd name="T25" fmla="*/ 24 h 42"/>
                  <a:gd name="T26" fmla="*/ 13 w 15"/>
                  <a:gd name="T27" fmla="*/ 1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42">
                    <a:moveTo>
                      <a:pt x="13" y="15"/>
                    </a:moveTo>
                    <a:cubicBezTo>
                      <a:pt x="12" y="13"/>
                      <a:pt x="15" y="11"/>
                      <a:pt x="12" y="9"/>
                    </a:cubicBezTo>
                    <a:cubicBezTo>
                      <a:pt x="9" y="7"/>
                      <a:pt x="8" y="7"/>
                      <a:pt x="7" y="1"/>
                    </a:cubicBezTo>
                    <a:cubicBezTo>
                      <a:pt x="6" y="1"/>
                      <a:pt x="3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3"/>
                      <a:pt x="1" y="5"/>
                      <a:pt x="2" y="5"/>
                    </a:cubicBezTo>
                    <a:cubicBezTo>
                      <a:pt x="3" y="6"/>
                      <a:pt x="4" y="8"/>
                      <a:pt x="4" y="10"/>
                    </a:cubicBezTo>
                    <a:cubicBezTo>
                      <a:pt x="4" y="13"/>
                      <a:pt x="3" y="19"/>
                      <a:pt x="4" y="22"/>
                    </a:cubicBezTo>
                    <a:cubicBezTo>
                      <a:pt x="5" y="24"/>
                      <a:pt x="6" y="28"/>
                      <a:pt x="6" y="33"/>
                    </a:cubicBezTo>
                    <a:cubicBezTo>
                      <a:pt x="6" y="35"/>
                      <a:pt x="8" y="39"/>
                      <a:pt x="9" y="42"/>
                    </a:cubicBezTo>
                    <a:cubicBezTo>
                      <a:pt x="10" y="41"/>
                      <a:pt x="10" y="41"/>
                      <a:pt x="11" y="41"/>
                    </a:cubicBezTo>
                    <a:cubicBezTo>
                      <a:pt x="12" y="40"/>
                      <a:pt x="14" y="39"/>
                      <a:pt x="15" y="39"/>
                    </a:cubicBezTo>
                    <a:cubicBezTo>
                      <a:pt x="15" y="34"/>
                      <a:pt x="15" y="27"/>
                      <a:pt x="15" y="24"/>
                    </a:cubicBezTo>
                    <a:cubicBezTo>
                      <a:pt x="14" y="20"/>
                      <a:pt x="15" y="16"/>
                      <a:pt x="13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6">
                <a:extLst>
                  <a:ext uri="{FF2B5EF4-FFF2-40B4-BE49-F238E27FC236}">
                    <a16:creationId xmlns:a16="http://schemas.microsoft.com/office/drawing/2014/main" id="{9C9E96F7-D2DB-4848-A4C3-60BE56698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574" y="3842617"/>
                <a:ext cx="139275" cy="212049"/>
              </a:xfrm>
              <a:custGeom>
                <a:avLst/>
                <a:gdLst>
                  <a:gd name="T0" fmla="*/ 25 w 60"/>
                  <a:gd name="T1" fmla="*/ 88 h 92"/>
                  <a:gd name="T2" fmla="*/ 47 w 60"/>
                  <a:gd name="T3" fmla="*/ 88 h 92"/>
                  <a:gd name="T4" fmla="*/ 58 w 60"/>
                  <a:gd name="T5" fmla="*/ 92 h 92"/>
                  <a:gd name="T6" fmla="*/ 60 w 60"/>
                  <a:gd name="T7" fmla="*/ 85 h 92"/>
                  <a:gd name="T8" fmla="*/ 59 w 60"/>
                  <a:gd name="T9" fmla="*/ 84 h 92"/>
                  <a:gd name="T10" fmla="*/ 53 w 60"/>
                  <a:gd name="T11" fmla="*/ 79 h 92"/>
                  <a:gd name="T12" fmla="*/ 52 w 60"/>
                  <a:gd name="T13" fmla="*/ 76 h 92"/>
                  <a:gd name="T14" fmla="*/ 50 w 60"/>
                  <a:gd name="T15" fmla="*/ 71 h 92"/>
                  <a:gd name="T16" fmla="*/ 48 w 60"/>
                  <a:gd name="T17" fmla="*/ 65 h 92"/>
                  <a:gd name="T18" fmla="*/ 47 w 60"/>
                  <a:gd name="T19" fmla="*/ 58 h 92"/>
                  <a:gd name="T20" fmla="*/ 51 w 60"/>
                  <a:gd name="T21" fmla="*/ 50 h 92"/>
                  <a:gd name="T22" fmla="*/ 55 w 60"/>
                  <a:gd name="T23" fmla="*/ 45 h 92"/>
                  <a:gd name="T24" fmla="*/ 53 w 60"/>
                  <a:gd name="T25" fmla="*/ 39 h 92"/>
                  <a:gd name="T26" fmla="*/ 46 w 60"/>
                  <a:gd name="T27" fmla="*/ 32 h 92"/>
                  <a:gd name="T28" fmla="*/ 44 w 60"/>
                  <a:gd name="T29" fmla="*/ 27 h 92"/>
                  <a:gd name="T30" fmla="*/ 51 w 60"/>
                  <a:gd name="T31" fmla="*/ 26 h 92"/>
                  <a:gd name="T32" fmla="*/ 54 w 60"/>
                  <a:gd name="T33" fmla="*/ 24 h 92"/>
                  <a:gd name="T34" fmla="*/ 51 w 60"/>
                  <a:gd name="T35" fmla="*/ 14 h 92"/>
                  <a:gd name="T36" fmla="*/ 50 w 60"/>
                  <a:gd name="T37" fmla="*/ 7 h 92"/>
                  <a:gd name="T38" fmla="*/ 45 w 60"/>
                  <a:gd name="T39" fmla="*/ 0 h 92"/>
                  <a:gd name="T40" fmla="*/ 45 w 60"/>
                  <a:gd name="T41" fmla="*/ 0 h 92"/>
                  <a:gd name="T42" fmla="*/ 44 w 60"/>
                  <a:gd name="T43" fmla="*/ 4 h 92"/>
                  <a:gd name="T44" fmla="*/ 47 w 60"/>
                  <a:gd name="T45" fmla="*/ 7 h 92"/>
                  <a:gd name="T46" fmla="*/ 48 w 60"/>
                  <a:gd name="T47" fmla="*/ 12 h 92"/>
                  <a:gd name="T48" fmla="*/ 43 w 60"/>
                  <a:gd name="T49" fmla="*/ 15 h 92"/>
                  <a:gd name="T50" fmla="*/ 38 w 60"/>
                  <a:gd name="T51" fmla="*/ 24 h 92"/>
                  <a:gd name="T52" fmla="*/ 36 w 60"/>
                  <a:gd name="T53" fmla="*/ 29 h 92"/>
                  <a:gd name="T54" fmla="*/ 36 w 60"/>
                  <a:gd name="T55" fmla="*/ 33 h 92"/>
                  <a:gd name="T56" fmla="*/ 32 w 60"/>
                  <a:gd name="T57" fmla="*/ 38 h 92"/>
                  <a:gd name="T58" fmla="*/ 26 w 60"/>
                  <a:gd name="T59" fmla="*/ 50 h 92"/>
                  <a:gd name="T60" fmla="*/ 22 w 60"/>
                  <a:gd name="T61" fmla="*/ 54 h 92"/>
                  <a:gd name="T62" fmla="*/ 17 w 60"/>
                  <a:gd name="T63" fmla="*/ 50 h 92"/>
                  <a:gd name="T64" fmla="*/ 12 w 60"/>
                  <a:gd name="T65" fmla="*/ 51 h 92"/>
                  <a:gd name="T66" fmla="*/ 3 w 60"/>
                  <a:gd name="T67" fmla="*/ 59 h 92"/>
                  <a:gd name="T68" fmla="*/ 0 w 60"/>
                  <a:gd name="T69" fmla="*/ 68 h 92"/>
                  <a:gd name="T70" fmla="*/ 4 w 60"/>
                  <a:gd name="T71" fmla="*/ 72 h 92"/>
                  <a:gd name="T72" fmla="*/ 10 w 60"/>
                  <a:gd name="T73" fmla="*/ 74 h 92"/>
                  <a:gd name="T74" fmla="*/ 12 w 60"/>
                  <a:gd name="T75" fmla="*/ 82 h 92"/>
                  <a:gd name="T76" fmla="*/ 11 w 60"/>
                  <a:gd name="T77" fmla="*/ 89 h 92"/>
                  <a:gd name="T78" fmla="*/ 22 w 60"/>
                  <a:gd name="T79" fmla="*/ 89 h 92"/>
                  <a:gd name="T80" fmla="*/ 25 w 60"/>
                  <a:gd name="T81" fmla="*/ 8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92">
                    <a:moveTo>
                      <a:pt x="25" y="88"/>
                    </a:moveTo>
                    <a:cubicBezTo>
                      <a:pt x="25" y="88"/>
                      <a:pt x="44" y="89"/>
                      <a:pt x="47" y="88"/>
                    </a:cubicBezTo>
                    <a:cubicBezTo>
                      <a:pt x="49" y="88"/>
                      <a:pt x="58" y="92"/>
                      <a:pt x="58" y="92"/>
                    </a:cubicBezTo>
                    <a:cubicBezTo>
                      <a:pt x="58" y="92"/>
                      <a:pt x="58" y="88"/>
                      <a:pt x="60" y="85"/>
                    </a:cubicBezTo>
                    <a:cubicBezTo>
                      <a:pt x="59" y="85"/>
                      <a:pt x="59" y="84"/>
                      <a:pt x="59" y="84"/>
                    </a:cubicBezTo>
                    <a:cubicBezTo>
                      <a:pt x="58" y="82"/>
                      <a:pt x="55" y="80"/>
                      <a:pt x="53" y="79"/>
                    </a:cubicBezTo>
                    <a:cubicBezTo>
                      <a:pt x="52" y="77"/>
                      <a:pt x="52" y="76"/>
                      <a:pt x="52" y="76"/>
                    </a:cubicBezTo>
                    <a:cubicBezTo>
                      <a:pt x="52" y="76"/>
                      <a:pt x="52" y="73"/>
                      <a:pt x="50" y="71"/>
                    </a:cubicBezTo>
                    <a:cubicBezTo>
                      <a:pt x="49" y="69"/>
                      <a:pt x="48" y="67"/>
                      <a:pt x="48" y="65"/>
                    </a:cubicBezTo>
                    <a:cubicBezTo>
                      <a:pt x="48" y="62"/>
                      <a:pt x="47" y="60"/>
                      <a:pt x="47" y="58"/>
                    </a:cubicBezTo>
                    <a:cubicBezTo>
                      <a:pt x="47" y="56"/>
                      <a:pt x="50" y="53"/>
                      <a:pt x="51" y="50"/>
                    </a:cubicBezTo>
                    <a:cubicBezTo>
                      <a:pt x="52" y="48"/>
                      <a:pt x="53" y="46"/>
                      <a:pt x="55" y="45"/>
                    </a:cubicBezTo>
                    <a:cubicBezTo>
                      <a:pt x="54" y="44"/>
                      <a:pt x="53" y="42"/>
                      <a:pt x="53" y="39"/>
                    </a:cubicBezTo>
                    <a:cubicBezTo>
                      <a:pt x="52" y="36"/>
                      <a:pt x="49" y="35"/>
                      <a:pt x="46" y="32"/>
                    </a:cubicBezTo>
                    <a:cubicBezTo>
                      <a:pt x="43" y="29"/>
                      <a:pt x="44" y="28"/>
                      <a:pt x="44" y="27"/>
                    </a:cubicBezTo>
                    <a:cubicBezTo>
                      <a:pt x="44" y="25"/>
                      <a:pt x="48" y="25"/>
                      <a:pt x="51" y="26"/>
                    </a:cubicBezTo>
                    <a:cubicBezTo>
                      <a:pt x="54" y="26"/>
                      <a:pt x="55" y="25"/>
                      <a:pt x="54" y="24"/>
                    </a:cubicBezTo>
                    <a:cubicBezTo>
                      <a:pt x="53" y="24"/>
                      <a:pt x="51" y="18"/>
                      <a:pt x="51" y="14"/>
                    </a:cubicBezTo>
                    <a:cubicBezTo>
                      <a:pt x="51" y="11"/>
                      <a:pt x="50" y="9"/>
                      <a:pt x="50" y="7"/>
                    </a:cubicBezTo>
                    <a:cubicBezTo>
                      <a:pt x="50" y="5"/>
                      <a:pt x="47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4" y="1"/>
                      <a:pt x="44" y="3"/>
                      <a:pt x="44" y="4"/>
                    </a:cubicBezTo>
                    <a:cubicBezTo>
                      <a:pt x="44" y="5"/>
                      <a:pt x="46" y="7"/>
                      <a:pt x="47" y="7"/>
                    </a:cubicBezTo>
                    <a:cubicBezTo>
                      <a:pt x="49" y="8"/>
                      <a:pt x="48" y="10"/>
                      <a:pt x="48" y="12"/>
                    </a:cubicBezTo>
                    <a:cubicBezTo>
                      <a:pt x="48" y="14"/>
                      <a:pt x="44" y="14"/>
                      <a:pt x="43" y="15"/>
                    </a:cubicBezTo>
                    <a:cubicBezTo>
                      <a:pt x="42" y="16"/>
                      <a:pt x="38" y="23"/>
                      <a:pt x="38" y="24"/>
                    </a:cubicBezTo>
                    <a:cubicBezTo>
                      <a:pt x="39" y="25"/>
                      <a:pt x="38" y="28"/>
                      <a:pt x="36" y="29"/>
                    </a:cubicBezTo>
                    <a:cubicBezTo>
                      <a:pt x="35" y="29"/>
                      <a:pt x="36" y="32"/>
                      <a:pt x="36" y="33"/>
                    </a:cubicBezTo>
                    <a:cubicBezTo>
                      <a:pt x="36" y="34"/>
                      <a:pt x="32" y="36"/>
                      <a:pt x="32" y="38"/>
                    </a:cubicBezTo>
                    <a:cubicBezTo>
                      <a:pt x="32" y="40"/>
                      <a:pt x="27" y="48"/>
                      <a:pt x="26" y="50"/>
                    </a:cubicBezTo>
                    <a:cubicBezTo>
                      <a:pt x="24" y="53"/>
                      <a:pt x="23" y="56"/>
                      <a:pt x="22" y="54"/>
                    </a:cubicBezTo>
                    <a:cubicBezTo>
                      <a:pt x="22" y="52"/>
                      <a:pt x="18" y="49"/>
                      <a:pt x="17" y="50"/>
                    </a:cubicBezTo>
                    <a:cubicBezTo>
                      <a:pt x="15" y="51"/>
                      <a:pt x="13" y="50"/>
                      <a:pt x="12" y="51"/>
                    </a:cubicBezTo>
                    <a:cubicBezTo>
                      <a:pt x="11" y="51"/>
                      <a:pt x="3" y="59"/>
                      <a:pt x="3" y="59"/>
                    </a:cubicBezTo>
                    <a:cubicBezTo>
                      <a:pt x="3" y="59"/>
                      <a:pt x="2" y="63"/>
                      <a:pt x="0" y="68"/>
                    </a:cubicBezTo>
                    <a:cubicBezTo>
                      <a:pt x="1" y="69"/>
                      <a:pt x="3" y="71"/>
                      <a:pt x="4" y="72"/>
                    </a:cubicBezTo>
                    <a:cubicBezTo>
                      <a:pt x="5" y="75"/>
                      <a:pt x="9" y="73"/>
                      <a:pt x="10" y="74"/>
                    </a:cubicBezTo>
                    <a:cubicBezTo>
                      <a:pt x="11" y="74"/>
                      <a:pt x="13" y="80"/>
                      <a:pt x="12" y="82"/>
                    </a:cubicBezTo>
                    <a:cubicBezTo>
                      <a:pt x="12" y="83"/>
                      <a:pt x="10" y="87"/>
                      <a:pt x="11" y="89"/>
                    </a:cubicBezTo>
                    <a:cubicBezTo>
                      <a:pt x="22" y="89"/>
                      <a:pt x="22" y="89"/>
                      <a:pt x="22" y="89"/>
                    </a:cubicBezTo>
                    <a:lnTo>
                      <a:pt x="25" y="8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7">
                <a:extLst>
                  <a:ext uri="{FF2B5EF4-FFF2-40B4-BE49-F238E27FC236}">
                    <a16:creationId xmlns:a16="http://schemas.microsoft.com/office/drawing/2014/main" id="{773B0BD8-57F1-4B19-81C1-A342BA4F6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619" y="3886533"/>
                <a:ext cx="115435" cy="116689"/>
              </a:xfrm>
              <a:custGeom>
                <a:avLst/>
                <a:gdLst>
                  <a:gd name="T0" fmla="*/ 47 w 50"/>
                  <a:gd name="T1" fmla="*/ 43 h 51"/>
                  <a:gd name="T2" fmla="*/ 44 w 50"/>
                  <a:gd name="T3" fmla="*/ 34 h 51"/>
                  <a:gd name="T4" fmla="*/ 47 w 50"/>
                  <a:gd name="T5" fmla="*/ 26 h 51"/>
                  <a:gd name="T6" fmla="*/ 50 w 50"/>
                  <a:gd name="T7" fmla="*/ 21 h 51"/>
                  <a:gd name="T8" fmla="*/ 47 w 50"/>
                  <a:gd name="T9" fmla="*/ 8 h 51"/>
                  <a:gd name="T10" fmla="*/ 46 w 50"/>
                  <a:gd name="T11" fmla="*/ 8 h 51"/>
                  <a:gd name="T12" fmla="*/ 36 w 50"/>
                  <a:gd name="T13" fmla="*/ 9 h 51"/>
                  <a:gd name="T14" fmla="*/ 29 w 50"/>
                  <a:gd name="T15" fmla="*/ 5 h 51"/>
                  <a:gd name="T16" fmla="*/ 23 w 50"/>
                  <a:gd name="T17" fmla="*/ 3 h 51"/>
                  <a:gd name="T18" fmla="*/ 20 w 50"/>
                  <a:gd name="T19" fmla="*/ 2 h 51"/>
                  <a:gd name="T20" fmla="*/ 16 w 50"/>
                  <a:gd name="T21" fmla="*/ 3 h 51"/>
                  <a:gd name="T22" fmla="*/ 12 w 50"/>
                  <a:gd name="T23" fmla="*/ 5 h 51"/>
                  <a:gd name="T24" fmla="*/ 8 w 50"/>
                  <a:gd name="T25" fmla="*/ 4 h 51"/>
                  <a:gd name="T26" fmla="*/ 5 w 50"/>
                  <a:gd name="T27" fmla="*/ 4 h 51"/>
                  <a:gd name="T28" fmla="*/ 5 w 50"/>
                  <a:gd name="T29" fmla="*/ 11 h 51"/>
                  <a:gd name="T30" fmla="*/ 6 w 50"/>
                  <a:gd name="T31" fmla="*/ 15 h 51"/>
                  <a:gd name="T32" fmla="*/ 8 w 50"/>
                  <a:gd name="T33" fmla="*/ 20 h 51"/>
                  <a:gd name="T34" fmla="*/ 4 w 50"/>
                  <a:gd name="T35" fmla="*/ 20 h 51"/>
                  <a:gd name="T36" fmla="*/ 5 w 50"/>
                  <a:gd name="T37" fmla="*/ 25 h 51"/>
                  <a:gd name="T38" fmla="*/ 2 w 50"/>
                  <a:gd name="T39" fmla="*/ 29 h 51"/>
                  <a:gd name="T40" fmla="*/ 1 w 50"/>
                  <a:gd name="T41" fmla="*/ 35 h 51"/>
                  <a:gd name="T42" fmla="*/ 4 w 50"/>
                  <a:gd name="T43" fmla="*/ 38 h 51"/>
                  <a:gd name="T44" fmla="*/ 10 w 50"/>
                  <a:gd name="T45" fmla="*/ 44 h 51"/>
                  <a:gd name="T46" fmla="*/ 8 w 50"/>
                  <a:gd name="T47" fmla="*/ 51 h 51"/>
                  <a:gd name="T48" fmla="*/ 32 w 50"/>
                  <a:gd name="T49" fmla="*/ 46 h 51"/>
                  <a:gd name="T50" fmla="*/ 47 w 50"/>
                  <a:gd name="T51" fmla="*/ 47 h 51"/>
                  <a:gd name="T52" fmla="*/ 47 w 50"/>
                  <a:gd name="T53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51">
                    <a:moveTo>
                      <a:pt x="47" y="43"/>
                    </a:moveTo>
                    <a:cubicBezTo>
                      <a:pt x="46" y="42"/>
                      <a:pt x="44" y="35"/>
                      <a:pt x="44" y="34"/>
                    </a:cubicBezTo>
                    <a:cubicBezTo>
                      <a:pt x="44" y="33"/>
                      <a:pt x="47" y="28"/>
                      <a:pt x="47" y="26"/>
                    </a:cubicBezTo>
                    <a:cubicBezTo>
                      <a:pt x="47" y="24"/>
                      <a:pt x="50" y="23"/>
                      <a:pt x="50" y="21"/>
                    </a:cubicBezTo>
                    <a:cubicBezTo>
                      <a:pt x="50" y="19"/>
                      <a:pt x="49" y="13"/>
                      <a:pt x="47" y="8"/>
                    </a:cubicBezTo>
                    <a:cubicBezTo>
                      <a:pt x="47" y="8"/>
                      <a:pt x="46" y="8"/>
                      <a:pt x="46" y="8"/>
                    </a:cubicBezTo>
                    <a:cubicBezTo>
                      <a:pt x="44" y="6"/>
                      <a:pt x="38" y="6"/>
                      <a:pt x="36" y="9"/>
                    </a:cubicBezTo>
                    <a:cubicBezTo>
                      <a:pt x="34" y="11"/>
                      <a:pt x="30" y="7"/>
                      <a:pt x="29" y="5"/>
                    </a:cubicBezTo>
                    <a:cubicBezTo>
                      <a:pt x="29" y="4"/>
                      <a:pt x="25" y="2"/>
                      <a:pt x="23" y="3"/>
                    </a:cubicBezTo>
                    <a:cubicBezTo>
                      <a:pt x="21" y="5"/>
                      <a:pt x="20" y="4"/>
                      <a:pt x="20" y="2"/>
                    </a:cubicBezTo>
                    <a:cubicBezTo>
                      <a:pt x="20" y="0"/>
                      <a:pt x="17" y="1"/>
                      <a:pt x="16" y="3"/>
                    </a:cubicBezTo>
                    <a:cubicBezTo>
                      <a:pt x="16" y="5"/>
                      <a:pt x="13" y="6"/>
                      <a:pt x="12" y="5"/>
                    </a:cubicBezTo>
                    <a:cubicBezTo>
                      <a:pt x="11" y="4"/>
                      <a:pt x="9" y="2"/>
                      <a:pt x="8" y="4"/>
                    </a:cubicBezTo>
                    <a:cubicBezTo>
                      <a:pt x="7" y="5"/>
                      <a:pt x="6" y="5"/>
                      <a:pt x="5" y="4"/>
                    </a:cubicBezTo>
                    <a:cubicBezTo>
                      <a:pt x="4" y="7"/>
                      <a:pt x="4" y="10"/>
                      <a:pt x="5" y="11"/>
                    </a:cubicBezTo>
                    <a:cubicBezTo>
                      <a:pt x="6" y="12"/>
                      <a:pt x="7" y="14"/>
                      <a:pt x="6" y="15"/>
                    </a:cubicBezTo>
                    <a:cubicBezTo>
                      <a:pt x="6" y="16"/>
                      <a:pt x="9" y="18"/>
                      <a:pt x="8" y="20"/>
                    </a:cubicBezTo>
                    <a:cubicBezTo>
                      <a:pt x="6" y="21"/>
                      <a:pt x="5" y="18"/>
                      <a:pt x="4" y="20"/>
                    </a:cubicBezTo>
                    <a:cubicBezTo>
                      <a:pt x="3" y="22"/>
                      <a:pt x="6" y="24"/>
                      <a:pt x="5" y="25"/>
                    </a:cubicBezTo>
                    <a:cubicBezTo>
                      <a:pt x="4" y="26"/>
                      <a:pt x="2" y="27"/>
                      <a:pt x="2" y="29"/>
                    </a:cubicBezTo>
                    <a:cubicBezTo>
                      <a:pt x="3" y="32"/>
                      <a:pt x="3" y="34"/>
                      <a:pt x="1" y="35"/>
                    </a:cubicBezTo>
                    <a:cubicBezTo>
                      <a:pt x="0" y="36"/>
                      <a:pt x="2" y="36"/>
                      <a:pt x="4" y="38"/>
                    </a:cubicBezTo>
                    <a:cubicBezTo>
                      <a:pt x="7" y="39"/>
                      <a:pt x="11" y="41"/>
                      <a:pt x="10" y="44"/>
                    </a:cubicBezTo>
                    <a:cubicBezTo>
                      <a:pt x="10" y="46"/>
                      <a:pt x="9" y="47"/>
                      <a:pt x="8" y="51"/>
                    </a:cubicBezTo>
                    <a:cubicBezTo>
                      <a:pt x="13" y="51"/>
                      <a:pt x="22" y="48"/>
                      <a:pt x="32" y="46"/>
                    </a:cubicBezTo>
                    <a:cubicBezTo>
                      <a:pt x="38" y="45"/>
                      <a:pt x="43" y="46"/>
                      <a:pt x="47" y="47"/>
                    </a:cubicBezTo>
                    <a:cubicBezTo>
                      <a:pt x="48" y="45"/>
                      <a:pt x="48" y="44"/>
                      <a:pt x="47" y="4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8">
                <a:extLst>
                  <a:ext uri="{FF2B5EF4-FFF2-40B4-BE49-F238E27FC236}">
                    <a16:creationId xmlns:a16="http://schemas.microsoft.com/office/drawing/2014/main" id="{2DFA8D16-9238-4E83-A49E-35DF74EC1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3252" y="3879004"/>
                <a:ext cx="77793" cy="120454"/>
              </a:xfrm>
              <a:custGeom>
                <a:avLst/>
                <a:gdLst>
                  <a:gd name="T0" fmla="*/ 29 w 34"/>
                  <a:gd name="T1" fmla="*/ 22 h 52"/>
                  <a:gd name="T2" fmla="*/ 29 w 34"/>
                  <a:gd name="T3" fmla="*/ 10 h 52"/>
                  <a:gd name="T4" fmla="*/ 27 w 34"/>
                  <a:gd name="T5" fmla="*/ 5 h 52"/>
                  <a:gd name="T6" fmla="*/ 25 w 34"/>
                  <a:gd name="T7" fmla="*/ 0 h 52"/>
                  <a:gd name="T8" fmla="*/ 23 w 34"/>
                  <a:gd name="T9" fmla="*/ 2 h 52"/>
                  <a:gd name="T10" fmla="*/ 3 w 34"/>
                  <a:gd name="T11" fmla="*/ 2 h 52"/>
                  <a:gd name="T12" fmla="*/ 4 w 34"/>
                  <a:gd name="T13" fmla="*/ 10 h 52"/>
                  <a:gd name="T14" fmla="*/ 3 w 34"/>
                  <a:gd name="T15" fmla="*/ 11 h 52"/>
                  <a:gd name="T16" fmla="*/ 6 w 34"/>
                  <a:gd name="T17" fmla="*/ 24 h 52"/>
                  <a:gd name="T18" fmla="*/ 3 w 34"/>
                  <a:gd name="T19" fmla="*/ 29 h 52"/>
                  <a:gd name="T20" fmla="*/ 0 w 34"/>
                  <a:gd name="T21" fmla="*/ 37 h 52"/>
                  <a:gd name="T22" fmla="*/ 3 w 34"/>
                  <a:gd name="T23" fmla="*/ 46 h 52"/>
                  <a:gd name="T24" fmla="*/ 3 w 34"/>
                  <a:gd name="T25" fmla="*/ 50 h 52"/>
                  <a:gd name="T26" fmla="*/ 9 w 34"/>
                  <a:gd name="T27" fmla="*/ 52 h 52"/>
                  <a:gd name="T28" fmla="*/ 25 w 34"/>
                  <a:gd name="T29" fmla="*/ 46 h 52"/>
                  <a:gd name="T30" fmla="*/ 34 w 34"/>
                  <a:gd name="T31" fmla="*/ 42 h 52"/>
                  <a:gd name="T32" fmla="*/ 31 w 34"/>
                  <a:gd name="T33" fmla="*/ 33 h 52"/>
                  <a:gd name="T34" fmla="*/ 29 w 34"/>
                  <a:gd name="T35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52">
                    <a:moveTo>
                      <a:pt x="29" y="22"/>
                    </a:moveTo>
                    <a:cubicBezTo>
                      <a:pt x="28" y="19"/>
                      <a:pt x="29" y="13"/>
                      <a:pt x="29" y="10"/>
                    </a:cubicBezTo>
                    <a:cubicBezTo>
                      <a:pt x="29" y="8"/>
                      <a:pt x="28" y="6"/>
                      <a:pt x="27" y="5"/>
                    </a:cubicBezTo>
                    <a:cubicBezTo>
                      <a:pt x="26" y="5"/>
                      <a:pt x="26" y="3"/>
                      <a:pt x="25" y="0"/>
                    </a:cubicBezTo>
                    <a:cubicBezTo>
                      <a:pt x="24" y="1"/>
                      <a:pt x="24" y="3"/>
                      <a:pt x="23" y="2"/>
                    </a:cubicBezTo>
                    <a:cubicBezTo>
                      <a:pt x="23" y="1"/>
                      <a:pt x="4" y="0"/>
                      <a:pt x="3" y="2"/>
                    </a:cubicBezTo>
                    <a:cubicBezTo>
                      <a:pt x="2" y="3"/>
                      <a:pt x="5" y="8"/>
                      <a:pt x="4" y="10"/>
                    </a:cubicBezTo>
                    <a:cubicBezTo>
                      <a:pt x="4" y="11"/>
                      <a:pt x="4" y="11"/>
                      <a:pt x="3" y="11"/>
                    </a:cubicBezTo>
                    <a:cubicBezTo>
                      <a:pt x="5" y="16"/>
                      <a:pt x="6" y="22"/>
                      <a:pt x="6" y="24"/>
                    </a:cubicBezTo>
                    <a:cubicBezTo>
                      <a:pt x="6" y="26"/>
                      <a:pt x="3" y="27"/>
                      <a:pt x="3" y="29"/>
                    </a:cubicBezTo>
                    <a:cubicBezTo>
                      <a:pt x="3" y="31"/>
                      <a:pt x="0" y="36"/>
                      <a:pt x="0" y="37"/>
                    </a:cubicBezTo>
                    <a:cubicBezTo>
                      <a:pt x="0" y="38"/>
                      <a:pt x="2" y="45"/>
                      <a:pt x="3" y="46"/>
                    </a:cubicBezTo>
                    <a:cubicBezTo>
                      <a:pt x="4" y="47"/>
                      <a:pt x="4" y="48"/>
                      <a:pt x="3" y="50"/>
                    </a:cubicBezTo>
                    <a:cubicBezTo>
                      <a:pt x="7" y="51"/>
                      <a:pt x="9" y="52"/>
                      <a:pt x="9" y="52"/>
                    </a:cubicBezTo>
                    <a:cubicBezTo>
                      <a:pt x="11" y="52"/>
                      <a:pt x="21" y="48"/>
                      <a:pt x="25" y="46"/>
                    </a:cubicBezTo>
                    <a:cubicBezTo>
                      <a:pt x="28" y="44"/>
                      <a:pt x="32" y="43"/>
                      <a:pt x="34" y="42"/>
                    </a:cubicBezTo>
                    <a:cubicBezTo>
                      <a:pt x="33" y="39"/>
                      <a:pt x="31" y="35"/>
                      <a:pt x="31" y="33"/>
                    </a:cubicBezTo>
                    <a:cubicBezTo>
                      <a:pt x="31" y="28"/>
                      <a:pt x="30" y="24"/>
                      <a:pt x="29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9">
                <a:extLst>
                  <a:ext uri="{FF2B5EF4-FFF2-40B4-BE49-F238E27FC236}">
                    <a16:creationId xmlns:a16="http://schemas.microsoft.com/office/drawing/2014/main" id="{3E531247-02D1-4CA3-99A1-4AE7D02D5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165" y="3848891"/>
                <a:ext cx="140529" cy="106652"/>
              </a:xfrm>
              <a:custGeom>
                <a:avLst/>
                <a:gdLst>
                  <a:gd name="T0" fmla="*/ 20 w 61"/>
                  <a:gd name="T1" fmla="*/ 25 h 46"/>
                  <a:gd name="T2" fmla="*/ 24 w 61"/>
                  <a:gd name="T3" fmla="*/ 24 h 46"/>
                  <a:gd name="T4" fmla="*/ 30 w 61"/>
                  <a:gd name="T5" fmla="*/ 23 h 46"/>
                  <a:gd name="T6" fmla="*/ 37 w 61"/>
                  <a:gd name="T7" fmla="*/ 31 h 46"/>
                  <a:gd name="T8" fmla="*/ 38 w 61"/>
                  <a:gd name="T9" fmla="*/ 35 h 46"/>
                  <a:gd name="T10" fmla="*/ 38 w 61"/>
                  <a:gd name="T11" fmla="*/ 36 h 46"/>
                  <a:gd name="T12" fmla="*/ 44 w 61"/>
                  <a:gd name="T13" fmla="*/ 35 h 46"/>
                  <a:gd name="T14" fmla="*/ 46 w 61"/>
                  <a:gd name="T15" fmla="*/ 42 h 46"/>
                  <a:gd name="T16" fmla="*/ 50 w 61"/>
                  <a:gd name="T17" fmla="*/ 45 h 46"/>
                  <a:gd name="T18" fmla="*/ 53 w 61"/>
                  <a:gd name="T19" fmla="*/ 42 h 46"/>
                  <a:gd name="T20" fmla="*/ 55 w 61"/>
                  <a:gd name="T21" fmla="*/ 43 h 46"/>
                  <a:gd name="T22" fmla="*/ 57 w 61"/>
                  <a:gd name="T23" fmla="*/ 41 h 46"/>
                  <a:gd name="T24" fmla="*/ 56 w 61"/>
                  <a:gd name="T25" fmla="*/ 36 h 46"/>
                  <a:gd name="T26" fmla="*/ 60 w 61"/>
                  <a:gd name="T27" fmla="*/ 36 h 46"/>
                  <a:gd name="T28" fmla="*/ 58 w 61"/>
                  <a:gd name="T29" fmla="*/ 31 h 46"/>
                  <a:gd name="T30" fmla="*/ 57 w 61"/>
                  <a:gd name="T31" fmla="*/ 27 h 46"/>
                  <a:gd name="T32" fmla="*/ 57 w 61"/>
                  <a:gd name="T33" fmla="*/ 20 h 46"/>
                  <a:gd name="T34" fmla="*/ 56 w 61"/>
                  <a:gd name="T35" fmla="*/ 19 h 46"/>
                  <a:gd name="T36" fmla="*/ 54 w 61"/>
                  <a:gd name="T37" fmla="*/ 15 h 46"/>
                  <a:gd name="T38" fmla="*/ 54 w 61"/>
                  <a:gd name="T39" fmla="*/ 12 h 46"/>
                  <a:gd name="T40" fmla="*/ 51 w 61"/>
                  <a:gd name="T41" fmla="*/ 8 h 46"/>
                  <a:gd name="T42" fmla="*/ 48 w 61"/>
                  <a:gd name="T43" fmla="*/ 2 h 46"/>
                  <a:gd name="T44" fmla="*/ 42 w 61"/>
                  <a:gd name="T45" fmla="*/ 6 h 46"/>
                  <a:gd name="T46" fmla="*/ 37 w 61"/>
                  <a:gd name="T47" fmla="*/ 6 h 46"/>
                  <a:gd name="T48" fmla="*/ 32 w 61"/>
                  <a:gd name="T49" fmla="*/ 6 h 46"/>
                  <a:gd name="T50" fmla="*/ 30 w 61"/>
                  <a:gd name="T51" fmla="*/ 4 h 46"/>
                  <a:gd name="T52" fmla="*/ 30 w 61"/>
                  <a:gd name="T53" fmla="*/ 3 h 46"/>
                  <a:gd name="T54" fmla="*/ 29 w 61"/>
                  <a:gd name="T55" fmla="*/ 3 h 46"/>
                  <a:gd name="T56" fmla="*/ 17 w 61"/>
                  <a:gd name="T57" fmla="*/ 3 h 46"/>
                  <a:gd name="T58" fmla="*/ 12 w 61"/>
                  <a:gd name="T59" fmla="*/ 0 h 46"/>
                  <a:gd name="T60" fmla="*/ 10 w 61"/>
                  <a:gd name="T61" fmla="*/ 4 h 46"/>
                  <a:gd name="T62" fmla="*/ 10 w 61"/>
                  <a:gd name="T63" fmla="*/ 8 h 46"/>
                  <a:gd name="T64" fmla="*/ 7 w 61"/>
                  <a:gd name="T65" fmla="*/ 9 h 46"/>
                  <a:gd name="T66" fmla="*/ 1 w 61"/>
                  <a:gd name="T67" fmla="*/ 13 h 46"/>
                  <a:gd name="T68" fmla="*/ 0 w 61"/>
                  <a:gd name="T69" fmla="*/ 14 h 46"/>
                  <a:gd name="T70" fmla="*/ 6 w 61"/>
                  <a:gd name="T71" fmla="*/ 21 h 46"/>
                  <a:gd name="T72" fmla="*/ 15 w 61"/>
                  <a:gd name="T73" fmla="*/ 31 h 46"/>
                  <a:gd name="T74" fmla="*/ 20 w 61"/>
                  <a:gd name="T75" fmla="*/ 2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46">
                    <a:moveTo>
                      <a:pt x="20" y="25"/>
                    </a:moveTo>
                    <a:cubicBezTo>
                      <a:pt x="20" y="23"/>
                      <a:pt x="22" y="23"/>
                      <a:pt x="24" y="24"/>
                    </a:cubicBezTo>
                    <a:cubicBezTo>
                      <a:pt x="26" y="24"/>
                      <a:pt x="28" y="23"/>
                      <a:pt x="30" y="23"/>
                    </a:cubicBezTo>
                    <a:cubicBezTo>
                      <a:pt x="32" y="23"/>
                      <a:pt x="37" y="29"/>
                      <a:pt x="37" y="31"/>
                    </a:cubicBezTo>
                    <a:cubicBezTo>
                      <a:pt x="37" y="32"/>
                      <a:pt x="37" y="34"/>
                      <a:pt x="38" y="35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41" y="35"/>
                      <a:pt x="43" y="35"/>
                      <a:pt x="44" y="35"/>
                    </a:cubicBezTo>
                    <a:cubicBezTo>
                      <a:pt x="45" y="35"/>
                      <a:pt x="46" y="39"/>
                      <a:pt x="46" y="42"/>
                    </a:cubicBezTo>
                    <a:cubicBezTo>
                      <a:pt x="46" y="44"/>
                      <a:pt x="49" y="46"/>
                      <a:pt x="50" y="45"/>
                    </a:cubicBezTo>
                    <a:cubicBezTo>
                      <a:pt x="51" y="43"/>
                      <a:pt x="53" y="41"/>
                      <a:pt x="53" y="42"/>
                    </a:cubicBezTo>
                    <a:cubicBezTo>
                      <a:pt x="53" y="43"/>
                      <a:pt x="54" y="43"/>
                      <a:pt x="55" y="43"/>
                    </a:cubicBezTo>
                    <a:cubicBezTo>
                      <a:pt x="55" y="42"/>
                      <a:pt x="56" y="42"/>
                      <a:pt x="57" y="41"/>
                    </a:cubicBezTo>
                    <a:cubicBezTo>
                      <a:pt x="58" y="40"/>
                      <a:pt x="55" y="38"/>
                      <a:pt x="56" y="36"/>
                    </a:cubicBezTo>
                    <a:cubicBezTo>
                      <a:pt x="57" y="34"/>
                      <a:pt x="58" y="37"/>
                      <a:pt x="60" y="36"/>
                    </a:cubicBezTo>
                    <a:cubicBezTo>
                      <a:pt x="61" y="34"/>
                      <a:pt x="58" y="32"/>
                      <a:pt x="58" y="31"/>
                    </a:cubicBezTo>
                    <a:cubicBezTo>
                      <a:pt x="59" y="30"/>
                      <a:pt x="58" y="28"/>
                      <a:pt x="57" y="27"/>
                    </a:cubicBezTo>
                    <a:cubicBezTo>
                      <a:pt x="56" y="26"/>
                      <a:pt x="56" y="23"/>
                      <a:pt x="57" y="20"/>
                    </a:cubicBezTo>
                    <a:cubicBezTo>
                      <a:pt x="56" y="20"/>
                      <a:pt x="56" y="20"/>
                      <a:pt x="56" y="19"/>
                    </a:cubicBezTo>
                    <a:cubicBezTo>
                      <a:pt x="55" y="18"/>
                      <a:pt x="56" y="15"/>
                      <a:pt x="54" y="15"/>
                    </a:cubicBezTo>
                    <a:cubicBezTo>
                      <a:pt x="52" y="15"/>
                      <a:pt x="52" y="12"/>
                      <a:pt x="54" y="12"/>
                    </a:cubicBezTo>
                    <a:cubicBezTo>
                      <a:pt x="55" y="11"/>
                      <a:pt x="51" y="10"/>
                      <a:pt x="51" y="8"/>
                    </a:cubicBezTo>
                    <a:cubicBezTo>
                      <a:pt x="51" y="6"/>
                      <a:pt x="49" y="2"/>
                      <a:pt x="48" y="2"/>
                    </a:cubicBezTo>
                    <a:cubicBezTo>
                      <a:pt x="47" y="2"/>
                      <a:pt x="44" y="6"/>
                      <a:pt x="42" y="6"/>
                    </a:cubicBezTo>
                    <a:cubicBezTo>
                      <a:pt x="41" y="6"/>
                      <a:pt x="38" y="3"/>
                      <a:pt x="37" y="6"/>
                    </a:cubicBezTo>
                    <a:cubicBezTo>
                      <a:pt x="36" y="8"/>
                      <a:pt x="34" y="5"/>
                      <a:pt x="32" y="6"/>
                    </a:cubicBezTo>
                    <a:cubicBezTo>
                      <a:pt x="31" y="8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3"/>
                    </a:cubicBezTo>
                    <a:cubicBezTo>
                      <a:pt x="30" y="3"/>
                      <a:pt x="29" y="3"/>
                      <a:pt x="29" y="3"/>
                    </a:cubicBezTo>
                    <a:cubicBezTo>
                      <a:pt x="25" y="5"/>
                      <a:pt x="18" y="4"/>
                      <a:pt x="17" y="3"/>
                    </a:cubicBezTo>
                    <a:cubicBezTo>
                      <a:pt x="17" y="1"/>
                      <a:pt x="12" y="0"/>
                      <a:pt x="12" y="0"/>
                    </a:cubicBezTo>
                    <a:cubicBezTo>
                      <a:pt x="12" y="0"/>
                      <a:pt x="12" y="3"/>
                      <a:pt x="10" y="4"/>
                    </a:cubicBezTo>
                    <a:cubicBezTo>
                      <a:pt x="8" y="5"/>
                      <a:pt x="10" y="7"/>
                      <a:pt x="10" y="8"/>
                    </a:cubicBezTo>
                    <a:cubicBezTo>
                      <a:pt x="10" y="8"/>
                      <a:pt x="9" y="10"/>
                      <a:pt x="7" y="9"/>
                    </a:cubicBezTo>
                    <a:cubicBezTo>
                      <a:pt x="6" y="8"/>
                      <a:pt x="3" y="12"/>
                      <a:pt x="1" y="13"/>
                    </a:cubicBezTo>
                    <a:cubicBezTo>
                      <a:pt x="1" y="13"/>
                      <a:pt x="0" y="13"/>
                      <a:pt x="0" y="14"/>
                    </a:cubicBezTo>
                    <a:cubicBezTo>
                      <a:pt x="3" y="16"/>
                      <a:pt x="2" y="18"/>
                      <a:pt x="6" y="21"/>
                    </a:cubicBezTo>
                    <a:cubicBezTo>
                      <a:pt x="9" y="23"/>
                      <a:pt x="13" y="26"/>
                      <a:pt x="15" y="31"/>
                    </a:cubicBezTo>
                    <a:cubicBezTo>
                      <a:pt x="17" y="29"/>
                      <a:pt x="20" y="26"/>
                      <a:pt x="2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30">
                <a:extLst>
                  <a:ext uri="{FF2B5EF4-FFF2-40B4-BE49-F238E27FC236}">
                    <a16:creationId xmlns:a16="http://schemas.microsoft.com/office/drawing/2014/main" id="{42396486-4D06-409E-8CFD-D69A9DA937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8920" y="3929193"/>
                <a:ext cx="77793" cy="74029"/>
              </a:xfrm>
              <a:custGeom>
                <a:avLst/>
                <a:gdLst>
                  <a:gd name="T0" fmla="*/ 27 w 34"/>
                  <a:gd name="T1" fmla="*/ 19 h 32"/>
                  <a:gd name="T2" fmla="*/ 24 w 34"/>
                  <a:gd name="T3" fmla="*/ 16 h 32"/>
                  <a:gd name="T4" fmla="*/ 25 w 34"/>
                  <a:gd name="T5" fmla="*/ 10 h 32"/>
                  <a:gd name="T6" fmla="*/ 26 w 34"/>
                  <a:gd name="T7" fmla="*/ 8 h 32"/>
                  <a:gd name="T8" fmla="*/ 24 w 34"/>
                  <a:gd name="T9" fmla="*/ 7 h 32"/>
                  <a:gd name="T10" fmla="*/ 21 w 34"/>
                  <a:gd name="T11" fmla="*/ 10 h 32"/>
                  <a:gd name="T12" fmla="*/ 17 w 34"/>
                  <a:gd name="T13" fmla="*/ 7 h 32"/>
                  <a:gd name="T14" fmla="*/ 15 w 34"/>
                  <a:gd name="T15" fmla="*/ 0 h 32"/>
                  <a:gd name="T16" fmla="*/ 9 w 34"/>
                  <a:gd name="T17" fmla="*/ 1 h 32"/>
                  <a:gd name="T18" fmla="*/ 8 w 34"/>
                  <a:gd name="T19" fmla="*/ 5 h 32"/>
                  <a:gd name="T20" fmla="*/ 2 w 34"/>
                  <a:gd name="T21" fmla="*/ 10 h 32"/>
                  <a:gd name="T22" fmla="*/ 0 w 34"/>
                  <a:gd name="T23" fmla="*/ 13 h 32"/>
                  <a:gd name="T24" fmla="*/ 10 w 34"/>
                  <a:gd name="T25" fmla="*/ 20 h 32"/>
                  <a:gd name="T26" fmla="*/ 29 w 34"/>
                  <a:gd name="T27" fmla="*/ 32 h 32"/>
                  <a:gd name="T28" fmla="*/ 31 w 34"/>
                  <a:gd name="T29" fmla="*/ 32 h 32"/>
                  <a:gd name="T30" fmla="*/ 33 w 34"/>
                  <a:gd name="T31" fmla="*/ 25 h 32"/>
                  <a:gd name="T32" fmla="*/ 27 w 34"/>
                  <a:gd name="T33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27" y="19"/>
                    </a:moveTo>
                    <a:cubicBezTo>
                      <a:pt x="25" y="17"/>
                      <a:pt x="23" y="17"/>
                      <a:pt x="24" y="16"/>
                    </a:cubicBezTo>
                    <a:cubicBezTo>
                      <a:pt x="26" y="15"/>
                      <a:pt x="26" y="13"/>
                      <a:pt x="25" y="10"/>
                    </a:cubicBezTo>
                    <a:cubicBezTo>
                      <a:pt x="25" y="9"/>
                      <a:pt x="25" y="9"/>
                      <a:pt x="26" y="8"/>
                    </a:cubicBezTo>
                    <a:cubicBezTo>
                      <a:pt x="25" y="8"/>
                      <a:pt x="24" y="8"/>
                      <a:pt x="24" y="7"/>
                    </a:cubicBezTo>
                    <a:cubicBezTo>
                      <a:pt x="24" y="6"/>
                      <a:pt x="22" y="8"/>
                      <a:pt x="21" y="10"/>
                    </a:cubicBezTo>
                    <a:cubicBezTo>
                      <a:pt x="20" y="11"/>
                      <a:pt x="17" y="9"/>
                      <a:pt x="17" y="7"/>
                    </a:cubicBezTo>
                    <a:cubicBezTo>
                      <a:pt x="17" y="4"/>
                      <a:pt x="16" y="0"/>
                      <a:pt x="15" y="0"/>
                    </a:cubicBezTo>
                    <a:cubicBezTo>
                      <a:pt x="14" y="0"/>
                      <a:pt x="12" y="0"/>
                      <a:pt x="9" y="1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8" y="7"/>
                      <a:pt x="3" y="9"/>
                      <a:pt x="2" y="10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3" y="15"/>
                      <a:pt x="7" y="18"/>
                      <a:pt x="10" y="20"/>
                    </a:cubicBezTo>
                    <a:cubicBezTo>
                      <a:pt x="16" y="24"/>
                      <a:pt x="25" y="30"/>
                      <a:pt x="29" y="32"/>
                    </a:cubicBezTo>
                    <a:cubicBezTo>
                      <a:pt x="30" y="32"/>
                      <a:pt x="30" y="32"/>
                      <a:pt x="31" y="32"/>
                    </a:cubicBezTo>
                    <a:cubicBezTo>
                      <a:pt x="32" y="28"/>
                      <a:pt x="33" y="27"/>
                      <a:pt x="33" y="25"/>
                    </a:cubicBezTo>
                    <a:cubicBezTo>
                      <a:pt x="34" y="22"/>
                      <a:pt x="30" y="20"/>
                      <a:pt x="27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31">
                <a:extLst>
                  <a:ext uri="{FF2B5EF4-FFF2-40B4-BE49-F238E27FC236}">
                    <a16:creationId xmlns:a16="http://schemas.microsoft.com/office/drawing/2014/main" id="{09604288-D42C-4857-BA28-74173FC2D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298" y="3901589"/>
                <a:ext cx="52698" cy="57717"/>
              </a:xfrm>
              <a:custGeom>
                <a:avLst/>
                <a:gdLst>
                  <a:gd name="T0" fmla="*/ 22 w 23"/>
                  <a:gd name="T1" fmla="*/ 17 h 25"/>
                  <a:gd name="T2" fmla="*/ 23 w 23"/>
                  <a:gd name="T3" fmla="*/ 12 h 25"/>
                  <a:gd name="T4" fmla="*/ 22 w 23"/>
                  <a:gd name="T5" fmla="*/ 8 h 25"/>
                  <a:gd name="T6" fmla="*/ 15 w 23"/>
                  <a:gd name="T7" fmla="*/ 0 h 25"/>
                  <a:gd name="T8" fmla="*/ 9 w 23"/>
                  <a:gd name="T9" fmla="*/ 1 h 25"/>
                  <a:gd name="T10" fmla="*/ 5 w 23"/>
                  <a:gd name="T11" fmla="*/ 2 h 25"/>
                  <a:gd name="T12" fmla="*/ 0 w 23"/>
                  <a:gd name="T13" fmla="*/ 8 h 25"/>
                  <a:gd name="T14" fmla="*/ 1 w 23"/>
                  <a:gd name="T15" fmla="*/ 11 h 25"/>
                  <a:gd name="T16" fmla="*/ 7 w 23"/>
                  <a:gd name="T17" fmla="*/ 21 h 25"/>
                  <a:gd name="T18" fmla="*/ 14 w 23"/>
                  <a:gd name="T19" fmla="*/ 25 h 25"/>
                  <a:gd name="T20" fmla="*/ 16 w 23"/>
                  <a:gd name="T21" fmla="*/ 22 h 25"/>
                  <a:gd name="T22" fmla="*/ 22 w 23"/>
                  <a:gd name="T23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25">
                    <a:moveTo>
                      <a:pt x="22" y="17"/>
                    </a:moveTo>
                    <a:cubicBezTo>
                      <a:pt x="22" y="15"/>
                      <a:pt x="23" y="14"/>
                      <a:pt x="23" y="12"/>
                    </a:cubicBezTo>
                    <a:cubicBezTo>
                      <a:pt x="22" y="11"/>
                      <a:pt x="22" y="9"/>
                      <a:pt x="22" y="8"/>
                    </a:cubicBezTo>
                    <a:cubicBezTo>
                      <a:pt x="22" y="6"/>
                      <a:pt x="17" y="0"/>
                      <a:pt x="15" y="0"/>
                    </a:cubicBezTo>
                    <a:cubicBezTo>
                      <a:pt x="13" y="0"/>
                      <a:pt x="11" y="1"/>
                      <a:pt x="9" y="1"/>
                    </a:cubicBezTo>
                    <a:cubicBezTo>
                      <a:pt x="7" y="0"/>
                      <a:pt x="5" y="0"/>
                      <a:pt x="5" y="2"/>
                    </a:cubicBezTo>
                    <a:cubicBezTo>
                      <a:pt x="5" y="3"/>
                      <a:pt x="2" y="6"/>
                      <a:pt x="0" y="8"/>
                    </a:cubicBezTo>
                    <a:cubicBezTo>
                      <a:pt x="0" y="9"/>
                      <a:pt x="1" y="10"/>
                      <a:pt x="1" y="11"/>
                    </a:cubicBezTo>
                    <a:cubicBezTo>
                      <a:pt x="3" y="17"/>
                      <a:pt x="5" y="19"/>
                      <a:pt x="7" y="21"/>
                    </a:cubicBezTo>
                    <a:cubicBezTo>
                      <a:pt x="9" y="22"/>
                      <a:pt x="11" y="23"/>
                      <a:pt x="14" y="25"/>
                    </a:cubicBezTo>
                    <a:cubicBezTo>
                      <a:pt x="14" y="24"/>
                      <a:pt x="15" y="23"/>
                      <a:pt x="16" y="22"/>
                    </a:cubicBezTo>
                    <a:cubicBezTo>
                      <a:pt x="17" y="21"/>
                      <a:pt x="22" y="19"/>
                      <a:pt x="22" y="1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32">
                <a:extLst>
                  <a:ext uri="{FF2B5EF4-FFF2-40B4-BE49-F238E27FC236}">
                    <a16:creationId xmlns:a16="http://schemas.microsoft.com/office/drawing/2014/main" id="{010410A2-D70D-4FF3-B8BC-12FA02C68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7288" y="3559049"/>
                <a:ext cx="154331" cy="124218"/>
              </a:xfrm>
              <a:custGeom>
                <a:avLst/>
                <a:gdLst>
                  <a:gd name="T0" fmla="*/ 31 w 67"/>
                  <a:gd name="T1" fmla="*/ 42 h 54"/>
                  <a:gd name="T2" fmla="*/ 40 w 67"/>
                  <a:gd name="T3" fmla="*/ 36 h 54"/>
                  <a:gd name="T4" fmla="*/ 40 w 67"/>
                  <a:gd name="T5" fmla="*/ 14 h 54"/>
                  <a:gd name="T6" fmla="*/ 67 w 67"/>
                  <a:gd name="T7" fmla="*/ 14 h 54"/>
                  <a:gd name="T8" fmla="*/ 67 w 67"/>
                  <a:gd name="T9" fmla="*/ 3 h 54"/>
                  <a:gd name="T10" fmla="*/ 61 w 67"/>
                  <a:gd name="T11" fmla="*/ 0 h 54"/>
                  <a:gd name="T12" fmla="*/ 31 w 67"/>
                  <a:gd name="T13" fmla="*/ 0 h 54"/>
                  <a:gd name="T14" fmla="*/ 27 w 67"/>
                  <a:gd name="T15" fmla="*/ 7 h 54"/>
                  <a:gd name="T16" fmla="*/ 16 w 67"/>
                  <a:gd name="T17" fmla="*/ 22 h 54"/>
                  <a:gd name="T18" fmla="*/ 2 w 67"/>
                  <a:gd name="T19" fmla="*/ 47 h 54"/>
                  <a:gd name="T20" fmla="*/ 0 w 67"/>
                  <a:gd name="T21" fmla="*/ 54 h 54"/>
                  <a:gd name="T22" fmla="*/ 31 w 67"/>
                  <a:gd name="T23" fmla="*/ 54 h 54"/>
                  <a:gd name="T24" fmla="*/ 31 w 67"/>
                  <a:gd name="T2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" h="54">
                    <a:moveTo>
                      <a:pt x="31" y="42"/>
                    </a:moveTo>
                    <a:cubicBezTo>
                      <a:pt x="31" y="40"/>
                      <a:pt x="40" y="38"/>
                      <a:pt x="40" y="36"/>
                    </a:cubicBezTo>
                    <a:cubicBezTo>
                      <a:pt x="40" y="34"/>
                      <a:pt x="40" y="14"/>
                      <a:pt x="40" y="14"/>
                    </a:cubicBezTo>
                    <a:cubicBezTo>
                      <a:pt x="40" y="14"/>
                      <a:pt x="66" y="15"/>
                      <a:pt x="67" y="14"/>
                    </a:cubicBezTo>
                    <a:cubicBezTo>
                      <a:pt x="67" y="14"/>
                      <a:pt x="67" y="8"/>
                      <a:pt x="67" y="3"/>
                    </a:cubicBezTo>
                    <a:cubicBezTo>
                      <a:pt x="66" y="1"/>
                      <a:pt x="67" y="0"/>
                      <a:pt x="61" y="0"/>
                    </a:cubicBezTo>
                    <a:cubicBezTo>
                      <a:pt x="56" y="0"/>
                      <a:pt x="41" y="0"/>
                      <a:pt x="31" y="0"/>
                    </a:cubicBezTo>
                    <a:cubicBezTo>
                      <a:pt x="29" y="2"/>
                      <a:pt x="28" y="5"/>
                      <a:pt x="27" y="7"/>
                    </a:cubicBezTo>
                    <a:cubicBezTo>
                      <a:pt x="25" y="11"/>
                      <a:pt x="16" y="16"/>
                      <a:pt x="16" y="22"/>
                    </a:cubicBezTo>
                    <a:cubicBezTo>
                      <a:pt x="16" y="27"/>
                      <a:pt x="7" y="35"/>
                      <a:pt x="2" y="47"/>
                    </a:cubicBezTo>
                    <a:cubicBezTo>
                      <a:pt x="0" y="50"/>
                      <a:pt x="0" y="52"/>
                      <a:pt x="0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4"/>
                      <a:pt x="31" y="44"/>
                      <a:pt x="31" y="4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33">
                <a:extLst>
                  <a:ext uri="{FF2B5EF4-FFF2-40B4-BE49-F238E27FC236}">
                    <a16:creationId xmlns:a16="http://schemas.microsoft.com/office/drawing/2014/main" id="{DB9CC3AF-04D6-4558-A7E2-A265166D6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778" y="3565323"/>
                <a:ext cx="225851" cy="247181"/>
              </a:xfrm>
              <a:custGeom>
                <a:avLst/>
                <a:gdLst>
                  <a:gd name="T0" fmla="*/ 8 w 98"/>
                  <a:gd name="T1" fmla="*/ 92 h 107"/>
                  <a:gd name="T2" fmla="*/ 15 w 98"/>
                  <a:gd name="T3" fmla="*/ 92 h 107"/>
                  <a:gd name="T4" fmla="*/ 21 w 98"/>
                  <a:gd name="T5" fmla="*/ 92 h 107"/>
                  <a:gd name="T6" fmla="*/ 26 w 98"/>
                  <a:gd name="T7" fmla="*/ 95 h 107"/>
                  <a:gd name="T8" fmla="*/ 29 w 98"/>
                  <a:gd name="T9" fmla="*/ 95 h 107"/>
                  <a:gd name="T10" fmla="*/ 34 w 98"/>
                  <a:gd name="T11" fmla="*/ 103 h 107"/>
                  <a:gd name="T12" fmla="*/ 38 w 98"/>
                  <a:gd name="T13" fmla="*/ 107 h 107"/>
                  <a:gd name="T14" fmla="*/ 42 w 98"/>
                  <a:gd name="T15" fmla="*/ 104 h 107"/>
                  <a:gd name="T16" fmla="*/ 47 w 98"/>
                  <a:gd name="T17" fmla="*/ 102 h 107"/>
                  <a:gd name="T18" fmla="*/ 52 w 98"/>
                  <a:gd name="T19" fmla="*/ 101 h 107"/>
                  <a:gd name="T20" fmla="*/ 57 w 98"/>
                  <a:gd name="T21" fmla="*/ 102 h 107"/>
                  <a:gd name="T22" fmla="*/ 62 w 98"/>
                  <a:gd name="T23" fmla="*/ 100 h 107"/>
                  <a:gd name="T24" fmla="*/ 93 w 98"/>
                  <a:gd name="T25" fmla="*/ 100 h 107"/>
                  <a:gd name="T26" fmla="*/ 94 w 98"/>
                  <a:gd name="T27" fmla="*/ 93 h 107"/>
                  <a:gd name="T28" fmla="*/ 92 w 98"/>
                  <a:gd name="T29" fmla="*/ 91 h 107"/>
                  <a:gd name="T30" fmla="*/ 84 w 98"/>
                  <a:gd name="T31" fmla="*/ 20 h 107"/>
                  <a:gd name="T32" fmla="*/ 98 w 98"/>
                  <a:gd name="T33" fmla="*/ 20 h 107"/>
                  <a:gd name="T34" fmla="*/ 69 w 98"/>
                  <a:gd name="T35" fmla="*/ 1 h 107"/>
                  <a:gd name="T36" fmla="*/ 68 w 98"/>
                  <a:gd name="T37" fmla="*/ 0 h 107"/>
                  <a:gd name="T38" fmla="*/ 68 w 98"/>
                  <a:gd name="T39" fmla="*/ 11 h 107"/>
                  <a:gd name="T40" fmla="*/ 41 w 98"/>
                  <a:gd name="T41" fmla="*/ 11 h 107"/>
                  <a:gd name="T42" fmla="*/ 41 w 98"/>
                  <a:gd name="T43" fmla="*/ 33 h 107"/>
                  <a:gd name="T44" fmla="*/ 32 w 98"/>
                  <a:gd name="T45" fmla="*/ 39 h 107"/>
                  <a:gd name="T46" fmla="*/ 32 w 98"/>
                  <a:gd name="T47" fmla="*/ 51 h 107"/>
                  <a:gd name="T48" fmla="*/ 1 w 98"/>
                  <a:gd name="T49" fmla="*/ 51 h 107"/>
                  <a:gd name="T50" fmla="*/ 5 w 98"/>
                  <a:gd name="T51" fmla="*/ 60 h 107"/>
                  <a:gd name="T52" fmla="*/ 7 w 98"/>
                  <a:gd name="T53" fmla="*/ 73 h 107"/>
                  <a:gd name="T54" fmla="*/ 4 w 98"/>
                  <a:gd name="T55" fmla="*/ 89 h 107"/>
                  <a:gd name="T56" fmla="*/ 3 w 98"/>
                  <a:gd name="T57" fmla="*/ 96 h 107"/>
                  <a:gd name="T58" fmla="*/ 3 w 98"/>
                  <a:gd name="T59" fmla="*/ 96 h 107"/>
                  <a:gd name="T60" fmla="*/ 8 w 98"/>
                  <a:gd name="T61" fmla="*/ 9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8" h="107">
                    <a:moveTo>
                      <a:pt x="8" y="92"/>
                    </a:moveTo>
                    <a:cubicBezTo>
                      <a:pt x="11" y="93"/>
                      <a:pt x="15" y="92"/>
                      <a:pt x="15" y="92"/>
                    </a:cubicBezTo>
                    <a:cubicBezTo>
                      <a:pt x="15" y="92"/>
                      <a:pt x="19" y="90"/>
                      <a:pt x="21" y="92"/>
                    </a:cubicBezTo>
                    <a:cubicBezTo>
                      <a:pt x="24" y="93"/>
                      <a:pt x="26" y="95"/>
                      <a:pt x="26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31" y="102"/>
                      <a:pt x="34" y="103"/>
                    </a:cubicBezTo>
                    <a:cubicBezTo>
                      <a:pt x="36" y="103"/>
                      <a:pt x="38" y="105"/>
                      <a:pt x="38" y="107"/>
                    </a:cubicBezTo>
                    <a:cubicBezTo>
                      <a:pt x="41" y="107"/>
                      <a:pt x="42" y="106"/>
                      <a:pt x="42" y="104"/>
                    </a:cubicBezTo>
                    <a:cubicBezTo>
                      <a:pt x="42" y="102"/>
                      <a:pt x="44" y="99"/>
                      <a:pt x="47" y="102"/>
                    </a:cubicBezTo>
                    <a:cubicBezTo>
                      <a:pt x="51" y="105"/>
                      <a:pt x="51" y="103"/>
                      <a:pt x="52" y="101"/>
                    </a:cubicBezTo>
                    <a:cubicBezTo>
                      <a:pt x="52" y="100"/>
                      <a:pt x="55" y="102"/>
                      <a:pt x="57" y="102"/>
                    </a:cubicBezTo>
                    <a:cubicBezTo>
                      <a:pt x="59" y="102"/>
                      <a:pt x="62" y="100"/>
                      <a:pt x="62" y="100"/>
                    </a:cubicBezTo>
                    <a:cubicBezTo>
                      <a:pt x="62" y="100"/>
                      <a:pt x="92" y="101"/>
                      <a:pt x="93" y="100"/>
                    </a:cubicBezTo>
                    <a:cubicBezTo>
                      <a:pt x="95" y="99"/>
                      <a:pt x="94" y="93"/>
                      <a:pt x="94" y="93"/>
                    </a:cubicBezTo>
                    <a:cubicBezTo>
                      <a:pt x="92" y="91"/>
                      <a:pt x="92" y="91"/>
                      <a:pt x="92" y="91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83" y="10"/>
                      <a:pt x="71" y="2"/>
                      <a:pt x="69" y="1"/>
                    </a:cubicBezTo>
                    <a:cubicBezTo>
                      <a:pt x="69" y="1"/>
                      <a:pt x="68" y="0"/>
                      <a:pt x="68" y="0"/>
                    </a:cubicBezTo>
                    <a:cubicBezTo>
                      <a:pt x="68" y="5"/>
                      <a:pt x="68" y="11"/>
                      <a:pt x="68" y="11"/>
                    </a:cubicBezTo>
                    <a:cubicBezTo>
                      <a:pt x="67" y="12"/>
                      <a:pt x="41" y="11"/>
                      <a:pt x="41" y="11"/>
                    </a:cubicBezTo>
                    <a:cubicBezTo>
                      <a:pt x="41" y="11"/>
                      <a:pt x="41" y="31"/>
                      <a:pt x="41" y="33"/>
                    </a:cubicBezTo>
                    <a:cubicBezTo>
                      <a:pt x="41" y="35"/>
                      <a:pt x="32" y="37"/>
                      <a:pt x="32" y="39"/>
                    </a:cubicBezTo>
                    <a:cubicBezTo>
                      <a:pt x="32" y="41"/>
                      <a:pt x="32" y="51"/>
                      <a:pt x="32" y="51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0" y="56"/>
                      <a:pt x="3" y="58"/>
                      <a:pt x="5" y="60"/>
                    </a:cubicBezTo>
                    <a:cubicBezTo>
                      <a:pt x="8" y="63"/>
                      <a:pt x="3" y="68"/>
                      <a:pt x="7" y="73"/>
                    </a:cubicBezTo>
                    <a:cubicBezTo>
                      <a:pt x="11" y="78"/>
                      <a:pt x="6" y="86"/>
                      <a:pt x="4" y="89"/>
                    </a:cubicBezTo>
                    <a:cubicBezTo>
                      <a:pt x="3" y="91"/>
                      <a:pt x="3" y="93"/>
                      <a:pt x="3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6" y="95"/>
                      <a:pt x="5" y="92"/>
                      <a:pt x="8" y="9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34">
                <a:extLst>
                  <a:ext uri="{FF2B5EF4-FFF2-40B4-BE49-F238E27FC236}">
                    <a16:creationId xmlns:a16="http://schemas.microsoft.com/office/drawing/2014/main" id="{39C72BDA-0215-472D-A012-C3106BA8B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2609" y="3611748"/>
                <a:ext cx="311172" cy="288587"/>
              </a:xfrm>
              <a:custGeom>
                <a:avLst/>
                <a:gdLst>
                  <a:gd name="T0" fmla="*/ 128 w 135"/>
                  <a:gd name="T1" fmla="*/ 52 h 125"/>
                  <a:gd name="T2" fmla="*/ 124 w 135"/>
                  <a:gd name="T3" fmla="*/ 43 h 125"/>
                  <a:gd name="T4" fmla="*/ 115 w 135"/>
                  <a:gd name="T5" fmla="*/ 40 h 125"/>
                  <a:gd name="T6" fmla="*/ 109 w 135"/>
                  <a:gd name="T7" fmla="*/ 33 h 125"/>
                  <a:gd name="T8" fmla="*/ 60 w 135"/>
                  <a:gd name="T9" fmla="*/ 0 h 125"/>
                  <a:gd name="T10" fmla="*/ 46 w 135"/>
                  <a:gd name="T11" fmla="*/ 0 h 125"/>
                  <a:gd name="T12" fmla="*/ 54 w 135"/>
                  <a:gd name="T13" fmla="*/ 71 h 125"/>
                  <a:gd name="T14" fmla="*/ 56 w 135"/>
                  <a:gd name="T15" fmla="*/ 73 h 125"/>
                  <a:gd name="T16" fmla="*/ 55 w 135"/>
                  <a:gd name="T17" fmla="*/ 80 h 125"/>
                  <a:gd name="T18" fmla="*/ 24 w 135"/>
                  <a:gd name="T19" fmla="*/ 80 h 125"/>
                  <a:gd name="T20" fmla="*/ 19 w 135"/>
                  <a:gd name="T21" fmla="*/ 82 h 125"/>
                  <a:gd name="T22" fmla="*/ 14 w 135"/>
                  <a:gd name="T23" fmla="*/ 81 h 125"/>
                  <a:gd name="T24" fmla="*/ 9 w 135"/>
                  <a:gd name="T25" fmla="*/ 82 h 125"/>
                  <a:gd name="T26" fmla="*/ 4 w 135"/>
                  <a:gd name="T27" fmla="*/ 84 h 125"/>
                  <a:gd name="T28" fmla="*/ 0 w 135"/>
                  <a:gd name="T29" fmla="*/ 87 h 125"/>
                  <a:gd name="T30" fmla="*/ 1 w 135"/>
                  <a:gd name="T31" fmla="*/ 88 h 125"/>
                  <a:gd name="T32" fmla="*/ 2 w 135"/>
                  <a:gd name="T33" fmla="*/ 91 h 125"/>
                  <a:gd name="T34" fmla="*/ 4 w 135"/>
                  <a:gd name="T35" fmla="*/ 96 h 125"/>
                  <a:gd name="T36" fmla="*/ 8 w 135"/>
                  <a:gd name="T37" fmla="*/ 101 h 125"/>
                  <a:gd name="T38" fmla="*/ 8 w 135"/>
                  <a:gd name="T39" fmla="*/ 107 h 125"/>
                  <a:gd name="T40" fmla="*/ 10 w 135"/>
                  <a:gd name="T41" fmla="*/ 109 h 125"/>
                  <a:gd name="T42" fmla="*/ 15 w 135"/>
                  <a:gd name="T43" fmla="*/ 109 h 125"/>
                  <a:gd name="T44" fmla="*/ 20 w 135"/>
                  <a:gd name="T45" fmla="*/ 109 h 125"/>
                  <a:gd name="T46" fmla="*/ 26 w 135"/>
                  <a:gd name="T47" fmla="*/ 105 h 125"/>
                  <a:gd name="T48" fmla="*/ 29 w 135"/>
                  <a:gd name="T49" fmla="*/ 111 h 125"/>
                  <a:gd name="T50" fmla="*/ 32 w 135"/>
                  <a:gd name="T51" fmla="*/ 115 h 125"/>
                  <a:gd name="T52" fmla="*/ 32 w 135"/>
                  <a:gd name="T53" fmla="*/ 118 h 125"/>
                  <a:gd name="T54" fmla="*/ 34 w 135"/>
                  <a:gd name="T55" fmla="*/ 122 h 125"/>
                  <a:gd name="T56" fmla="*/ 38 w 135"/>
                  <a:gd name="T57" fmla="*/ 123 h 125"/>
                  <a:gd name="T58" fmla="*/ 42 w 135"/>
                  <a:gd name="T59" fmla="*/ 124 h 125"/>
                  <a:gd name="T60" fmla="*/ 46 w 135"/>
                  <a:gd name="T61" fmla="*/ 122 h 125"/>
                  <a:gd name="T62" fmla="*/ 50 w 135"/>
                  <a:gd name="T63" fmla="*/ 121 h 125"/>
                  <a:gd name="T64" fmla="*/ 53 w 135"/>
                  <a:gd name="T65" fmla="*/ 122 h 125"/>
                  <a:gd name="T66" fmla="*/ 55 w 135"/>
                  <a:gd name="T67" fmla="*/ 122 h 125"/>
                  <a:gd name="T68" fmla="*/ 58 w 135"/>
                  <a:gd name="T69" fmla="*/ 116 h 125"/>
                  <a:gd name="T70" fmla="*/ 57 w 135"/>
                  <a:gd name="T71" fmla="*/ 110 h 125"/>
                  <a:gd name="T72" fmla="*/ 63 w 135"/>
                  <a:gd name="T73" fmla="*/ 108 h 125"/>
                  <a:gd name="T74" fmla="*/ 66 w 135"/>
                  <a:gd name="T75" fmla="*/ 103 h 125"/>
                  <a:gd name="T76" fmla="*/ 69 w 135"/>
                  <a:gd name="T77" fmla="*/ 97 h 125"/>
                  <a:gd name="T78" fmla="*/ 74 w 135"/>
                  <a:gd name="T79" fmla="*/ 97 h 125"/>
                  <a:gd name="T80" fmla="*/ 77 w 135"/>
                  <a:gd name="T81" fmla="*/ 93 h 125"/>
                  <a:gd name="T82" fmla="*/ 81 w 135"/>
                  <a:gd name="T83" fmla="*/ 91 h 125"/>
                  <a:gd name="T84" fmla="*/ 84 w 135"/>
                  <a:gd name="T85" fmla="*/ 89 h 125"/>
                  <a:gd name="T86" fmla="*/ 91 w 135"/>
                  <a:gd name="T87" fmla="*/ 87 h 125"/>
                  <a:gd name="T88" fmla="*/ 97 w 135"/>
                  <a:gd name="T89" fmla="*/ 84 h 125"/>
                  <a:gd name="T90" fmla="*/ 107 w 135"/>
                  <a:gd name="T91" fmla="*/ 84 h 125"/>
                  <a:gd name="T92" fmla="*/ 114 w 135"/>
                  <a:gd name="T93" fmla="*/ 82 h 125"/>
                  <a:gd name="T94" fmla="*/ 126 w 135"/>
                  <a:gd name="T95" fmla="*/ 81 h 125"/>
                  <a:gd name="T96" fmla="*/ 131 w 135"/>
                  <a:gd name="T97" fmla="*/ 78 h 125"/>
                  <a:gd name="T98" fmla="*/ 134 w 135"/>
                  <a:gd name="T99" fmla="*/ 72 h 125"/>
                  <a:gd name="T100" fmla="*/ 134 w 135"/>
                  <a:gd name="T101" fmla="*/ 50 h 125"/>
                  <a:gd name="T102" fmla="*/ 128 w 135"/>
                  <a:gd name="T103" fmla="*/ 5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5" h="125">
                    <a:moveTo>
                      <a:pt x="128" y="52"/>
                    </a:moveTo>
                    <a:cubicBezTo>
                      <a:pt x="128" y="52"/>
                      <a:pt x="128" y="46"/>
                      <a:pt x="124" y="43"/>
                    </a:cubicBezTo>
                    <a:cubicBezTo>
                      <a:pt x="120" y="41"/>
                      <a:pt x="115" y="40"/>
                      <a:pt x="115" y="40"/>
                    </a:cubicBezTo>
                    <a:cubicBezTo>
                      <a:pt x="115" y="40"/>
                      <a:pt x="112" y="35"/>
                      <a:pt x="109" y="33"/>
                    </a:cubicBezTo>
                    <a:cubicBezTo>
                      <a:pt x="108" y="32"/>
                      <a:pt x="82" y="14"/>
                      <a:pt x="60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7" y="79"/>
                      <a:pt x="55" y="80"/>
                    </a:cubicBezTo>
                    <a:cubicBezTo>
                      <a:pt x="54" y="81"/>
                      <a:pt x="24" y="80"/>
                      <a:pt x="24" y="80"/>
                    </a:cubicBezTo>
                    <a:cubicBezTo>
                      <a:pt x="24" y="80"/>
                      <a:pt x="21" y="82"/>
                      <a:pt x="19" y="82"/>
                    </a:cubicBezTo>
                    <a:cubicBezTo>
                      <a:pt x="17" y="82"/>
                      <a:pt x="14" y="80"/>
                      <a:pt x="14" y="81"/>
                    </a:cubicBezTo>
                    <a:cubicBezTo>
                      <a:pt x="13" y="83"/>
                      <a:pt x="13" y="85"/>
                      <a:pt x="9" y="82"/>
                    </a:cubicBezTo>
                    <a:cubicBezTo>
                      <a:pt x="6" y="79"/>
                      <a:pt x="4" y="82"/>
                      <a:pt x="4" y="84"/>
                    </a:cubicBezTo>
                    <a:cubicBezTo>
                      <a:pt x="4" y="86"/>
                      <a:pt x="3" y="87"/>
                      <a:pt x="0" y="87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1"/>
                      <a:pt x="2" y="94"/>
                      <a:pt x="4" y="96"/>
                    </a:cubicBezTo>
                    <a:cubicBezTo>
                      <a:pt x="5" y="97"/>
                      <a:pt x="8" y="100"/>
                      <a:pt x="8" y="101"/>
                    </a:cubicBezTo>
                    <a:cubicBezTo>
                      <a:pt x="8" y="102"/>
                      <a:pt x="8" y="107"/>
                      <a:pt x="8" y="107"/>
                    </a:cubicBezTo>
                    <a:cubicBezTo>
                      <a:pt x="8" y="107"/>
                      <a:pt x="9" y="111"/>
                      <a:pt x="10" y="109"/>
                    </a:cubicBezTo>
                    <a:cubicBezTo>
                      <a:pt x="12" y="108"/>
                      <a:pt x="14" y="111"/>
                      <a:pt x="15" y="109"/>
                    </a:cubicBezTo>
                    <a:cubicBezTo>
                      <a:pt x="16" y="106"/>
                      <a:pt x="19" y="109"/>
                      <a:pt x="20" y="109"/>
                    </a:cubicBezTo>
                    <a:cubicBezTo>
                      <a:pt x="22" y="109"/>
                      <a:pt x="25" y="105"/>
                      <a:pt x="26" y="105"/>
                    </a:cubicBezTo>
                    <a:cubicBezTo>
                      <a:pt x="27" y="105"/>
                      <a:pt x="29" y="109"/>
                      <a:pt x="29" y="111"/>
                    </a:cubicBezTo>
                    <a:cubicBezTo>
                      <a:pt x="29" y="113"/>
                      <a:pt x="33" y="114"/>
                      <a:pt x="32" y="115"/>
                    </a:cubicBezTo>
                    <a:cubicBezTo>
                      <a:pt x="30" y="115"/>
                      <a:pt x="30" y="118"/>
                      <a:pt x="32" y="118"/>
                    </a:cubicBezTo>
                    <a:cubicBezTo>
                      <a:pt x="34" y="118"/>
                      <a:pt x="33" y="121"/>
                      <a:pt x="34" y="122"/>
                    </a:cubicBezTo>
                    <a:cubicBezTo>
                      <a:pt x="35" y="124"/>
                      <a:pt x="37" y="125"/>
                      <a:pt x="38" y="123"/>
                    </a:cubicBezTo>
                    <a:cubicBezTo>
                      <a:pt x="39" y="121"/>
                      <a:pt x="41" y="123"/>
                      <a:pt x="42" y="124"/>
                    </a:cubicBezTo>
                    <a:cubicBezTo>
                      <a:pt x="43" y="125"/>
                      <a:pt x="46" y="124"/>
                      <a:pt x="46" y="122"/>
                    </a:cubicBezTo>
                    <a:cubicBezTo>
                      <a:pt x="47" y="120"/>
                      <a:pt x="50" y="119"/>
                      <a:pt x="50" y="121"/>
                    </a:cubicBezTo>
                    <a:cubicBezTo>
                      <a:pt x="50" y="123"/>
                      <a:pt x="51" y="124"/>
                      <a:pt x="53" y="122"/>
                    </a:cubicBezTo>
                    <a:cubicBezTo>
                      <a:pt x="54" y="122"/>
                      <a:pt x="55" y="122"/>
                      <a:pt x="55" y="122"/>
                    </a:cubicBezTo>
                    <a:cubicBezTo>
                      <a:pt x="56" y="119"/>
                      <a:pt x="57" y="117"/>
                      <a:pt x="58" y="116"/>
                    </a:cubicBezTo>
                    <a:cubicBezTo>
                      <a:pt x="58" y="114"/>
                      <a:pt x="56" y="111"/>
                      <a:pt x="57" y="110"/>
                    </a:cubicBezTo>
                    <a:cubicBezTo>
                      <a:pt x="58" y="110"/>
                      <a:pt x="62" y="111"/>
                      <a:pt x="63" y="108"/>
                    </a:cubicBezTo>
                    <a:cubicBezTo>
                      <a:pt x="65" y="104"/>
                      <a:pt x="66" y="103"/>
                      <a:pt x="66" y="103"/>
                    </a:cubicBezTo>
                    <a:cubicBezTo>
                      <a:pt x="66" y="103"/>
                      <a:pt x="67" y="95"/>
                      <a:pt x="69" y="97"/>
                    </a:cubicBezTo>
                    <a:cubicBezTo>
                      <a:pt x="71" y="98"/>
                      <a:pt x="73" y="100"/>
                      <a:pt x="74" y="97"/>
                    </a:cubicBezTo>
                    <a:cubicBezTo>
                      <a:pt x="74" y="94"/>
                      <a:pt x="77" y="96"/>
                      <a:pt x="77" y="93"/>
                    </a:cubicBezTo>
                    <a:cubicBezTo>
                      <a:pt x="78" y="90"/>
                      <a:pt x="79" y="91"/>
                      <a:pt x="81" y="91"/>
                    </a:cubicBezTo>
                    <a:cubicBezTo>
                      <a:pt x="83" y="92"/>
                      <a:pt x="84" y="91"/>
                      <a:pt x="84" y="89"/>
                    </a:cubicBezTo>
                    <a:cubicBezTo>
                      <a:pt x="84" y="88"/>
                      <a:pt x="88" y="89"/>
                      <a:pt x="91" y="87"/>
                    </a:cubicBezTo>
                    <a:cubicBezTo>
                      <a:pt x="94" y="84"/>
                      <a:pt x="96" y="83"/>
                      <a:pt x="97" y="84"/>
                    </a:cubicBezTo>
                    <a:cubicBezTo>
                      <a:pt x="98" y="85"/>
                      <a:pt x="106" y="85"/>
                      <a:pt x="107" y="84"/>
                    </a:cubicBezTo>
                    <a:cubicBezTo>
                      <a:pt x="108" y="84"/>
                      <a:pt x="111" y="82"/>
                      <a:pt x="114" y="82"/>
                    </a:cubicBezTo>
                    <a:cubicBezTo>
                      <a:pt x="117" y="83"/>
                      <a:pt x="123" y="81"/>
                      <a:pt x="126" y="81"/>
                    </a:cubicBezTo>
                    <a:cubicBezTo>
                      <a:pt x="129" y="81"/>
                      <a:pt x="130" y="79"/>
                      <a:pt x="131" y="78"/>
                    </a:cubicBezTo>
                    <a:cubicBezTo>
                      <a:pt x="132" y="77"/>
                      <a:pt x="133" y="72"/>
                      <a:pt x="134" y="72"/>
                    </a:cubicBezTo>
                    <a:cubicBezTo>
                      <a:pt x="135" y="71"/>
                      <a:pt x="134" y="56"/>
                      <a:pt x="134" y="50"/>
                    </a:cubicBezTo>
                    <a:cubicBezTo>
                      <a:pt x="132" y="51"/>
                      <a:pt x="128" y="52"/>
                      <a:pt x="128" y="5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5">
                <a:extLst>
                  <a:ext uri="{FF2B5EF4-FFF2-40B4-BE49-F238E27FC236}">
                    <a16:creationId xmlns:a16="http://schemas.microsoft.com/office/drawing/2014/main" id="{0718D27A-AD1B-4B72-933E-64137AACFE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9336" y="3802466"/>
                <a:ext cx="154331" cy="109161"/>
              </a:xfrm>
              <a:custGeom>
                <a:avLst/>
                <a:gdLst>
                  <a:gd name="T0" fmla="*/ 66 w 67"/>
                  <a:gd name="T1" fmla="*/ 26 h 47"/>
                  <a:gd name="T2" fmla="*/ 63 w 67"/>
                  <a:gd name="T3" fmla="*/ 25 h 47"/>
                  <a:gd name="T4" fmla="*/ 62 w 67"/>
                  <a:gd name="T5" fmla="*/ 20 h 47"/>
                  <a:gd name="T6" fmla="*/ 58 w 67"/>
                  <a:gd name="T7" fmla="*/ 21 h 47"/>
                  <a:gd name="T8" fmla="*/ 55 w 67"/>
                  <a:gd name="T9" fmla="*/ 18 h 47"/>
                  <a:gd name="T10" fmla="*/ 54 w 67"/>
                  <a:gd name="T11" fmla="*/ 15 h 47"/>
                  <a:gd name="T12" fmla="*/ 50 w 67"/>
                  <a:gd name="T13" fmla="*/ 11 h 47"/>
                  <a:gd name="T14" fmla="*/ 47 w 67"/>
                  <a:gd name="T15" fmla="*/ 6 h 47"/>
                  <a:gd name="T16" fmla="*/ 47 w 67"/>
                  <a:gd name="T17" fmla="*/ 2 h 47"/>
                  <a:gd name="T18" fmla="*/ 42 w 67"/>
                  <a:gd name="T19" fmla="*/ 1 h 47"/>
                  <a:gd name="T20" fmla="*/ 36 w 67"/>
                  <a:gd name="T21" fmla="*/ 4 h 47"/>
                  <a:gd name="T22" fmla="*/ 29 w 67"/>
                  <a:gd name="T23" fmla="*/ 6 h 47"/>
                  <a:gd name="T24" fmla="*/ 26 w 67"/>
                  <a:gd name="T25" fmla="*/ 8 h 47"/>
                  <a:gd name="T26" fmla="*/ 22 w 67"/>
                  <a:gd name="T27" fmla="*/ 10 h 47"/>
                  <a:gd name="T28" fmla="*/ 19 w 67"/>
                  <a:gd name="T29" fmla="*/ 14 h 47"/>
                  <a:gd name="T30" fmla="*/ 14 w 67"/>
                  <a:gd name="T31" fmla="*/ 14 h 47"/>
                  <a:gd name="T32" fmla="*/ 11 w 67"/>
                  <a:gd name="T33" fmla="*/ 20 h 47"/>
                  <a:gd name="T34" fmla="*/ 8 w 67"/>
                  <a:gd name="T35" fmla="*/ 25 h 47"/>
                  <a:gd name="T36" fmla="*/ 2 w 67"/>
                  <a:gd name="T37" fmla="*/ 27 h 47"/>
                  <a:gd name="T38" fmla="*/ 3 w 67"/>
                  <a:gd name="T39" fmla="*/ 33 h 47"/>
                  <a:gd name="T40" fmla="*/ 0 w 67"/>
                  <a:gd name="T41" fmla="*/ 39 h 47"/>
                  <a:gd name="T42" fmla="*/ 4 w 67"/>
                  <a:gd name="T43" fmla="*/ 41 h 47"/>
                  <a:gd name="T44" fmla="*/ 11 w 67"/>
                  <a:gd name="T45" fmla="*/ 45 h 47"/>
                  <a:gd name="T46" fmla="*/ 21 w 67"/>
                  <a:gd name="T47" fmla="*/ 44 h 47"/>
                  <a:gd name="T48" fmla="*/ 23 w 67"/>
                  <a:gd name="T49" fmla="*/ 43 h 47"/>
                  <a:gd name="T50" fmla="*/ 22 w 67"/>
                  <a:gd name="T51" fmla="*/ 35 h 47"/>
                  <a:gd name="T52" fmla="*/ 42 w 67"/>
                  <a:gd name="T53" fmla="*/ 35 h 47"/>
                  <a:gd name="T54" fmla="*/ 45 w 67"/>
                  <a:gd name="T55" fmla="*/ 33 h 47"/>
                  <a:gd name="T56" fmla="*/ 53 w 67"/>
                  <a:gd name="T57" fmla="*/ 34 h 47"/>
                  <a:gd name="T58" fmla="*/ 57 w 67"/>
                  <a:gd name="T59" fmla="*/ 31 h 47"/>
                  <a:gd name="T60" fmla="*/ 64 w 67"/>
                  <a:gd name="T61" fmla="*/ 30 h 47"/>
                  <a:gd name="T62" fmla="*/ 66 w 67"/>
                  <a:gd name="T63" fmla="*/ 26 h 47"/>
                  <a:gd name="T64" fmla="*/ 66 w 67"/>
                  <a:gd name="T6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7" h="47">
                    <a:moveTo>
                      <a:pt x="66" y="26"/>
                    </a:moveTo>
                    <a:cubicBezTo>
                      <a:pt x="65" y="25"/>
                      <a:pt x="63" y="25"/>
                      <a:pt x="63" y="25"/>
                    </a:cubicBezTo>
                    <a:cubicBezTo>
                      <a:pt x="62" y="25"/>
                      <a:pt x="63" y="21"/>
                      <a:pt x="62" y="20"/>
                    </a:cubicBezTo>
                    <a:cubicBezTo>
                      <a:pt x="62" y="20"/>
                      <a:pt x="60" y="22"/>
                      <a:pt x="58" y="21"/>
                    </a:cubicBezTo>
                    <a:cubicBezTo>
                      <a:pt x="57" y="20"/>
                      <a:pt x="56" y="18"/>
                      <a:pt x="55" y="18"/>
                    </a:cubicBezTo>
                    <a:cubicBezTo>
                      <a:pt x="54" y="18"/>
                      <a:pt x="54" y="17"/>
                      <a:pt x="54" y="15"/>
                    </a:cubicBezTo>
                    <a:cubicBezTo>
                      <a:pt x="54" y="13"/>
                      <a:pt x="51" y="12"/>
                      <a:pt x="50" y="11"/>
                    </a:cubicBezTo>
                    <a:cubicBezTo>
                      <a:pt x="48" y="10"/>
                      <a:pt x="48" y="7"/>
                      <a:pt x="47" y="6"/>
                    </a:cubicBezTo>
                    <a:cubicBezTo>
                      <a:pt x="47" y="6"/>
                      <a:pt x="47" y="4"/>
                      <a:pt x="47" y="2"/>
                    </a:cubicBezTo>
                    <a:cubicBezTo>
                      <a:pt x="45" y="2"/>
                      <a:pt x="43" y="2"/>
                      <a:pt x="42" y="1"/>
                    </a:cubicBezTo>
                    <a:cubicBezTo>
                      <a:pt x="41" y="0"/>
                      <a:pt x="39" y="1"/>
                      <a:pt x="36" y="4"/>
                    </a:cubicBezTo>
                    <a:cubicBezTo>
                      <a:pt x="33" y="6"/>
                      <a:pt x="29" y="5"/>
                      <a:pt x="29" y="6"/>
                    </a:cubicBezTo>
                    <a:cubicBezTo>
                      <a:pt x="29" y="8"/>
                      <a:pt x="28" y="9"/>
                      <a:pt x="26" y="8"/>
                    </a:cubicBezTo>
                    <a:cubicBezTo>
                      <a:pt x="24" y="8"/>
                      <a:pt x="23" y="7"/>
                      <a:pt x="22" y="10"/>
                    </a:cubicBezTo>
                    <a:cubicBezTo>
                      <a:pt x="22" y="13"/>
                      <a:pt x="19" y="11"/>
                      <a:pt x="19" y="14"/>
                    </a:cubicBezTo>
                    <a:cubicBezTo>
                      <a:pt x="18" y="17"/>
                      <a:pt x="16" y="15"/>
                      <a:pt x="14" y="14"/>
                    </a:cubicBezTo>
                    <a:cubicBezTo>
                      <a:pt x="12" y="12"/>
                      <a:pt x="11" y="20"/>
                      <a:pt x="11" y="20"/>
                    </a:cubicBezTo>
                    <a:cubicBezTo>
                      <a:pt x="11" y="20"/>
                      <a:pt x="10" y="21"/>
                      <a:pt x="8" y="25"/>
                    </a:cubicBezTo>
                    <a:cubicBezTo>
                      <a:pt x="7" y="28"/>
                      <a:pt x="3" y="27"/>
                      <a:pt x="2" y="27"/>
                    </a:cubicBezTo>
                    <a:cubicBezTo>
                      <a:pt x="1" y="28"/>
                      <a:pt x="3" y="31"/>
                      <a:pt x="3" y="33"/>
                    </a:cubicBezTo>
                    <a:cubicBezTo>
                      <a:pt x="2" y="34"/>
                      <a:pt x="1" y="36"/>
                      <a:pt x="0" y="39"/>
                    </a:cubicBezTo>
                    <a:cubicBezTo>
                      <a:pt x="2" y="39"/>
                      <a:pt x="4" y="41"/>
                      <a:pt x="4" y="41"/>
                    </a:cubicBezTo>
                    <a:cubicBezTo>
                      <a:pt x="5" y="43"/>
                      <a:pt x="9" y="47"/>
                      <a:pt x="11" y="45"/>
                    </a:cubicBezTo>
                    <a:cubicBezTo>
                      <a:pt x="13" y="42"/>
                      <a:pt x="19" y="42"/>
                      <a:pt x="21" y="44"/>
                    </a:cubicBezTo>
                    <a:cubicBezTo>
                      <a:pt x="22" y="45"/>
                      <a:pt x="23" y="44"/>
                      <a:pt x="23" y="43"/>
                    </a:cubicBezTo>
                    <a:cubicBezTo>
                      <a:pt x="24" y="41"/>
                      <a:pt x="21" y="36"/>
                      <a:pt x="22" y="35"/>
                    </a:cubicBezTo>
                    <a:cubicBezTo>
                      <a:pt x="23" y="33"/>
                      <a:pt x="42" y="34"/>
                      <a:pt x="42" y="35"/>
                    </a:cubicBezTo>
                    <a:cubicBezTo>
                      <a:pt x="43" y="36"/>
                      <a:pt x="43" y="33"/>
                      <a:pt x="45" y="33"/>
                    </a:cubicBezTo>
                    <a:cubicBezTo>
                      <a:pt x="48" y="33"/>
                      <a:pt x="51" y="35"/>
                      <a:pt x="53" y="34"/>
                    </a:cubicBezTo>
                    <a:cubicBezTo>
                      <a:pt x="54" y="34"/>
                      <a:pt x="56" y="31"/>
                      <a:pt x="57" y="31"/>
                    </a:cubicBezTo>
                    <a:cubicBezTo>
                      <a:pt x="59" y="31"/>
                      <a:pt x="63" y="31"/>
                      <a:pt x="64" y="30"/>
                    </a:cubicBezTo>
                    <a:cubicBezTo>
                      <a:pt x="65" y="28"/>
                      <a:pt x="67" y="28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36">
                <a:extLst>
                  <a:ext uri="{FF2B5EF4-FFF2-40B4-BE49-F238E27FC236}">
                    <a16:creationId xmlns:a16="http://schemas.microsoft.com/office/drawing/2014/main" id="{DAB5F9DE-8BF5-469B-A436-A31846D59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7243" y="3641861"/>
                <a:ext cx="288587" cy="223341"/>
              </a:xfrm>
              <a:custGeom>
                <a:avLst/>
                <a:gdLst>
                  <a:gd name="T0" fmla="*/ 119 w 125"/>
                  <a:gd name="T1" fmla="*/ 14 h 97"/>
                  <a:gd name="T2" fmla="*/ 118 w 125"/>
                  <a:gd name="T3" fmla="*/ 4 h 97"/>
                  <a:gd name="T4" fmla="*/ 112 w 125"/>
                  <a:gd name="T5" fmla="*/ 7 h 97"/>
                  <a:gd name="T6" fmla="*/ 107 w 125"/>
                  <a:gd name="T7" fmla="*/ 2 h 97"/>
                  <a:gd name="T8" fmla="*/ 95 w 125"/>
                  <a:gd name="T9" fmla="*/ 0 h 97"/>
                  <a:gd name="T10" fmla="*/ 61 w 125"/>
                  <a:gd name="T11" fmla="*/ 21 h 97"/>
                  <a:gd name="T12" fmla="*/ 46 w 125"/>
                  <a:gd name="T13" fmla="*/ 33 h 97"/>
                  <a:gd name="T14" fmla="*/ 33 w 125"/>
                  <a:gd name="T15" fmla="*/ 37 h 97"/>
                  <a:gd name="T16" fmla="*/ 32 w 125"/>
                  <a:gd name="T17" fmla="*/ 37 h 97"/>
                  <a:gd name="T18" fmla="*/ 32 w 125"/>
                  <a:gd name="T19" fmla="*/ 59 h 97"/>
                  <a:gd name="T20" fmla="*/ 29 w 125"/>
                  <a:gd name="T21" fmla="*/ 65 h 97"/>
                  <a:gd name="T22" fmla="*/ 24 w 125"/>
                  <a:gd name="T23" fmla="*/ 68 h 97"/>
                  <a:gd name="T24" fmla="*/ 12 w 125"/>
                  <a:gd name="T25" fmla="*/ 69 h 97"/>
                  <a:gd name="T26" fmla="*/ 5 w 125"/>
                  <a:gd name="T27" fmla="*/ 71 h 97"/>
                  <a:gd name="T28" fmla="*/ 0 w 125"/>
                  <a:gd name="T29" fmla="*/ 72 h 97"/>
                  <a:gd name="T30" fmla="*/ 0 w 125"/>
                  <a:gd name="T31" fmla="*/ 76 h 97"/>
                  <a:gd name="T32" fmla="*/ 3 w 125"/>
                  <a:gd name="T33" fmla="*/ 81 h 97"/>
                  <a:gd name="T34" fmla="*/ 7 w 125"/>
                  <a:gd name="T35" fmla="*/ 85 h 97"/>
                  <a:gd name="T36" fmla="*/ 8 w 125"/>
                  <a:gd name="T37" fmla="*/ 88 h 97"/>
                  <a:gd name="T38" fmla="*/ 11 w 125"/>
                  <a:gd name="T39" fmla="*/ 91 h 97"/>
                  <a:gd name="T40" fmla="*/ 15 w 125"/>
                  <a:gd name="T41" fmla="*/ 90 h 97"/>
                  <a:gd name="T42" fmla="*/ 16 w 125"/>
                  <a:gd name="T43" fmla="*/ 95 h 97"/>
                  <a:gd name="T44" fmla="*/ 19 w 125"/>
                  <a:gd name="T45" fmla="*/ 96 h 97"/>
                  <a:gd name="T46" fmla="*/ 22 w 125"/>
                  <a:gd name="T47" fmla="*/ 93 h 97"/>
                  <a:gd name="T48" fmla="*/ 25 w 125"/>
                  <a:gd name="T49" fmla="*/ 96 h 97"/>
                  <a:gd name="T50" fmla="*/ 28 w 125"/>
                  <a:gd name="T51" fmla="*/ 95 h 97"/>
                  <a:gd name="T52" fmla="*/ 31 w 125"/>
                  <a:gd name="T53" fmla="*/ 89 h 97"/>
                  <a:gd name="T54" fmla="*/ 33 w 125"/>
                  <a:gd name="T55" fmla="*/ 83 h 97"/>
                  <a:gd name="T56" fmla="*/ 41 w 125"/>
                  <a:gd name="T57" fmla="*/ 83 h 97"/>
                  <a:gd name="T58" fmla="*/ 45 w 125"/>
                  <a:gd name="T59" fmla="*/ 81 h 97"/>
                  <a:gd name="T60" fmla="*/ 52 w 125"/>
                  <a:gd name="T61" fmla="*/ 83 h 97"/>
                  <a:gd name="T62" fmla="*/ 56 w 125"/>
                  <a:gd name="T63" fmla="*/ 87 h 97"/>
                  <a:gd name="T64" fmla="*/ 63 w 125"/>
                  <a:gd name="T65" fmla="*/ 86 h 97"/>
                  <a:gd name="T66" fmla="*/ 69 w 125"/>
                  <a:gd name="T67" fmla="*/ 89 h 97"/>
                  <a:gd name="T68" fmla="*/ 77 w 125"/>
                  <a:gd name="T69" fmla="*/ 89 h 97"/>
                  <a:gd name="T70" fmla="*/ 83 w 125"/>
                  <a:gd name="T71" fmla="*/ 85 h 97"/>
                  <a:gd name="T72" fmla="*/ 93 w 125"/>
                  <a:gd name="T73" fmla="*/ 85 h 97"/>
                  <a:gd name="T74" fmla="*/ 100 w 125"/>
                  <a:gd name="T75" fmla="*/ 87 h 97"/>
                  <a:gd name="T76" fmla="*/ 106 w 125"/>
                  <a:gd name="T77" fmla="*/ 82 h 97"/>
                  <a:gd name="T78" fmla="*/ 107 w 125"/>
                  <a:gd name="T79" fmla="*/ 82 h 97"/>
                  <a:gd name="T80" fmla="*/ 107 w 125"/>
                  <a:gd name="T81" fmla="*/ 79 h 97"/>
                  <a:gd name="T82" fmla="*/ 108 w 125"/>
                  <a:gd name="T83" fmla="*/ 72 h 97"/>
                  <a:gd name="T84" fmla="*/ 121 w 125"/>
                  <a:gd name="T85" fmla="*/ 56 h 97"/>
                  <a:gd name="T86" fmla="*/ 122 w 125"/>
                  <a:gd name="T87" fmla="*/ 36 h 97"/>
                  <a:gd name="T88" fmla="*/ 124 w 125"/>
                  <a:gd name="T89" fmla="*/ 27 h 97"/>
                  <a:gd name="T90" fmla="*/ 122 w 125"/>
                  <a:gd name="T91" fmla="*/ 21 h 97"/>
                  <a:gd name="T92" fmla="*/ 119 w 125"/>
                  <a:gd name="T93" fmla="*/ 1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5" h="97">
                    <a:moveTo>
                      <a:pt x="119" y="14"/>
                    </a:moveTo>
                    <a:cubicBezTo>
                      <a:pt x="119" y="13"/>
                      <a:pt x="119" y="8"/>
                      <a:pt x="118" y="4"/>
                    </a:cubicBezTo>
                    <a:cubicBezTo>
                      <a:pt x="112" y="7"/>
                      <a:pt x="112" y="7"/>
                      <a:pt x="112" y="7"/>
                    </a:cubicBezTo>
                    <a:cubicBezTo>
                      <a:pt x="112" y="7"/>
                      <a:pt x="110" y="4"/>
                      <a:pt x="107" y="2"/>
                    </a:cubicBezTo>
                    <a:cubicBezTo>
                      <a:pt x="104" y="0"/>
                      <a:pt x="95" y="0"/>
                      <a:pt x="95" y="0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36" y="36"/>
                      <a:pt x="33" y="37"/>
                    </a:cubicBezTo>
                    <a:cubicBezTo>
                      <a:pt x="33" y="37"/>
                      <a:pt x="33" y="37"/>
                      <a:pt x="32" y="37"/>
                    </a:cubicBezTo>
                    <a:cubicBezTo>
                      <a:pt x="32" y="43"/>
                      <a:pt x="33" y="58"/>
                      <a:pt x="32" y="59"/>
                    </a:cubicBezTo>
                    <a:cubicBezTo>
                      <a:pt x="31" y="59"/>
                      <a:pt x="30" y="64"/>
                      <a:pt x="29" y="65"/>
                    </a:cubicBezTo>
                    <a:cubicBezTo>
                      <a:pt x="28" y="66"/>
                      <a:pt x="27" y="68"/>
                      <a:pt x="24" y="68"/>
                    </a:cubicBezTo>
                    <a:cubicBezTo>
                      <a:pt x="21" y="68"/>
                      <a:pt x="15" y="70"/>
                      <a:pt x="12" y="69"/>
                    </a:cubicBezTo>
                    <a:cubicBezTo>
                      <a:pt x="9" y="69"/>
                      <a:pt x="6" y="71"/>
                      <a:pt x="5" y="71"/>
                    </a:cubicBezTo>
                    <a:cubicBezTo>
                      <a:pt x="5" y="72"/>
                      <a:pt x="2" y="72"/>
                      <a:pt x="0" y="72"/>
                    </a:cubicBezTo>
                    <a:cubicBezTo>
                      <a:pt x="0" y="74"/>
                      <a:pt x="0" y="76"/>
                      <a:pt x="0" y="76"/>
                    </a:cubicBezTo>
                    <a:cubicBezTo>
                      <a:pt x="1" y="77"/>
                      <a:pt x="1" y="80"/>
                      <a:pt x="3" y="81"/>
                    </a:cubicBezTo>
                    <a:cubicBezTo>
                      <a:pt x="4" y="82"/>
                      <a:pt x="7" y="83"/>
                      <a:pt x="7" y="85"/>
                    </a:cubicBezTo>
                    <a:cubicBezTo>
                      <a:pt x="7" y="87"/>
                      <a:pt x="7" y="88"/>
                      <a:pt x="8" y="88"/>
                    </a:cubicBezTo>
                    <a:cubicBezTo>
                      <a:pt x="9" y="88"/>
                      <a:pt x="10" y="90"/>
                      <a:pt x="11" y="91"/>
                    </a:cubicBezTo>
                    <a:cubicBezTo>
                      <a:pt x="13" y="92"/>
                      <a:pt x="15" y="90"/>
                      <a:pt x="15" y="90"/>
                    </a:cubicBezTo>
                    <a:cubicBezTo>
                      <a:pt x="16" y="91"/>
                      <a:pt x="15" y="95"/>
                      <a:pt x="16" y="95"/>
                    </a:cubicBezTo>
                    <a:cubicBezTo>
                      <a:pt x="16" y="95"/>
                      <a:pt x="18" y="95"/>
                      <a:pt x="19" y="96"/>
                    </a:cubicBezTo>
                    <a:cubicBezTo>
                      <a:pt x="19" y="94"/>
                      <a:pt x="20" y="92"/>
                      <a:pt x="22" y="93"/>
                    </a:cubicBezTo>
                    <a:cubicBezTo>
                      <a:pt x="24" y="93"/>
                      <a:pt x="22" y="96"/>
                      <a:pt x="25" y="96"/>
                    </a:cubicBezTo>
                    <a:cubicBezTo>
                      <a:pt x="27" y="97"/>
                      <a:pt x="28" y="97"/>
                      <a:pt x="28" y="95"/>
                    </a:cubicBezTo>
                    <a:cubicBezTo>
                      <a:pt x="28" y="93"/>
                      <a:pt x="31" y="90"/>
                      <a:pt x="31" y="89"/>
                    </a:cubicBezTo>
                    <a:cubicBezTo>
                      <a:pt x="32" y="89"/>
                      <a:pt x="32" y="84"/>
                      <a:pt x="33" y="83"/>
                    </a:cubicBezTo>
                    <a:cubicBezTo>
                      <a:pt x="35" y="82"/>
                      <a:pt x="39" y="83"/>
                      <a:pt x="41" y="83"/>
                    </a:cubicBezTo>
                    <a:cubicBezTo>
                      <a:pt x="42" y="83"/>
                      <a:pt x="44" y="80"/>
                      <a:pt x="45" y="81"/>
                    </a:cubicBezTo>
                    <a:cubicBezTo>
                      <a:pt x="47" y="83"/>
                      <a:pt x="50" y="81"/>
                      <a:pt x="52" y="83"/>
                    </a:cubicBezTo>
                    <a:cubicBezTo>
                      <a:pt x="53" y="85"/>
                      <a:pt x="54" y="89"/>
                      <a:pt x="56" y="87"/>
                    </a:cubicBezTo>
                    <a:cubicBezTo>
                      <a:pt x="59" y="86"/>
                      <a:pt x="62" y="86"/>
                      <a:pt x="63" y="86"/>
                    </a:cubicBezTo>
                    <a:cubicBezTo>
                      <a:pt x="64" y="86"/>
                      <a:pt x="68" y="88"/>
                      <a:pt x="69" y="89"/>
                    </a:cubicBezTo>
                    <a:cubicBezTo>
                      <a:pt x="71" y="89"/>
                      <a:pt x="75" y="90"/>
                      <a:pt x="77" y="89"/>
                    </a:cubicBezTo>
                    <a:cubicBezTo>
                      <a:pt x="79" y="88"/>
                      <a:pt x="81" y="85"/>
                      <a:pt x="83" y="85"/>
                    </a:cubicBezTo>
                    <a:cubicBezTo>
                      <a:pt x="85" y="85"/>
                      <a:pt x="92" y="85"/>
                      <a:pt x="93" y="85"/>
                    </a:cubicBezTo>
                    <a:cubicBezTo>
                      <a:pt x="95" y="86"/>
                      <a:pt x="98" y="88"/>
                      <a:pt x="100" y="87"/>
                    </a:cubicBezTo>
                    <a:cubicBezTo>
                      <a:pt x="102" y="86"/>
                      <a:pt x="104" y="82"/>
                      <a:pt x="106" y="82"/>
                    </a:cubicBezTo>
                    <a:cubicBezTo>
                      <a:pt x="106" y="82"/>
                      <a:pt x="106" y="82"/>
                      <a:pt x="107" y="82"/>
                    </a:cubicBezTo>
                    <a:cubicBezTo>
                      <a:pt x="107" y="81"/>
                      <a:pt x="107" y="80"/>
                      <a:pt x="107" y="79"/>
                    </a:cubicBezTo>
                    <a:cubicBezTo>
                      <a:pt x="107" y="75"/>
                      <a:pt x="108" y="76"/>
                      <a:pt x="108" y="72"/>
                    </a:cubicBezTo>
                    <a:cubicBezTo>
                      <a:pt x="109" y="68"/>
                      <a:pt x="120" y="57"/>
                      <a:pt x="121" y="56"/>
                    </a:cubicBezTo>
                    <a:cubicBezTo>
                      <a:pt x="122" y="55"/>
                      <a:pt x="122" y="38"/>
                      <a:pt x="122" y="36"/>
                    </a:cubicBezTo>
                    <a:cubicBezTo>
                      <a:pt x="122" y="34"/>
                      <a:pt x="123" y="31"/>
                      <a:pt x="124" y="27"/>
                    </a:cubicBezTo>
                    <a:cubicBezTo>
                      <a:pt x="125" y="24"/>
                      <a:pt x="122" y="24"/>
                      <a:pt x="122" y="21"/>
                    </a:cubicBezTo>
                    <a:cubicBezTo>
                      <a:pt x="122" y="18"/>
                      <a:pt x="119" y="16"/>
                      <a:pt x="119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37">
                <a:extLst>
                  <a:ext uri="{FF2B5EF4-FFF2-40B4-BE49-F238E27FC236}">
                    <a16:creationId xmlns:a16="http://schemas.microsoft.com/office/drawing/2014/main" id="{AB627A17-04EE-499D-8BC0-D4DF3C5FC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4424" y="3641861"/>
                <a:ext cx="186954" cy="308662"/>
              </a:xfrm>
              <a:custGeom>
                <a:avLst/>
                <a:gdLst>
                  <a:gd name="T0" fmla="*/ 80 w 81"/>
                  <a:gd name="T1" fmla="*/ 33 h 134"/>
                  <a:gd name="T2" fmla="*/ 19 w 81"/>
                  <a:gd name="T3" fmla="*/ 0 h 134"/>
                  <a:gd name="T4" fmla="*/ 11 w 81"/>
                  <a:gd name="T5" fmla="*/ 4 h 134"/>
                  <a:gd name="T6" fmla="*/ 12 w 81"/>
                  <a:gd name="T7" fmla="*/ 14 h 134"/>
                  <a:gd name="T8" fmla="*/ 15 w 81"/>
                  <a:gd name="T9" fmla="*/ 21 h 134"/>
                  <a:gd name="T10" fmla="*/ 17 w 81"/>
                  <a:gd name="T11" fmla="*/ 27 h 134"/>
                  <a:gd name="T12" fmla="*/ 15 w 81"/>
                  <a:gd name="T13" fmla="*/ 36 h 134"/>
                  <a:gd name="T14" fmla="*/ 14 w 81"/>
                  <a:gd name="T15" fmla="*/ 56 h 134"/>
                  <a:gd name="T16" fmla="*/ 1 w 81"/>
                  <a:gd name="T17" fmla="*/ 72 h 134"/>
                  <a:gd name="T18" fmla="*/ 0 w 81"/>
                  <a:gd name="T19" fmla="*/ 79 h 134"/>
                  <a:gd name="T20" fmla="*/ 0 w 81"/>
                  <a:gd name="T21" fmla="*/ 82 h 134"/>
                  <a:gd name="T22" fmla="*/ 1 w 81"/>
                  <a:gd name="T23" fmla="*/ 83 h 134"/>
                  <a:gd name="T24" fmla="*/ 5 w 81"/>
                  <a:gd name="T25" fmla="*/ 87 h 134"/>
                  <a:gd name="T26" fmla="*/ 10 w 81"/>
                  <a:gd name="T27" fmla="*/ 94 h 134"/>
                  <a:gd name="T28" fmla="*/ 11 w 81"/>
                  <a:gd name="T29" fmla="*/ 101 h 134"/>
                  <a:gd name="T30" fmla="*/ 14 w 81"/>
                  <a:gd name="T31" fmla="*/ 111 h 134"/>
                  <a:gd name="T32" fmla="*/ 11 w 81"/>
                  <a:gd name="T33" fmla="*/ 113 h 134"/>
                  <a:gd name="T34" fmla="*/ 4 w 81"/>
                  <a:gd name="T35" fmla="*/ 114 h 134"/>
                  <a:gd name="T36" fmla="*/ 6 w 81"/>
                  <a:gd name="T37" fmla="*/ 119 h 134"/>
                  <a:gd name="T38" fmla="*/ 13 w 81"/>
                  <a:gd name="T39" fmla="*/ 126 h 134"/>
                  <a:gd name="T40" fmla="*/ 16 w 81"/>
                  <a:gd name="T41" fmla="*/ 133 h 134"/>
                  <a:gd name="T42" fmla="*/ 20 w 81"/>
                  <a:gd name="T43" fmla="*/ 131 h 134"/>
                  <a:gd name="T44" fmla="*/ 25 w 81"/>
                  <a:gd name="T45" fmla="*/ 131 h 134"/>
                  <a:gd name="T46" fmla="*/ 34 w 81"/>
                  <a:gd name="T47" fmla="*/ 128 h 134"/>
                  <a:gd name="T48" fmla="*/ 41 w 81"/>
                  <a:gd name="T49" fmla="*/ 125 h 134"/>
                  <a:gd name="T50" fmla="*/ 42 w 81"/>
                  <a:gd name="T51" fmla="*/ 120 h 134"/>
                  <a:gd name="T52" fmla="*/ 53 w 81"/>
                  <a:gd name="T53" fmla="*/ 118 h 134"/>
                  <a:gd name="T54" fmla="*/ 61 w 81"/>
                  <a:gd name="T55" fmla="*/ 110 h 134"/>
                  <a:gd name="T56" fmla="*/ 63 w 81"/>
                  <a:gd name="T57" fmla="*/ 106 h 134"/>
                  <a:gd name="T58" fmla="*/ 69 w 81"/>
                  <a:gd name="T59" fmla="*/ 103 h 134"/>
                  <a:gd name="T60" fmla="*/ 71 w 81"/>
                  <a:gd name="T61" fmla="*/ 104 h 134"/>
                  <a:gd name="T62" fmla="*/ 71 w 81"/>
                  <a:gd name="T63" fmla="*/ 103 h 134"/>
                  <a:gd name="T64" fmla="*/ 72 w 81"/>
                  <a:gd name="T65" fmla="*/ 100 h 134"/>
                  <a:gd name="T66" fmla="*/ 68 w 81"/>
                  <a:gd name="T67" fmla="*/ 95 h 134"/>
                  <a:gd name="T68" fmla="*/ 66 w 81"/>
                  <a:gd name="T69" fmla="*/ 89 h 134"/>
                  <a:gd name="T70" fmla="*/ 65 w 81"/>
                  <a:gd name="T71" fmla="*/ 85 h 134"/>
                  <a:gd name="T72" fmla="*/ 66 w 81"/>
                  <a:gd name="T73" fmla="*/ 79 h 134"/>
                  <a:gd name="T74" fmla="*/ 69 w 81"/>
                  <a:gd name="T75" fmla="*/ 73 h 134"/>
                  <a:gd name="T76" fmla="*/ 72 w 81"/>
                  <a:gd name="T77" fmla="*/ 68 h 134"/>
                  <a:gd name="T78" fmla="*/ 79 w 81"/>
                  <a:gd name="T79" fmla="*/ 63 h 134"/>
                  <a:gd name="T80" fmla="*/ 80 w 81"/>
                  <a:gd name="T81" fmla="*/ 55 h 134"/>
                  <a:gd name="T82" fmla="*/ 80 w 81"/>
                  <a:gd name="T83" fmla="*/ 3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" h="134">
                    <a:moveTo>
                      <a:pt x="80" y="33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8"/>
                      <a:pt x="12" y="13"/>
                      <a:pt x="12" y="14"/>
                    </a:cubicBezTo>
                    <a:cubicBezTo>
                      <a:pt x="12" y="16"/>
                      <a:pt x="15" y="18"/>
                      <a:pt x="15" y="21"/>
                    </a:cubicBezTo>
                    <a:cubicBezTo>
                      <a:pt x="15" y="24"/>
                      <a:pt x="18" y="24"/>
                      <a:pt x="17" y="27"/>
                    </a:cubicBezTo>
                    <a:cubicBezTo>
                      <a:pt x="16" y="31"/>
                      <a:pt x="15" y="34"/>
                      <a:pt x="15" y="36"/>
                    </a:cubicBezTo>
                    <a:cubicBezTo>
                      <a:pt x="15" y="38"/>
                      <a:pt x="15" y="55"/>
                      <a:pt x="14" y="56"/>
                    </a:cubicBezTo>
                    <a:cubicBezTo>
                      <a:pt x="13" y="57"/>
                      <a:pt x="2" y="68"/>
                      <a:pt x="1" y="72"/>
                    </a:cubicBezTo>
                    <a:cubicBezTo>
                      <a:pt x="1" y="76"/>
                      <a:pt x="0" y="75"/>
                      <a:pt x="0" y="79"/>
                    </a:cubicBezTo>
                    <a:cubicBezTo>
                      <a:pt x="0" y="80"/>
                      <a:pt x="0" y="81"/>
                      <a:pt x="0" y="82"/>
                    </a:cubicBezTo>
                    <a:cubicBezTo>
                      <a:pt x="0" y="82"/>
                      <a:pt x="1" y="83"/>
                      <a:pt x="1" y="83"/>
                    </a:cubicBezTo>
                    <a:cubicBezTo>
                      <a:pt x="3" y="85"/>
                      <a:pt x="3" y="87"/>
                      <a:pt x="5" y="87"/>
                    </a:cubicBezTo>
                    <a:cubicBezTo>
                      <a:pt x="7" y="87"/>
                      <a:pt x="10" y="92"/>
                      <a:pt x="10" y="94"/>
                    </a:cubicBezTo>
                    <a:cubicBezTo>
                      <a:pt x="10" y="96"/>
                      <a:pt x="11" y="98"/>
                      <a:pt x="11" y="101"/>
                    </a:cubicBezTo>
                    <a:cubicBezTo>
                      <a:pt x="11" y="105"/>
                      <a:pt x="13" y="111"/>
                      <a:pt x="14" y="111"/>
                    </a:cubicBezTo>
                    <a:cubicBezTo>
                      <a:pt x="15" y="112"/>
                      <a:pt x="14" y="113"/>
                      <a:pt x="11" y="113"/>
                    </a:cubicBezTo>
                    <a:cubicBezTo>
                      <a:pt x="8" y="112"/>
                      <a:pt x="4" y="112"/>
                      <a:pt x="4" y="114"/>
                    </a:cubicBezTo>
                    <a:cubicBezTo>
                      <a:pt x="4" y="115"/>
                      <a:pt x="3" y="116"/>
                      <a:pt x="6" y="119"/>
                    </a:cubicBezTo>
                    <a:cubicBezTo>
                      <a:pt x="9" y="122"/>
                      <a:pt x="12" y="123"/>
                      <a:pt x="13" y="126"/>
                    </a:cubicBezTo>
                    <a:cubicBezTo>
                      <a:pt x="14" y="129"/>
                      <a:pt x="15" y="132"/>
                      <a:pt x="16" y="133"/>
                    </a:cubicBezTo>
                    <a:cubicBezTo>
                      <a:pt x="17" y="134"/>
                      <a:pt x="19" y="133"/>
                      <a:pt x="20" y="131"/>
                    </a:cubicBezTo>
                    <a:cubicBezTo>
                      <a:pt x="22" y="129"/>
                      <a:pt x="24" y="133"/>
                      <a:pt x="25" y="131"/>
                    </a:cubicBezTo>
                    <a:cubicBezTo>
                      <a:pt x="27" y="129"/>
                      <a:pt x="33" y="129"/>
                      <a:pt x="34" y="128"/>
                    </a:cubicBezTo>
                    <a:cubicBezTo>
                      <a:pt x="36" y="128"/>
                      <a:pt x="40" y="126"/>
                      <a:pt x="41" y="125"/>
                    </a:cubicBezTo>
                    <a:cubicBezTo>
                      <a:pt x="43" y="123"/>
                      <a:pt x="40" y="121"/>
                      <a:pt x="42" y="120"/>
                    </a:cubicBezTo>
                    <a:cubicBezTo>
                      <a:pt x="44" y="119"/>
                      <a:pt x="51" y="121"/>
                      <a:pt x="53" y="118"/>
                    </a:cubicBezTo>
                    <a:cubicBezTo>
                      <a:pt x="56" y="115"/>
                      <a:pt x="60" y="111"/>
                      <a:pt x="61" y="110"/>
                    </a:cubicBezTo>
                    <a:cubicBezTo>
                      <a:pt x="62" y="109"/>
                      <a:pt x="61" y="108"/>
                      <a:pt x="63" y="106"/>
                    </a:cubicBezTo>
                    <a:cubicBezTo>
                      <a:pt x="64" y="104"/>
                      <a:pt x="68" y="102"/>
                      <a:pt x="69" y="103"/>
                    </a:cubicBezTo>
                    <a:cubicBezTo>
                      <a:pt x="70" y="104"/>
                      <a:pt x="70" y="104"/>
                      <a:pt x="71" y="104"/>
                    </a:cubicBezTo>
                    <a:cubicBezTo>
                      <a:pt x="71" y="103"/>
                      <a:pt x="71" y="103"/>
                      <a:pt x="71" y="103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2" y="100"/>
                      <a:pt x="68" y="98"/>
                      <a:pt x="68" y="95"/>
                    </a:cubicBezTo>
                    <a:cubicBezTo>
                      <a:pt x="68" y="92"/>
                      <a:pt x="69" y="89"/>
                      <a:pt x="66" y="89"/>
                    </a:cubicBezTo>
                    <a:cubicBezTo>
                      <a:pt x="64" y="89"/>
                      <a:pt x="63" y="86"/>
                      <a:pt x="65" y="85"/>
                    </a:cubicBezTo>
                    <a:cubicBezTo>
                      <a:pt x="67" y="83"/>
                      <a:pt x="62" y="79"/>
                      <a:pt x="66" y="79"/>
                    </a:cubicBezTo>
                    <a:cubicBezTo>
                      <a:pt x="69" y="79"/>
                      <a:pt x="67" y="73"/>
                      <a:pt x="69" y="73"/>
                    </a:cubicBezTo>
                    <a:cubicBezTo>
                      <a:pt x="72" y="72"/>
                      <a:pt x="72" y="70"/>
                      <a:pt x="72" y="68"/>
                    </a:cubicBezTo>
                    <a:cubicBezTo>
                      <a:pt x="72" y="65"/>
                      <a:pt x="78" y="64"/>
                      <a:pt x="79" y="63"/>
                    </a:cubicBezTo>
                    <a:cubicBezTo>
                      <a:pt x="81" y="63"/>
                      <a:pt x="80" y="55"/>
                      <a:pt x="80" y="55"/>
                    </a:cubicBezTo>
                    <a:lnTo>
                      <a:pt x="80" y="33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38">
                <a:extLst>
                  <a:ext uri="{FF2B5EF4-FFF2-40B4-BE49-F238E27FC236}">
                    <a16:creationId xmlns:a16="http://schemas.microsoft.com/office/drawing/2014/main" id="{8344CECB-D3E8-43F5-A3BD-32AC82D7F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61" y="3471218"/>
                <a:ext cx="203266" cy="200756"/>
              </a:xfrm>
              <a:custGeom>
                <a:avLst/>
                <a:gdLst>
                  <a:gd name="T0" fmla="*/ 82 w 88"/>
                  <a:gd name="T1" fmla="*/ 19 h 87"/>
                  <a:gd name="T2" fmla="*/ 76 w 88"/>
                  <a:gd name="T3" fmla="*/ 5 h 87"/>
                  <a:gd name="T4" fmla="*/ 76 w 88"/>
                  <a:gd name="T5" fmla="*/ 6 h 87"/>
                  <a:gd name="T6" fmla="*/ 67 w 88"/>
                  <a:gd name="T7" fmla="*/ 5 h 87"/>
                  <a:gd name="T8" fmla="*/ 57 w 88"/>
                  <a:gd name="T9" fmla="*/ 3 h 87"/>
                  <a:gd name="T10" fmla="*/ 40 w 88"/>
                  <a:gd name="T11" fmla="*/ 6 h 87"/>
                  <a:gd name="T12" fmla="*/ 31 w 88"/>
                  <a:gd name="T13" fmla="*/ 7 h 87"/>
                  <a:gd name="T14" fmla="*/ 16 w 88"/>
                  <a:gd name="T15" fmla="*/ 3 h 87"/>
                  <a:gd name="T16" fmla="*/ 4 w 88"/>
                  <a:gd name="T17" fmla="*/ 0 h 87"/>
                  <a:gd name="T18" fmla="*/ 3 w 88"/>
                  <a:gd name="T19" fmla="*/ 2 h 87"/>
                  <a:gd name="T20" fmla="*/ 2 w 88"/>
                  <a:gd name="T21" fmla="*/ 12 h 87"/>
                  <a:gd name="T22" fmla="*/ 2 w 88"/>
                  <a:gd name="T23" fmla="*/ 24 h 87"/>
                  <a:gd name="T24" fmla="*/ 2 w 88"/>
                  <a:gd name="T25" fmla="*/ 86 h 87"/>
                  <a:gd name="T26" fmla="*/ 52 w 88"/>
                  <a:gd name="T27" fmla="*/ 86 h 87"/>
                  <a:gd name="T28" fmla="*/ 54 w 88"/>
                  <a:gd name="T29" fmla="*/ 84 h 87"/>
                  <a:gd name="T30" fmla="*/ 58 w 88"/>
                  <a:gd name="T31" fmla="*/ 85 h 87"/>
                  <a:gd name="T32" fmla="*/ 69 w 88"/>
                  <a:gd name="T33" fmla="*/ 85 h 87"/>
                  <a:gd name="T34" fmla="*/ 73 w 88"/>
                  <a:gd name="T35" fmla="*/ 87 h 87"/>
                  <a:gd name="T36" fmla="*/ 78 w 88"/>
                  <a:gd name="T37" fmla="*/ 84 h 87"/>
                  <a:gd name="T38" fmla="*/ 83 w 88"/>
                  <a:gd name="T39" fmla="*/ 78 h 87"/>
                  <a:gd name="T40" fmla="*/ 87 w 88"/>
                  <a:gd name="T41" fmla="*/ 75 h 87"/>
                  <a:gd name="T42" fmla="*/ 87 w 88"/>
                  <a:gd name="T43" fmla="*/ 75 h 87"/>
                  <a:gd name="T44" fmla="*/ 87 w 88"/>
                  <a:gd name="T45" fmla="*/ 72 h 87"/>
                  <a:gd name="T46" fmla="*/ 84 w 88"/>
                  <a:gd name="T47" fmla="*/ 63 h 87"/>
                  <a:gd name="T48" fmla="*/ 75 w 88"/>
                  <a:gd name="T49" fmla="*/ 46 h 87"/>
                  <a:gd name="T50" fmla="*/ 71 w 88"/>
                  <a:gd name="T51" fmla="*/ 38 h 87"/>
                  <a:gd name="T52" fmla="*/ 66 w 88"/>
                  <a:gd name="T53" fmla="*/ 29 h 87"/>
                  <a:gd name="T54" fmla="*/ 62 w 88"/>
                  <a:gd name="T55" fmla="*/ 14 h 87"/>
                  <a:gd name="T56" fmla="*/ 68 w 88"/>
                  <a:gd name="T57" fmla="*/ 25 h 87"/>
                  <a:gd name="T58" fmla="*/ 76 w 88"/>
                  <a:gd name="T59" fmla="*/ 35 h 87"/>
                  <a:gd name="T60" fmla="*/ 81 w 88"/>
                  <a:gd name="T61" fmla="*/ 24 h 87"/>
                  <a:gd name="T62" fmla="*/ 81 w 88"/>
                  <a:gd name="T63" fmla="*/ 24 h 87"/>
                  <a:gd name="T64" fmla="*/ 81 w 88"/>
                  <a:gd name="T65" fmla="*/ 22 h 87"/>
                  <a:gd name="T66" fmla="*/ 82 w 88"/>
                  <a:gd name="T67" fmla="*/ 19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7">
                    <a:moveTo>
                      <a:pt x="82" y="19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76" y="6"/>
                      <a:pt x="76" y="6"/>
                    </a:cubicBezTo>
                    <a:cubicBezTo>
                      <a:pt x="75" y="7"/>
                      <a:pt x="71" y="4"/>
                      <a:pt x="67" y="5"/>
                    </a:cubicBezTo>
                    <a:cubicBezTo>
                      <a:pt x="63" y="6"/>
                      <a:pt x="60" y="5"/>
                      <a:pt x="57" y="3"/>
                    </a:cubicBezTo>
                    <a:cubicBezTo>
                      <a:pt x="53" y="2"/>
                      <a:pt x="42" y="4"/>
                      <a:pt x="40" y="6"/>
                    </a:cubicBezTo>
                    <a:cubicBezTo>
                      <a:pt x="39" y="8"/>
                      <a:pt x="35" y="8"/>
                      <a:pt x="31" y="7"/>
                    </a:cubicBezTo>
                    <a:cubicBezTo>
                      <a:pt x="28" y="5"/>
                      <a:pt x="23" y="3"/>
                      <a:pt x="16" y="3"/>
                    </a:cubicBezTo>
                    <a:cubicBezTo>
                      <a:pt x="10" y="2"/>
                      <a:pt x="5" y="1"/>
                      <a:pt x="4" y="0"/>
                    </a:cubicBezTo>
                    <a:cubicBezTo>
                      <a:pt x="4" y="0"/>
                      <a:pt x="4" y="1"/>
                      <a:pt x="3" y="2"/>
                    </a:cubicBezTo>
                    <a:cubicBezTo>
                      <a:pt x="1" y="7"/>
                      <a:pt x="5" y="9"/>
                      <a:pt x="2" y="12"/>
                    </a:cubicBezTo>
                    <a:cubicBezTo>
                      <a:pt x="0" y="15"/>
                      <a:pt x="2" y="18"/>
                      <a:pt x="2" y="24"/>
                    </a:cubicBezTo>
                    <a:cubicBezTo>
                      <a:pt x="2" y="27"/>
                      <a:pt x="2" y="64"/>
                      <a:pt x="2" y="86"/>
                    </a:cubicBezTo>
                    <a:cubicBezTo>
                      <a:pt x="52" y="86"/>
                      <a:pt x="52" y="86"/>
                      <a:pt x="52" y="86"/>
                    </a:cubicBezTo>
                    <a:cubicBezTo>
                      <a:pt x="52" y="86"/>
                      <a:pt x="53" y="85"/>
                      <a:pt x="54" y="84"/>
                    </a:cubicBezTo>
                    <a:cubicBezTo>
                      <a:pt x="56" y="83"/>
                      <a:pt x="58" y="85"/>
                      <a:pt x="58" y="85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69" y="85"/>
                      <a:pt x="71" y="87"/>
                      <a:pt x="73" y="87"/>
                    </a:cubicBezTo>
                    <a:cubicBezTo>
                      <a:pt x="75" y="87"/>
                      <a:pt x="74" y="84"/>
                      <a:pt x="78" y="84"/>
                    </a:cubicBezTo>
                    <a:cubicBezTo>
                      <a:pt x="81" y="84"/>
                      <a:pt x="81" y="78"/>
                      <a:pt x="83" y="78"/>
                    </a:cubicBezTo>
                    <a:cubicBezTo>
                      <a:pt x="85" y="78"/>
                      <a:pt x="85" y="78"/>
                      <a:pt x="87" y="75"/>
                    </a:cubicBezTo>
                    <a:cubicBezTo>
                      <a:pt x="87" y="75"/>
                      <a:pt x="87" y="75"/>
                      <a:pt x="87" y="75"/>
                    </a:cubicBezTo>
                    <a:cubicBezTo>
                      <a:pt x="87" y="74"/>
                      <a:pt x="87" y="73"/>
                      <a:pt x="87" y="72"/>
                    </a:cubicBezTo>
                    <a:cubicBezTo>
                      <a:pt x="88" y="68"/>
                      <a:pt x="85" y="68"/>
                      <a:pt x="84" y="63"/>
                    </a:cubicBezTo>
                    <a:cubicBezTo>
                      <a:pt x="82" y="57"/>
                      <a:pt x="75" y="49"/>
                      <a:pt x="75" y="46"/>
                    </a:cubicBezTo>
                    <a:cubicBezTo>
                      <a:pt x="75" y="43"/>
                      <a:pt x="71" y="41"/>
                      <a:pt x="71" y="38"/>
                    </a:cubicBezTo>
                    <a:cubicBezTo>
                      <a:pt x="71" y="35"/>
                      <a:pt x="70" y="34"/>
                      <a:pt x="66" y="29"/>
                    </a:cubicBezTo>
                    <a:cubicBezTo>
                      <a:pt x="62" y="24"/>
                      <a:pt x="61" y="15"/>
                      <a:pt x="62" y="14"/>
                    </a:cubicBezTo>
                    <a:cubicBezTo>
                      <a:pt x="63" y="14"/>
                      <a:pt x="66" y="22"/>
                      <a:pt x="68" y="25"/>
                    </a:cubicBezTo>
                    <a:cubicBezTo>
                      <a:pt x="69" y="27"/>
                      <a:pt x="73" y="35"/>
                      <a:pt x="76" y="35"/>
                    </a:cubicBezTo>
                    <a:cubicBezTo>
                      <a:pt x="79" y="35"/>
                      <a:pt x="80" y="23"/>
                      <a:pt x="81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22"/>
                      <a:pt x="81" y="22"/>
                      <a:pt x="81" y="22"/>
                    </a:cubicBezTo>
                    <a:lnTo>
                      <a:pt x="82" y="19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39">
                <a:extLst>
                  <a:ext uri="{FF2B5EF4-FFF2-40B4-BE49-F238E27FC236}">
                    <a16:creationId xmlns:a16="http://schemas.microsoft.com/office/drawing/2014/main" id="{66E1376A-B4B3-4685-9A6C-C04A9064F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6593" y="4044628"/>
                <a:ext cx="104142" cy="115435"/>
              </a:xfrm>
              <a:custGeom>
                <a:avLst/>
                <a:gdLst>
                  <a:gd name="T0" fmla="*/ 22 w 45"/>
                  <a:gd name="T1" fmla="*/ 48 h 50"/>
                  <a:gd name="T2" fmla="*/ 23 w 45"/>
                  <a:gd name="T3" fmla="*/ 41 h 50"/>
                  <a:gd name="T4" fmla="*/ 28 w 45"/>
                  <a:gd name="T5" fmla="*/ 38 h 50"/>
                  <a:gd name="T6" fmla="*/ 32 w 45"/>
                  <a:gd name="T7" fmla="*/ 33 h 50"/>
                  <a:gd name="T8" fmla="*/ 36 w 45"/>
                  <a:gd name="T9" fmla="*/ 38 h 50"/>
                  <a:gd name="T10" fmla="*/ 42 w 45"/>
                  <a:gd name="T11" fmla="*/ 39 h 50"/>
                  <a:gd name="T12" fmla="*/ 45 w 45"/>
                  <a:gd name="T13" fmla="*/ 30 h 50"/>
                  <a:gd name="T14" fmla="*/ 43 w 45"/>
                  <a:gd name="T15" fmla="*/ 21 h 50"/>
                  <a:gd name="T16" fmla="*/ 41 w 45"/>
                  <a:gd name="T17" fmla="*/ 15 h 50"/>
                  <a:gd name="T18" fmla="*/ 42 w 45"/>
                  <a:gd name="T19" fmla="*/ 9 h 50"/>
                  <a:gd name="T20" fmla="*/ 34 w 45"/>
                  <a:gd name="T21" fmla="*/ 9 h 50"/>
                  <a:gd name="T22" fmla="*/ 35 w 45"/>
                  <a:gd name="T23" fmla="*/ 0 h 50"/>
                  <a:gd name="T24" fmla="*/ 23 w 45"/>
                  <a:gd name="T25" fmla="*/ 0 h 50"/>
                  <a:gd name="T26" fmla="*/ 22 w 45"/>
                  <a:gd name="T27" fmla="*/ 0 h 50"/>
                  <a:gd name="T28" fmla="*/ 21 w 45"/>
                  <a:gd name="T29" fmla="*/ 11 h 50"/>
                  <a:gd name="T30" fmla="*/ 11 w 45"/>
                  <a:gd name="T31" fmla="*/ 11 h 50"/>
                  <a:gd name="T32" fmla="*/ 7 w 45"/>
                  <a:gd name="T33" fmla="*/ 12 h 50"/>
                  <a:gd name="T34" fmla="*/ 5 w 45"/>
                  <a:gd name="T35" fmla="*/ 13 h 50"/>
                  <a:gd name="T36" fmla="*/ 9 w 45"/>
                  <a:gd name="T37" fmla="*/ 17 h 50"/>
                  <a:gd name="T38" fmla="*/ 4 w 45"/>
                  <a:gd name="T39" fmla="*/ 21 h 50"/>
                  <a:gd name="T40" fmla="*/ 1 w 45"/>
                  <a:gd name="T41" fmla="*/ 26 h 50"/>
                  <a:gd name="T42" fmla="*/ 5 w 45"/>
                  <a:gd name="T43" fmla="*/ 33 h 50"/>
                  <a:gd name="T44" fmla="*/ 11 w 45"/>
                  <a:gd name="T45" fmla="*/ 40 h 50"/>
                  <a:gd name="T46" fmla="*/ 19 w 45"/>
                  <a:gd name="T47" fmla="*/ 50 h 50"/>
                  <a:gd name="T48" fmla="*/ 22 w 45"/>
                  <a:gd name="T4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5" h="50">
                    <a:moveTo>
                      <a:pt x="22" y="48"/>
                    </a:moveTo>
                    <a:cubicBezTo>
                      <a:pt x="26" y="48"/>
                      <a:pt x="25" y="45"/>
                      <a:pt x="23" y="41"/>
                    </a:cubicBezTo>
                    <a:cubicBezTo>
                      <a:pt x="22" y="37"/>
                      <a:pt x="26" y="38"/>
                      <a:pt x="28" y="38"/>
                    </a:cubicBezTo>
                    <a:cubicBezTo>
                      <a:pt x="31" y="38"/>
                      <a:pt x="30" y="33"/>
                      <a:pt x="32" y="33"/>
                    </a:cubicBezTo>
                    <a:cubicBezTo>
                      <a:pt x="34" y="33"/>
                      <a:pt x="34" y="39"/>
                      <a:pt x="36" y="38"/>
                    </a:cubicBezTo>
                    <a:cubicBezTo>
                      <a:pt x="38" y="38"/>
                      <a:pt x="40" y="40"/>
                      <a:pt x="42" y="39"/>
                    </a:cubicBezTo>
                    <a:cubicBezTo>
                      <a:pt x="45" y="39"/>
                      <a:pt x="45" y="34"/>
                      <a:pt x="45" y="30"/>
                    </a:cubicBezTo>
                    <a:cubicBezTo>
                      <a:pt x="45" y="26"/>
                      <a:pt x="45" y="23"/>
                      <a:pt x="43" y="21"/>
                    </a:cubicBezTo>
                    <a:cubicBezTo>
                      <a:pt x="40" y="20"/>
                      <a:pt x="38" y="17"/>
                      <a:pt x="41" y="15"/>
                    </a:cubicBezTo>
                    <a:cubicBezTo>
                      <a:pt x="44" y="14"/>
                      <a:pt x="45" y="11"/>
                      <a:pt x="42" y="9"/>
                    </a:cubicBezTo>
                    <a:cubicBezTo>
                      <a:pt x="40" y="7"/>
                      <a:pt x="34" y="11"/>
                      <a:pt x="34" y="9"/>
                    </a:cubicBezTo>
                    <a:cubicBezTo>
                      <a:pt x="34" y="7"/>
                      <a:pt x="35" y="4"/>
                      <a:pt x="35" y="0"/>
                    </a:cubicBezTo>
                    <a:cubicBezTo>
                      <a:pt x="29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6"/>
                      <a:pt x="21" y="11"/>
                      <a:pt x="21" y="11"/>
                    </a:cubicBezTo>
                    <a:cubicBezTo>
                      <a:pt x="21" y="11"/>
                      <a:pt x="13" y="11"/>
                      <a:pt x="11" y="11"/>
                    </a:cubicBezTo>
                    <a:cubicBezTo>
                      <a:pt x="10" y="11"/>
                      <a:pt x="9" y="11"/>
                      <a:pt x="7" y="12"/>
                    </a:cubicBezTo>
                    <a:cubicBezTo>
                      <a:pt x="6" y="12"/>
                      <a:pt x="6" y="13"/>
                      <a:pt x="5" y="13"/>
                    </a:cubicBezTo>
                    <a:cubicBezTo>
                      <a:pt x="4" y="14"/>
                      <a:pt x="8" y="16"/>
                      <a:pt x="9" y="17"/>
                    </a:cubicBezTo>
                    <a:cubicBezTo>
                      <a:pt x="9" y="19"/>
                      <a:pt x="4" y="18"/>
                      <a:pt x="4" y="21"/>
                    </a:cubicBezTo>
                    <a:cubicBezTo>
                      <a:pt x="4" y="23"/>
                      <a:pt x="2" y="25"/>
                      <a:pt x="1" y="26"/>
                    </a:cubicBezTo>
                    <a:cubicBezTo>
                      <a:pt x="0" y="27"/>
                      <a:pt x="5" y="31"/>
                      <a:pt x="5" y="33"/>
                    </a:cubicBezTo>
                    <a:cubicBezTo>
                      <a:pt x="5" y="34"/>
                      <a:pt x="6" y="36"/>
                      <a:pt x="11" y="40"/>
                    </a:cubicBezTo>
                    <a:cubicBezTo>
                      <a:pt x="15" y="44"/>
                      <a:pt x="13" y="46"/>
                      <a:pt x="19" y="50"/>
                    </a:cubicBezTo>
                    <a:cubicBezTo>
                      <a:pt x="19" y="49"/>
                      <a:pt x="21" y="48"/>
                      <a:pt x="22" y="4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40">
                <a:extLst>
                  <a:ext uri="{FF2B5EF4-FFF2-40B4-BE49-F238E27FC236}">
                    <a16:creationId xmlns:a16="http://schemas.microsoft.com/office/drawing/2014/main" id="{20F4D6FE-05D0-49F3-AAC4-99A9A60D4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376" y="4044628"/>
                <a:ext cx="41406" cy="27604"/>
              </a:xfrm>
              <a:custGeom>
                <a:avLst/>
                <a:gdLst>
                  <a:gd name="T0" fmla="*/ 17 w 18"/>
                  <a:gd name="T1" fmla="*/ 11 h 12"/>
                  <a:gd name="T2" fmla="*/ 18 w 18"/>
                  <a:gd name="T3" fmla="*/ 0 h 12"/>
                  <a:gd name="T4" fmla="*/ 16 w 18"/>
                  <a:gd name="T5" fmla="*/ 1 h 12"/>
                  <a:gd name="T6" fmla="*/ 5 w 18"/>
                  <a:gd name="T7" fmla="*/ 1 h 12"/>
                  <a:gd name="T8" fmla="*/ 5 w 18"/>
                  <a:gd name="T9" fmla="*/ 1 h 12"/>
                  <a:gd name="T10" fmla="*/ 3 w 18"/>
                  <a:gd name="T11" fmla="*/ 6 h 12"/>
                  <a:gd name="T12" fmla="*/ 3 w 18"/>
                  <a:gd name="T13" fmla="*/ 9 h 12"/>
                  <a:gd name="T14" fmla="*/ 3 w 18"/>
                  <a:gd name="T15" fmla="*/ 12 h 12"/>
                  <a:gd name="T16" fmla="*/ 7 w 18"/>
                  <a:gd name="T17" fmla="*/ 11 h 12"/>
                  <a:gd name="T18" fmla="*/ 17 w 18"/>
                  <a:gd name="T1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2">
                    <a:moveTo>
                      <a:pt x="17" y="11"/>
                    </a:moveTo>
                    <a:cubicBezTo>
                      <a:pt x="17" y="11"/>
                      <a:pt x="18" y="6"/>
                      <a:pt x="18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3"/>
                      <a:pt x="5" y="5"/>
                      <a:pt x="3" y="6"/>
                    </a:cubicBezTo>
                    <a:cubicBezTo>
                      <a:pt x="0" y="7"/>
                      <a:pt x="1" y="9"/>
                      <a:pt x="3" y="9"/>
                    </a:cubicBezTo>
                    <a:cubicBezTo>
                      <a:pt x="4" y="10"/>
                      <a:pt x="3" y="11"/>
                      <a:pt x="3" y="12"/>
                    </a:cubicBezTo>
                    <a:cubicBezTo>
                      <a:pt x="5" y="11"/>
                      <a:pt x="6" y="11"/>
                      <a:pt x="7" y="11"/>
                    </a:cubicBezTo>
                    <a:cubicBezTo>
                      <a:pt x="9" y="11"/>
                      <a:pt x="17" y="11"/>
                      <a:pt x="17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41">
                <a:extLst>
                  <a:ext uri="{FF2B5EF4-FFF2-40B4-BE49-F238E27FC236}">
                    <a16:creationId xmlns:a16="http://schemas.microsoft.com/office/drawing/2014/main" id="{879688A1-7DD6-4013-B2AE-FC5A60E04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0508" y="4017024"/>
                <a:ext cx="129237" cy="164369"/>
              </a:xfrm>
              <a:custGeom>
                <a:avLst/>
                <a:gdLst>
                  <a:gd name="T0" fmla="*/ 15 w 56"/>
                  <a:gd name="T1" fmla="*/ 67 h 71"/>
                  <a:gd name="T2" fmla="*/ 20 w 56"/>
                  <a:gd name="T3" fmla="*/ 68 h 71"/>
                  <a:gd name="T4" fmla="*/ 27 w 56"/>
                  <a:gd name="T5" fmla="*/ 68 h 71"/>
                  <a:gd name="T6" fmla="*/ 30 w 56"/>
                  <a:gd name="T7" fmla="*/ 68 h 71"/>
                  <a:gd name="T8" fmla="*/ 35 w 56"/>
                  <a:gd name="T9" fmla="*/ 63 h 71"/>
                  <a:gd name="T10" fmla="*/ 38 w 56"/>
                  <a:gd name="T11" fmla="*/ 57 h 71"/>
                  <a:gd name="T12" fmla="*/ 39 w 56"/>
                  <a:gd name="T13" fmla="*/ 44 h 71"/>
                  <a:gd name="T14" fmla="*/ 46 w 56"/>
                  <a:gd name="T15" fmla="*/ 35 h 71"/>
                  <a:gd name="T16" fmla="*/ 52 w 56"/>
                  <a:gd name="T17" fmla="*/ 18 h 71"/>
                  <a:gd name="T18" fmla="*/ 55 w 56"/>
                  <a:gd name="T19" fmla="*/ 10 h 71"/>
                  <a:gd name="T20" fmla="*/ 56 w 56"/>
                  <a:gd name="T21" fmla="*/ 1 h 71"/>
                  <a:gd name="T22" fmla="*/ 56 w 56"/>
                  <a:gd name="T23" fmla="*/ 1 h 71"/>
                  <a:gd name="T24" fmla="*/ 49 w 56"/>
                  <a:gd name="T25" fmla="*/ 0 h 71"/>
                  <a:gd name="T26" fmla="*/ 45 w 56"/>
                  <a:gd name="T27" fmla="*/ 1 h 71"/>
                  <a:gd name="T28" fmla="*/ 41 w 56"/>
                  <a:gd name="T29" fmla="*/ 2 h 71"/>
                  <a:gd name="T30" fmla="*/ 40 w 56"/>
                  <a:gd name="T31" fmla="*/ 8 h 71"/>
                  <a:gd name="T32" fmla="*/ 37 w 56"/>
                  <a:gd name="T33" fmla="*/ 16 h 71"/>
                  <a:gd name="T34" fmla="*/ 26 w 56"/>
                  <a:gd name="T35" fmla="*/ 12 h 71"/>
                  <a:gd name="T36" fmla="*/ 16 w 56"/>
                  <a:gd name="T37" fmla="*/ 12 h 71"/>
                  <a:gd name="T38" fmla="*/ 15 w 56"/>
                  <a:gd name="T39" fmla="*/ 21 h 71"/>
                  <a:gd name="T40" fmla="*/ 23 w 56"/>
                  <a:gd name="T41" fmla="*/ 21 h 71"/>
                  <a:gd name="T42" fmla="*/ 22 w 56"/>
                  <a:gd name="T43" fmla="*/ 27 h 71"/>
                  <a:gd name="T44" fmla="*/ 24 w 56"/>
                  <a:gd name="T45" fmla="*/ 33 h 71"/>
                  <a:gd name="T46" fmla="*/ 26 w 56"/>
                  <a:gd name="T47" fmla="*/ 42 h 71"/>
                  <a:gd name="T48" fmla="*/ 23 w 56"/>
                  <a:gd name="T49" fmla="*/ 51 h 71"/>
                  <a:gd name="T50" fmla="*/ 17 w 56"/>
                  <a:gd name="T51" fmla="*/ 50 h 71"/>
                  <a:gd name="T52" fmla="*/ 13 w 56"/>
                  <a:gd name="T53" fmla="*/ 45 h 71"/>
                  <a:gd name="T54" fmla="*/ 9 w 56"/>
                  <a:gd name="T55" fmla="*/ 50 h 71"/>
                  <a:gd name="T56" fmla="*/ 4 w 56"/>
                  <a:gd name="T57" fmla="*/ 53 h 71"/>
                  <a:gd name="T58" fmla="*/ 3 w 56"/>
                  <a:gd name="T59" fmla="*/ 60 h 71"/>
                  <a:gd name="T60" fmla="*/ 0 w 56"/>
                  <a:gd name="T61" fmla="*/ 62 h 71"/>
                  <a:gd name="T62" fmla="*/ 0 w 56"/>
                  <a:gd name="T63" fmla="*/ 63 h 71"/>
                  <a:gd name="T64" fmla="*/ 7 w 56"/>
                  <a:gd name="T65" fmla="*/ 71 h 71"/>
                  <a:gd name="T66" fmla="*/ 15 w 56"/>
                  <a:gd name="T67" fmla="*/ 6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" h="71">
                    <a:moveTo>
                      <a:pt x="15" y="67"/>
                    </a:moveTo>
                    <a:cubicBezTo>
                      <a:pt x="16" y="68"/>
                      <a:pt x="17" y="70"/>
                      <a:pt x="20" y="68"/>
                    </a:cubicBezTo>
                    <a:cubicBezTo>
                      <a:pt x="23" y="65"/>
                      <a:pt x="27" y="66"/>
                      <a:pt x="27" y="68"/>
                    </a:cubicBezTo>
                    <a:cubicBezTo>
                      <a:pt x="27" y="71"/>
                      <a:pt x="28" y="70"/>
                      <a:pt x="30" y="68"/>
                    </a:cubicBezTo>
                    <a:cubicBezTo>
                      <a:pt x="33" y="65"/>
                      <a:pt x="35" y="68"/>
                      <a:pt x="35" y="63"/>
                    </a:cubicBezTo>
                    <a:cubicBezTo>
                      <a:pt x="35" y="58"/>
                      <a:pt x="38" y="63"/>
                      <a:pt x="38" y="57"/>
                    </a:cubicBezTo>
                    <a:cubicBezTo>
                      <a:pt x="38" y="52"/>
                      <a:pt x="39" y="46"/>
                      <a:pt x="39" y="44"/>
                    </a:cubicBezTo>
                    <a:cubicBezTo>
                      <a:pt x="39" y="41"/>
                      <a:pt x="46" y="39"/>
                      <a:pt x="46" y="35"/>
                    </a:cubicBezTo>
                    <a:cubicBezTo>
                      <a:pt x="46" y="31"/>
                      <a:pt x="52" y="23"/>
                      <a:pt x="52" y="18"/>
                    </a:cubicBezTo>
                    <a:cubicBezTo>
                      <a:pt x="52" y="13"/>
                      <a:pt x="53" y="12"/>
                      <a:pt x="55" y="10"/>
                    </a:cubicBezTo>
                    <a:cubicBezTo>
                      <a:pt x="56" y="8"/>
                      <a:pt x="56" y="5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2"/>
                      <a:pt x="41" y="6"/>
                      <a:pt x="40" y="8"/>
                    </a:cubicBezTo>
                    <a:cubicBezTo>
                      <a:pt x="38" y="11"/>
                      <a:pt x="37" y="16"/>
                      <a:pt x="37" y="16"/>
                    </a:cubicBezTo>
                    <a:cubicBezTo>
                      <a:pt x="37" y="16"/>
                      <a:pt x="28" y="12"/>
                      <a:pt x="26" y="12"/>
                    </a:cubicBezTo>
                    <a:cubicBezTo>
                      <a:pt x="25" y="12"/>
                      <a:pt x="21" y="12"/>
                      <a:pt x="16" y="12"/>
                    </a:cubicBezTo>
                    <a:cubicBezTo>
                      <a:pt x="16" y="16"/>
                      <a:pt x="15" y="19"/>
                      <a:pt x="15" y="21"/>
                    </a:cubicBezTo>
                    <a:cubicBezTo>
                      <a:pt x="15" y="23"/>
                      <a:pt x="21" y="19"/>
                      <a:pt x="23" y="21"/>
                    </a:cubicBezTo>
                    <a:cubicBezTo>
                      <a:pt x="26" y="23"/>
                      <a:pt x="25" y="26"/>
                      <a:pt x="22" y="27"/>
                    </a:cubicBezTo>
                    <a:cubicBezTo>
                      <a:pt x="19" y="29"/>
                      <a:pt x="21" y="32"/>
                      <a:pt x="24" y="33"/>
                    </a:cubicBezTo>
                    <a:cubicBezTo>
                      <a:pt x="26" y="35"/>
                      <a:pt x="26" y="38"/>
                      <a:pt x="26" y="42"/>
                    </a:cubicBezTo>
                    <a:cubicBezTo>
                      <a:pt x="26" y="46"/>
                      <a:pt x="26" y="51"/>
                      <a:pt x="23" y="51"/>
                    </a:cubicBezTo>
                    <a:cubicBezTo>
                      <a:pt x="21" y="52"/>
                      <a:pt x="19" y="50"/>
                      <a:pt x="17" y="50"/>
                    </a:cubicBezTo>
                    <a:cubicBezTo>
                      <a:pt x="15" y="51"/>
                      <a:pt x="15" y="45"/>
                      <a:pt x="13" y="45"/>
                    </a:cubicBezTo>
                    <a:cubicBezTo>
                      <a:pt x="11" y="45"/>
                      <a:pt x="12" y="50"/>
                      <a:pt x="9" y="50"/>
                    </a:cubicBezTo>
                    <a:cubicBezTo>
                      <a:pt x="7" y="50"/>
                      <a:pt x="3" y="49"/>
                      <a:pt x="4" y="53"/>
                    </a:cubicBezTo>
                    <a:cubicBezTo>
                      <a:pt x="6" y="57"/>
                      <a:pt x="7" y="60"/>
                      <a:pt x="3" y="60"/>
                    </a:cubicBezTo>
                    <a:cubicBezTo>
                      <a:pt x="2" y="60"/>
                      <a:pt x="0" y="61"/>
                      <a:pt x="0" y="62"/>
                    </a:cubicBezTo>
                    <a:cubicBezTo>
                      <a:pt x="0" y="62"/>
                      <a:pt x="0" y="63"/>
                      <a:pt x="0" y="63"/>
                    </a:cubicBezTo>
                    <a:cubicBezTo>
                      <a:pt x="4" y="65"/>
                      <a:pt x="6" y="68"/>
                      <a:pt x="7" y="71"/>
                    </a:cubicBezTo>
                    <a:cubicBezTo>
                      <a:pt x="11" y="69"/>
                      <a:pt x="14" y="67"/>
                      <a:pt x="15" y="6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42">
                <a:extLst>
                  <a:ext uri="{FF2B5EF4-FFF2-40B4-BE49-F238E27FC236}">
                    <a16:creationId xmlns:a16="http://schemas.microsoft.com/office/drawing/2014/main" id="{62F8FAC2-B223-4C76-864D-351F0E895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463" y="3644371"/>
                <a:ext cx="308663" cy="377672"/>
              </a:xfrm>
              <a:custGeom>
                <a:avLst/>
                <a:gdLst>
                  <a:gd name="T0" fmla="*/ 101 w 134"/>
                  <a:gd name="T1" fmla="*/ 9 h 164"/>
                  <a:gd name="T2" fmla="*/ 92 w 134"/>
                  <a:gd name="T3" fmla="*/ 10 h 164"/>
                  <a:gd name="T4" fmla="*/ 77 w 134"/>
                  <a:gd name="T5" fmla="*/ 9 h 164"/>
                  <a:gd name="T6" fmla="*/ 25 w 134"/>
                  <a:gd name="T7" fmla="*/ 11 h 164"/>
                  <a:gd name="T8" fmla="*/ 18 w 134"/>
                  <a:gd name="T9" fmla="*/ 27 h 164"/>
                  <a:gd name="T10" fmla="*/ 17 w 134"/>
                  <a:gd name="T11" fmla="*/ 62 h 164"/>
                  <a:gd name="T12" fmla="*/ 7 w 134"/>
                  <a:gd name="T13" fmla="*/ 72 h 164"/>
                  <a:gd name="T14" fmla="*/ 3 w 134"/>
                  <a:gd name="T15" fmla="*/ 84 h 164"/>
                  <a:gd name="T16" fmla="*/ 6 w 134"/>
                  <a:gd name="T17" fmla="*/ 94 h 164"/>
                  <a:gd name="T18" fmla="*/ 9 w 134"/>
                  <a:gd name="T19" fmla="*/ 102 h 164"/>
                  <a:gd name="T20" fmla="*/ 15 w 134"/>
                  <a:gd name="T21" fmla="*/ 117 h 164"/>
                  <a:gd name="T22" fmla="*/ 18 w 134"/>
                  <a:gd name="T23" fmla="*/ 121 h 164"/>
                  <a:gd name="T24" fmla="*/ 25 w 134"/>
                  <a:gd name="T25" fmla="*/ 126 h 164"/>
                  <a:gd name="T26" fmla="*/ 33 w 134"/>
                  <a:gd name="T27" fmla="*/ 136 h 164"/>
                  <a:gd name="T28" fmla="*/ 42 w 134"/>
                  <a:gd name="T29" fmla="*/ 145 h 164"/>
                  <a:gd name="T30" fmla="*/ 46 w 134"/>
                  <a:gd name="T31" fmla="*/ 152 h 164"/>
                  <a:gd name="T32" fmla="*/ 54 w 134"/>
                  <a:gd name="T33" fmla="*/ 156 h 164"/>
                  <a:gd name="T34" fmla="*/ 63 w 134"/>
                  <a:gd name="T35" fmla="*/ 155 h 164"/>
                  <a:gd name="T36" fmla="*/ 78 w 134"/>
                  <a:gd name="T37" fmla="*/ 161 h 164"/>
                  <a:gd name="T38" fmla="*/ 89 w 134"/>
                  <a:gd name="T39" fmla="*/ 161 h 164"/>
                  <a:gd name="T40" fmla="*/ 97 w 134"/>
                  <a:gd name="T41" fmla="*/ 158 h 164"/>
                  <a:gd name="T42" fmla="*/ 104 w 134"/>
                  <a:gd name="T43" fmla="*/ 153 h 164"/>
                  <a:gd name="T44" fmla="*/ 111 w 134"/>
                  <a:gd name="T45" fmla="*/ 154 h 164"/>
                  <a:gd name="T46" fmla="*/ 103 w 134"/>
                  <a:gd name="T47" fmla="*/ 141 h 164"/>
                  <a:gd name="T48" fmla="*/ 89 w 134"/>
                  <a:gd name="T49" fmla="*/ 128 h 164"/>
                  <a:gd name="T50" fmla="*/ 97 w 134"/>
                  <a:gd name="T51" fmla="*/ 122 h 164"/>
                  <a:gd name="T52" fmla="*/ 100 w 134"/>
                  <a:gd name="T53" fmla="*/ 106 h 164"/>
                  <a:gd name="T54" fmla="*/ 106 w 134"/>
                  <a:gd name="T55" fmla="*/ 95 h 164"/>
                  <a:gd name="T56" fmla="*/ 115 w 134"/>
                  <a:gd name="T57" fmla="*/ 85 h 164"/>
                  <a:gd name="T58" fmla="*/ 118 w 134"/>
                  <a:gd name="T59" fmla="*/ 64 h 164"/>
                  <a:gd name="T60" fmla="*/ 126 w 134"/>
                  <a:gd name="T61" fmla="*/ 52 h 164"/>
                  <a:gd name="T62" fmla="*/ 129 w 134"/>
                  <a:gd name="T63" fmla="*/ 40 h 164"/>
                  <a:gd name="T64" fmla="*/ 122 w 134"/>
                  <a:gd name="T65" fmla="*/ 14 h 164"/>
                  <a:gd name="T66" fmla="*/ 110 w 134"/>
                  <a:gd name="T67" fmla="*/ 0 h 164"/>
                  <a:gd name="T68" fmla="*/ 106 w 134"/>
                  <a:gd name="T69" fmla="*/ 3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4" h="164">
                    <a:moveTo>
                      <a:pt x="106" y="3"/>
                    </a:moveTo>
                    <a:cubicBezTo>
                      <a:pt x="104" y="3"/>
                      <a:pt x="104" y="9"/>
                      <a:pt x="101" y="9"/>
                    </a:cubicBezTo>
                    <a:cubicBezTo>
                      <a:pt x="97" y="9"/>
                      <a:pt x="98" y="12"/>
                      <a:pt x="96" y="12"/>
                    </a:cubicBezTo>
                    <a:cubicBezTo>
                      <a:pt x="94" y="12"/>
                      <a:pt x="92" y="10"/>
                      <a:pt x="92" y="10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10"/>
                      <a:pt x="79" y="8"/>
                      <a:pt x="77" y="9"/>
                    </a:cubicBezTo>
                    <a:cubicBezTo>
                      <a:pt x="76" y="10"/>
                      <a:pt x="75" y="11"/>
                      <a:pt x="7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20"/>
                      <a:pt x="25" y="27"/>
                      <a:pt x="25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8" y="54"/>
                      <a:pt x="19" y="62"/>
                      <a:pt x="17" y="62"/>
                    </a:cubicBezTo>
                    <a:cubicBezTo>
                      <a:pt x="16" y="63"/>
                      <a:pt x="10" y="64"/>
                      <a:pt x="10" y="67"/>
                    </a:cubicBezTo>
                    <a:cubicBezTo>
                      <a:pt x="10" y="69"/>
                      <a:pt x="10" y="71"/>
                      <a:pt x="7" y="72"/>
                    </a:cubicBezTo>
                    <a:cubicBezTo>
                      <a:pt x="5" y="72"/>
                      <a:pt x="7" y="78"/>
                      <a:pt x="4" y="78"/>
                    </a:cubicBezTo>
                    <a:cubicBezTo>
                      <a:pt x="0" y="78"/>
                      <a:pt x="5" y="82"/>
                      <a:pt x="3" y="84"/>
                    </a:cubicBezTo>
                    <a:cubicBezTo>
                      <a:pt x="1" y="85"/>
                      <a:pt x="2" y="88"/>
                      <a:pt x="4" y="88"/>
                    </a:cubicBezTo>
                    <a:cubicBezTo>
                      <a:pt x="7" y="88"/>
                      <a:pt x="6" y="91"/>
                      <a:pt x="6" y="94"/>
                    </a:cubicBezTo>
                    <a:cubicBezTo>
                      <a:pt x="6" y="97"/>
                      <a:pt x="10" y="99"/>
                      <a:pt x="10" y="99"/>
                    </a:cubicBezTo>
                    <a:cubicBezTo>
                      <a:pt x="9" y="102"/>
                      <a:pt x="9" y="102"/>
                      <a:pt x="9" y="102"/>
                    </a:cubicBezTo>
                    <a:cubicBezTo>
                      <a:pt x="9" y="102"/>
                      <a:pt x="14" y="109"/>
                      <a:pt x="15" y="110"/>
                    </a:cubicBezTo>
                    <a:cubicBezTo>
                      <a:pt x="15" y="112"/>
                      <a:pt x="18" y="116"/>
                      <a:pt x="15" y="117"/>
                    </a:cubicBezTo>
                    <a:cubicBezTo>
                      <a:pt x="12" y="119"/>
                      <a:pt x="14" y="120"/>
                      <a:pt x="14" y="120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9" y="123"/>
                      <a:pt x="19" y="123"/>
                      <a:pt x="19" y="123"/>
                    </a:cubicBezTo>
                    <a:cubicBezTo>
                      <a:pt x="19" y="123"/>
                      <a:pt x="22" y="123"/>
                      <a:pt x="25" y="126"/>
                    </a:cubicBezTo>
                    <a:cubicBezTo>
                      <a:pt x="27" y="129"/>
                      <a:pt x="28" y="130"/>
                      <a:pt x="28" y="131"/>
                    </a:cubicBezTo>
                    <a:cubicBezTo>
                      <a:pt x="28" y="133"/>
                      <a:pt x="30" y="133"/>
                      <a:pt x="33" y="136"/>
                    </a:cubicBezTo>
                    <a:cubicBezTo>
                      <a:pt x="36" y="138"/>
                      <a:pt x="36" y="140"/>
                      <a:pt x="36" y="141"/>
                    </a:cubicBezTo>
                    <a:cubicBezTo>
                      <a:pt x="36" y="143"/>
                      <a:pt x="42" y="145"/>
                      <a:pt x="42" y="145"/>
                    </a:cubicBezTo>
                    <a:cubicBezTo>
                      <a:pt x="44" y="150"/>
                      <a:pt x="44" y="150"/>
                      <a:pt x="44" y="150"/>
                    </a:cubicBezTo>
                    <a:cubicBezTo>
                      <a:pt x="45" y="150"/>
                      <a:pt x="45" y="151"/>
                      <a:pt x="46" y="152"/>
                    </a:cubicBezTo>
                    <a:cubicBezTo>
                      <a:pt x="47" y="154"/>
                      <a:pt x="49" y="156"/>
                      <a:pt x="49" y="156"/>
                    </a:cubicBezTo>
                    <a:cubicBezTo>
                      <a:pt x="49" y="156"/>
                      <a:pt x="52" y="158"/>
                      <a:pt x="54" y="156"/>
                    </a:cubicBezTo>
                    <a:cubicBezTo>
                      <a:pt x="56" y="154"/>
                      <a:pt x="59" y="156"/>
                      <a:pt x="59" y="156"/>
                    </a:cubicBezTo>
                    <a:cubicBezTo>
                      <a:pt x="59" y="156"/>
                      <a:pt x="61" y="154"/>
                      <a:pt x="63" y="155"/>
                    </a:cubicBezTo>
                    <a:cubicBezTo>
                      <a:pt x="64" y="156"/>
                      <a:pt x="68" y="160"/>
                      <a:pt x="72" y="163"/>
                    </a:cubicBezTo>
                    <a:cubicBezTo>
                      <a:pt x="73" y="163"/>
                      <a:pt x="76" y="161"/>
                      <a:pt x="78" y="161"/>
                    </a:cubicBezTo>
                    <a:cubicBezTo>
                      <a:pt x="80" y="161"/>
                      <a:pt x="82" y="164"/>
                      <a:pt x="83" y="163"/>
                    </a:cubicBezTo>
                    <a:cubicBezTo>
                      <a:pt x="84" y="162"/>
                      <a:pt x="87" y="160"/>
                      <a:pt x="89" y="161"/>
                    </a:cubicBezTo>
                    <a:cubicBezTo>
                      <a:pt x="90" y="162"/>
                      <a:pt x="94" y="162"/>
                      <a:pt x="94" y="161"/>
                    </a:cubicBezTo>
                    <a:cubicBezTo>
                      <a:pt x="94" y="160"/>
                      <a:pt x="95" y="159"/>
                      <a:pt x="97" y="158"/>
                    </a:cubicBezTo>
                    <a:cubicBezTo>
                      <a:pt x="97" y="158"/>
                      <a:pt x="97" y="157"/>
                      <a:pt x="98" y="157"/>
                    </a:cubicBezTo>
                    <a:cubicBezTo>
                      <a:pt x="98" y="155"/>
                      <a:pt x="102" y="153"/>
                      <a:pt x="104" y="153"/>
                    </a:cubicBezTo>
                    <a:cubicBezTo>
                      <a:pt x="106" y="152"/>
                      <a:pt x="108" y="152"/>
                      <a:pt x="109" y="153"/>
                    </a:cubicBezTo>
                    <a:cubicBezTo>
                      <a:pt x="109" y="154"/>
                      <a:pt x="110" y="154"/>
                      <a:pt x="111" y="154"/>
                    </a:cubicBezTo>
                    <a:cubicBezTo>
                      <a:pt x="111" y="150"/>
                      <a:pt x="112" y="147"/>
                      <a:pt x="111" y="147"/>
                    </a:cubicBezTo>
                    <a:cubicBezTo>
                      <a:pt x="109" y="147"/>
                      <a:pt x="105" y="145"/>
                      <a:pt x="103" y="141"/>
                    </a:cubicBezTo>
                    <a:cubicBezTo>
                      <a:pt x="102" y="137"/>
                      <a:pt x="97" y="135"/>
                      <a:pt x="96" y="132"/>
                    </a:cubicBezTo>
                    <a:cubicBezTo>
                      <a:pt x="95" y="130"/>
                      <a:pt x="90" y="130"/>
                      <a:pt x="89" y="128"/>
                    </a:cubicBezTo>
                    <a:cubicBezTo>
                      <a:pt x="88" y="126"/>
                      <a:pt x="91" y="126"/>
                      <a:pt x="91" y="124"/>
                    </a:cubicBezTo>
                    <a:cubicBezTo>
                      <a:pt x="91" y="121"/>
                      <a:pt x="96" y="123"/>
                      <a:pt x="97" y="122"/>
                    </a:cubicBezTo>
                    <a:cubicBezTo>
                      <a:pt x="97" y="122"/>
                      <a:pt x="98" y="116"/>
                      <a:pt x="98" y="113"/>
                    </a:cubicBezTo>
                    <a:cubicBezTo>
                      <a:pt x="98" y="110"/>
                      <a:pt x="102" y="108"/>
                      <a:pt x="100" y="106"/>
                    </a:cubicBezTo>
                    <a:cubicBezTo>
                      <a:pt x="99" y="105"/>
                      <a:pt x="102" y="104"/>
                      <a:pt x="104" y="103"/>
                    </a:cubicBezTo>
                    <a:cubicBezTo>
                      <a:pt x="106" y="101"/>
                      <a:pt x="104" y="97"/>
                      <a:pt x="106" y="95"/>
                    </a:cubicBezTo>
                    <a:cubicBezTo>
                      <a:pt x="108" y="93"/>
                      <a:pt x="110" y="89"/>
                      <a:pt x="111" y="89"/>
                    </a:cubicBezTo>
                    <a:cubicBezTo>
                      <a:pt x="113" y="89"/>
                      <a:pt x="115" y="87"/>
                      <a:pt x="115" y="85"/>
                    </a:cubicBezTo>
                    <a:cubicBezTo>
                      <a:pt x="115" y="83"/>
                      <a:pt x="118" y="79"/>
                      <a:pt x="118" y="75"/>
                    </a:cubicBezTo>
                    <a:cubicBezTo>
                      <a:pt x="117" y="72"/>
                      <a:pt x="116" y="67"/>
                      <a:pt x="118" y="64"/>
                    </a:cubicBezTo>
                    <a:cubicBezTo>
                      <a:pt x="121" y="61"/>
                      <a:pt x="122" y="59"/>
                      <a:pt x="121" y="56"/>
                    </a:cubicBezTo>
                    <a:cubicBezTo>
                      <a:pt x="121" y="54"/>
                      <a:pt x="124" y="53"/>
                      <a:pt x="126" y="52"/>
                    </a:cubicBezTo>
                    <a:cubicBezTo>
                      <a:pt x="127" y="51"/>
                      <a:pt x="131" y="49"/>
                      <a:pt x="134" y="45"/>
                    </a:cubicBezTo>
                    <a:cubicBezTo>
                      <a:pt x="132" y="42"/>
                      <a:pt x="130" y="41"/>
                      <a:pt x="129" y="40"/>
                    </a:cubicBezTo>
                    <a:cubicBezTo>
                      <a:pt x="126" y="39"/>
                      <a:pt x="124" y="34"/>
                      <a:pt x="124" y="27"/>
                    </a:cubicBezTo>
                    <a:cubicBezTo>
                      <a:pt x="124" y="21"/>
                      <a:pt x="122" y="16"/>
                      <a:pt x="122" y="14"/>
                    </a:cubicBezTo>
                    <a:cubicBezTo>
                      <a:pt x="122" y="12"/>
                      <a:pt x="119" y="8"/>
                      <a:pt x="115" y="6"/>
                    </a:cubicBezTo>
                    <a:cubicBezTo>
                      <a:pt x="112" y="4"/>
                      <a:pt x="111" y="2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8" y="3"/>
                      <a:pt x="108" y="3"/>
                      <a:pt x="106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43">
                <a:extLst>
                  <a:ext uri="{FF2B5EF4-FFF2-40B4-BE49-F238E27FC236}">
                    <a16:creationId xmlns:a16="http://schemas.microsoft.com/office/drawing/2014/main" id="{808D8C37-B876-4375-BD70-8E9EF34D2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3843" y="3848891"/>
                <a:ext cx="33878" cy="35132"/>
              </a:xfrm>
              <a:custGeom>
                <a:avLst/>
                <a:gdLst>
                  <a:gd name="T0" fmla="*/ 5 w 15"/>
                  <a:gd name="T1" fmla="*/ 2 h 15"/>
                  <a:gd name="T2" fmla="*/ 1 w 15"/>
                  <a:gd name="T3" fmla="*/ 7 h 15"/>
                  <a:gd name="T4" fmla="*/ 1 w 15"/>
                  <a:gd name="T5" fmla="*/ 14 h 15"/>
                  <a:gd name="T6" fmla="*/ 6 w 15"/>
                  <a:gd name="T7" fmla="*/ 14 h 15"/>
                  <a:gd name="T8" fmla="*/ 9 w 15"/>
                  <a:gd name="T9" fmla="*/ 15 h 15"/>
                  <a:gd name="T10" fmla="*/ 13 w 15"/>
                  <a:gd name="T11" fmla="*/ 11 h 15"/>
                  <a:gd name="T12" fmla="*/ 9 w 15"/>
                  <a:gd name="T13" fmla="*/ 9 h 15"/>
                  <a:gd name="T14" fmla="*/ 13 w 15"/>
                  <a:gd name="T15" fmla="*/ 6 h 15"/>
                  <a:gd name="T16" fmla="*/ 12 w 15"/>
                  <a:gd name="T17" fmla="*/ 1 h 15"/>
                  <a:gd name="T18" fmla="*/ 11 w 15"/>
                  <a:gd name="T19" fmla="*/ 0 h 15"/>
                  <a:gd name="T20" fmla="*/ 9 w 15"/>
                  <a:gd name="T21" fmla="*/ 1 h 15"/>
                  <a:gd name="T22" fmla="*/ 5 w 15"/>
                  <a:gd name="T23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5" y="2"/>
                    </a:moveTo>
                    <a:cubicBezTo>
                      <a:pt x="5" y="2"/>
                      <a:pt x="3" y="6"/>
                      <a:pt x="1" y="7"/>
                    </a:cubicBezTo>
                    <a:cubicBezTo>
                      <a:pt x="0" y="9"/>
                      <a:pt x="1" y="13"/>
                      <a:pt x="1" y="14"/>
                    </a:cubicBezTo>
                    <a:cubicBezTo>
                      <a:pt x="2" y="15"/>
                      <a:pt x="4" y="15"/>
                      <a:pt x="6" y="14"/>
                    </a:cubicBezTo>
                    <a:cubicBezTo>
                      <a:pt x="7" y="13"/>
                      <a:pt x="8" y="13"/>
                      <a:pt x="9" y="15"/>
                    </a:cubicBezTo>
                    <a:cubicBezTo>
                      <a:pt x="10" y="14"/>
                      <a:pt x="12" y="12"/>
                      <a:pt x="13" y="11"/>
                    </a:cubicBezTo>
                    <a:cubicBezTo>
                      <a:pt x="11" y="10"/>
                      <a:pt x="9" y="10"/>
                      <a:pt x="9" y="9"/>
                    </a:cubicBezTo>
                    <a:cubicBezTo>
                      <a:pt x="8" y="8"/>
                      <a:pt x="11" y="6"/>
                      <a:pt x="13" y="6"/>
                    </a:cubicBezTo>
                    <a:cubicBezTo>
                      <a:pt x="15" y="5"/>
                      <a:pt x="14" y="3"/>
                      <a:pt x="12" y="1"/>
                    </a:cubicBezTo>
                    <a:cubicBezTo>
                      <a:pt x="12" y="1"/>
                      <a:pt x="12" y="0"/>
                      <a:pt x="11" y="0"/>
                    </a:cubicBezTo>
                    <a:cubicBezTo>
                      <a:pt x="10" y="1"/>
                      <a:pt x="9" y="1"/>
                      <a:pt x="9" y="1"/>
                    </a:cubicBezTo>
                    <a:cubicBezTo>
                      <a:pt x="9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44">
                <a:extLst>
                  <a:ext uri="{FF2B5EF4-FFF2-40B4-BE49-F238E27FC236}">
                    <a16:creationId xmlns:a16="http://schemas.microsoft.com/office/drawing/2014/main" id="{DA4B656B-1A4B-4E74-83C6-AE84D470D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4719" y="3747258"/>
                <a:ext cx="124218" cy="106652"/>
              </a:xfrm>
              <a:custGeom>
                <a:avLst/>
                <a:gdLst>
                  <a:gd name="T0" fmla="*/ 10 w 54"/>
                  <a:gd name="T1" fmla="*/ 7 h 46"/>
                  <a:gd name="T2" fmla="*/ 5 w 54"/>
                  <a:gd name="T3" fmla="*/ 11 h 46"/>
                  <a:gd name="T4" fmla="*/ 2 w 54"/>
                  <a:gd name="T5" fmla="*/ 19 h 46"/>
                  <a:gd name="T6" fmla="*/ 2 w 54"/>
                  <a:gd name="T7" fmla="*/ 30 h 46"/>
                  <a:gd name="T8" fmla="*/ 9 w 54"/>
                  <a:gd name="T9" fmla="*/ 30 h 46"/>
                  <a:gd name="T10" fmla="*/ 11 w 54"/>
                  <a:gd name="T11" fmla="*/ 28 h 46"/>
                  <a:gd name="T12" fmla="*/ 15 w 54"/>
                  <a:gd name="T13" fmla="*/ 27 h 46"/>
                  <a:gd name="T14" fmla="*/ 20 w 54"/>
                  <a:gd name="T15" fmla="*/ 29 h 46"/>
                  <a:gd name="T16" fmla="*/ 23 w 54"/>
                  <a:gd name="T17" fmla="*/ 29 h 46"/>
                  <a:gd name="T18" fmla="*/ 31 w 54"/>
                  <a:gd name="T19" fmla="*/ 29 h 46"/>
                  <a:gd name="T20" fmla="*/ 48 w 54"/>
                  <a:gd name="T21" fmla="*/ 46 h 46"/>
                  <a:gd name="T22" fmla="*/ 48 w 54"/>
                  <a:gd name="T23" fmla="*/ 46 h 46"/>
                  <a:gd name="T24" fmla="*/ 52 w 54"/>
                  <a:gd name="T25" fmla="*/ 45 h 46"/>
                  <a:gd name="T26" fmla="*/ 54 w 54"/>
                  <a:gd name="T27" fmla="*/ 44 h 46"/>
                  <a:gd name="T28" fmla="*/ 46 w 54"/>
                  <a:gd name="T29" fmla="*/ 34 h 46"/>
                  <a:gd name="T30" fmla="*/ 33 w 54"/>
                  <a:gd name="T31" fmla="*/ 25 h 46"/>
                  <a:gd name="T32" fmla="*/ 28 w 54"/>
                  <a:gd name="T33" fmla="*/ 20 h 46"/>
                  <a:gd name="T34" fmla="*/ 22 w 54"/>
                  <a:gd name="T35" fmla="*/ 9 h 46"/>
                  <a:gd name="T36" fmla="*/ 18 w 54"/>
                  <a:gd name="T37" fmla="*/ 0 h 46"/>
                  <a:gd name="T38" fmla="*/ 10 w 54"/>
                  <a:gd name="T39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46">
                    <a:moveTo>
                      <a:pt x="10" y="7"/>
                    </a:moveTo>
                    <a:cubicBezTo>
                      <a:pt x="8" y="8"/>
                      <a:pt x="5" y="9"/>
                      <a:pt x="5" y="11"/>
                    </a:cubicBezTo>
                    <a:cubicBezTo>
                      <a:pt x="6" y="14"/>
                      <a:pt x="5" y="16"/>
                      <a:pt x="2" y="19"/>
                    </a:cubicBezTo>
                    <a:cubicBezTo>
                      <a:pt x="0" y="22"/>
                      <a:pt x="1" y="27"/>
                      <a:pt x="2" y="30"/>
                    </a:cubicBezTo>
                    <a:cubicBezTo>
                      <a:pt x="5" y="30"/>
                      <a:pt x="8" y="30"/>
                      <a:pt x="9" y="30"/>
                    </a:cubicBezTo>
                    <a:cubicBezTo>
                      <a:pt x="10" y="32"/>
                      <a:pt x="10" y="30"/>
                      <a:pt x="11" y="28"/>
                    </a:cubicBezTo>
                    <a:cubicBezTo>
                      <a:pt x="12" y="25"/>
                      <a:pt x="13" y="26"/>
                      <a:pt x="15" y="27"/>
                    </a:cubicBezTo>
                    <a:cubicBezTo>
                      <a:pt x="16" y="28"/>
                      <a:pt x="17" y="30"/>
                      <a:pt x="20" y="29"/>
                    </a:cubicBezTo>
                    <a:cubicBezTo>
                      <a:pt x="22" y="28"/>
                      <a:pt x="22" y="28"/>
                      <a:pt x="23" y="29"/>
                    </a:cubicBezTo>
                    <a:cubicBezTo>
                      <a:pt x="25" y="29"/>
                      <a:pt x="30" y="29"/>
                      <a:pt x="31" y="29"/>
                    </a:cubicBezTo>
                    <a:cubicBezTo>
                      <a:pt x="33" y="29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50" y="46"/>
                      <a:pt x="52" y="46"/>
                      <a:pt x="52" y="45"/>
                    </a:cubicBezTo>
                    <a:cubicBezTo>
                      <a:pt x="52" y="45"/>
                      <a:pt x="53" y="45"/>
                      <a:pt x="54" y="44"/>
                    </a:cubicBezTo>
                    <a:cubicBezTo>
                      <a:pt x="52" y="42"/>
                      <a:pt x="50" y="39"/>
                      <a:pt x="46" y="34"/>
                    </a:cubicBezTo>
                    <a:cubicBezTo>
                      <a:pt x="41" y="29"/>
                      <a:pt x="36" y="25"/>
                      <a:pt x="33" y="25"/>
                    </a:cubicBezTo>
                    <a:cubicBezTo>
                      <a:pt x="30" y="25"/>
                      <a:pt x="30" y="21"/>
                      <a:pt x="28" y="20"/>
                    </a:cubicBezTo>
                    <a:cubicBezTo>
                      <a:pt x="26" y="20"/>
                      <a:pt x="22" y="13"/>
                      <a:pt x="22" y="9"/>
                    </a:cubicBezTo>
                    <a:cubicBezTo>
                      <a:pt x="22" y="6"/>
                      <a:pt x="20" y="3"/>
                      <a:pt x="18" y="0"/>
                    </a:cubicBezTo>
                    <a:cubicBezTo>
                      <a:pt x="15" y="4"/>
                      <a:pt x="11" y="6"/>
                      <a:pt x="10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5">
                <a:extLst>
                  <a:ext uri="{FF2B5EF4-FFF2-40B4-BE49-F238E27FC236}">
                    <a16:creationId xmlns:a16="http://schemas.microsoft.com/office/drawing/2014/main" id="{1650AC67-2EDE-43CA-A0E8-FF70CA8D2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473" y="3804975"/>
                <a:ext cx="279804" cy="219577"/>
              </a:xfrm>
              <a:custGeom>
                <a:avLst/>
                <a:gdLst>
                  <a:gd name="T0" fmla="*/ 8 w 121"/>
                  <a:gd name="T1" fmla="*/ 62 h 95"/>
                  <a:gd name="T2" fmla="*/ 15 w 121"/>
                  <a:gd name="T3" fmla="*/ 71 h 95"/>
                  <a:gd name="T4" fmla="*/ 23 w 121"/>
                  <a:gd name="T5" fmla="*/ 77 h 95"/>
                  <a:gd name="T6" fmla="*/ 23 w 121"/>
                  <a:gd name="T7" fmla="*/ 84 h 95"/>
                  <a:gd name="T8" fmla="*/ 25 w 121"/>
                  <a:gd name="T9" fmla="*/ 85 h 95"/>
                  <a:gd name="T10" fmla="*/ 34 w 121"/>
                  <a:gd name="T11" fmla="*/ 87 h 95"/>
                  <a:gd name="T12" fmla="*/ 43 w 121"/>
                  <a:gd name="T13" fmla="*/ 92 h 95"/>
                  <a:gd name="T14" fmla="*/ 52 w 121"/>
                  <a:gd name="T15" fmla="*/ 94 h 95"/>
                  <a:gd name="T16" fmla="*/ 58 w 121"/>
                  <a:gd name="T17" fmla="*/ 90 h 95"/>
                  <a:gd name="T18" fmla="*/ 64 w 121"/>
                  <a:gd name="T19" fmla="*/ 88 h 95"/>
                  <a:gd name="T20" fmla="*/ 68 w 121"/>
                  <a:gd name="T21" fmla="*/ 90 h 95"/>
                  <a:gd name="T22" fmla="*/ 72 w 121"/>
                  <a:gd name="T23" fmla="*/ 89 h 95"/>
                  <a:gd name="T24" fmla="*/ 79 w 121"/>
                  <a:gd name="T25" fmla="*/ 88 h 95"/>
                  <a:gd name="T26" fmla="*/ 89 w 121"/>
                  <a:gd name="T27" fmla="*/ 82 h 95"/>
                  <a:gd name="T28" fmla="*/ 98 w 121"/>
                  <a:gd name="T29" fmla="*/ 81 h 95"/>
                  <a:gd name="T30" fmla="*/ 120 w 121"/>
                  <a:gd name="T31" fmla="*/ 59 h 95"/>
                  <a:gd name="T32" fmla="*/ 117 w 121"/>
                  <a:gd name="T33" fmla="*/ 57 h 95"/>
                  <a:gd name="T34" fmla="*/ 106 w 121"/>
                  <a:gd name="T35" fmla="*/ 55 h 95"/>
                  <a:gd name="T36" fmla="*/ 90 w 121"/>
                  <a:gd name="T37" fmla="*/ 49 h 95"/>
                  <a:gd name="T38" fmla="*/ 84 w 121"/>
                  <a:gd name="T39" fmla="*/ 44 h 95"/>
                  <a:gd name="T40" fmla="*/ 79 w 121"/>
                  <a:gd name="T41" fmla="*/ 37 h 95"/>
                  <a:gd name="T42" fmla="*/ 80 w 121"/>
                  <a:gd name="T43" fmla="*/ 34 h 95"/>
                  <a:gd name="T44" fmla="*/ 77 w 121"/>
                  <a:gd name="T45" fmla="*/ 33 h 95"/>
                  <a:gd name="T46" fmla="*/ 72 w 121"/>
                  <a:gd name="T47" fmla="*/ 33 h 95"/>
                  <a:gd name="T48" fmla="*/ 72 w 121"/>
                  <a:gd name="T49" fmla="*/ 26 h 95"/>
                  <a:gd name="T50" fmla="*/ 76 w 121"/>
                  <a:gd name="T51" fmla="*/ 21 h 95"/>
                  <a:gd name="T52" fmla="*/ 59 w 121"/>
                  <a:gd name="T53" fmla="*/ 4 h 95"/>
                  <a:gd name="T54" fmla="*/ 51 w 121"/>
                  <a:gd name="T55" fmla="*/ 4 h 95"/>
                  <a:gd name="T56" fmla="*/ 48 w 121"/>
                  <a:gd name="T57" fmla="*/ 4 h 95"/>
                  <a:gd name="T58" fmla="*/ 43 w 121"/>
                  <a:gd name="T59" fmla="*/ 2 h 95"/>
                  <a:gd name="T60" fmla="*/ 39 w 121"/>
                  <a:gd name="T61" fmla="*/ 3 h 95"/>
                  <a:gd name="T62" fmla="*/ 37 w 121"/>
                  <a:gd name="T63" fmla="*/ 5 h 95"/>
                  <a:gd name="T64" fmla="*/ 30 w 121"/>
                  <a:gd name="T65" fmla="*/ 5 h 95"/>
                  <a:gd name="T66" fmla="*/ 30 w 121"/>
                  <a:gd name="T67" fmla="*/ 5 h 95"/>
                  <a:gd name="T68" fmla="*/ 27 w 121"/>
                  <a:gd name="T69" fmla="*/ 15 h 95"/>
                  <a:gd name="T70" fmla="*/ 23 w 121"/>
                  <a:gd name="T71" fmla="*/ 19 h 95"/>
                  <a:gd name="T72" fmla="*/ 18 w 121"/>
                  <a:gd name="T73" fmla="*/ 25 h 95"/>
                  <a:gd name="T74" fmla="*/ 16 w 121"/>
                  <a:gd name="T75" fmla="*/ 33 h 95"/>
                  <a:gd name="T76" fmla="*/ 12 w 121"/>
                  <a:gd name="T77" fmla="*/ 36 h 95"/>
                  <a:gd name="T78" fmla="*/ 10 w 121"/>
                  <a:gd name="T79" fmla="*/ 43 h 95"/>
                  <a:gd name="T80" fmla="*/ 9 w 121"/>
                  <a:gd name="T81" fmla="*/ 52 h 95"/>
                  <a:gd name="T82" fmla="*/ 3 w 121"/>
                  <a:gd name="T83" fmla="*/ 54 h 95"/>
                  <a:gd name="T84" fmla="*/ 1 w 121"/>
                  <a:gd name="T85" fmla="*/ 58 h 95"/>
                  <a:gd name="T86" fmla="*/ 8 w 121"/>
                  <a:gd name="T87" fmla="*/ 6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1" h="95">
                    <a:moveTo>
                      <a:pt x="8" y="62"/>
                    </a:moveTo>
                    <a:cubicBezTo>
                      <a:pt x="9" y="65"/>
                      <a:pt x="14" y="67"/>
                      <a:pt x="15" y="71"/>
                    </a:cubicBezTo>
                    <a:cubicBezTo>
                      <a:pt x="17" y="75"/>
                      <a:pt x="21" y="77"/>
                      <a:pt x="23" y="77"/>
                    </a:cubicBezTo>
                    <a:cubicBezTo>
                      <a:pt x="24" y="77"/>
                      <a:pt x="23" y="80"/>
                      <a:pt x="23" y="84"/>
                    </a:cubicBezTo>
                    <a:cubicBezTo>
                      <a:pt x="24" y="85"/>
                      <a:pt x="25" y="85"/>
                      <a:pt x="25" y="85"/>
                    </a:cubicBezTo>
                    <a:cubicBezTo>
                      <a:pt x="27" y="86"/>
                      <a:pt x="32" y="85"/>
                      <a:pt x="34" y="87"/>
                    </a:cubicBezTo>
                    <a:cubicBezTo>
                      <a:pt x="35" y="89"/>
                      <a:pt x="41" y="92"/>
                      <a:pt x="43" y="92"/>
                    </a:cubicBezTo>
                    <a:cubicBezTo>
                      <a:pt x="45" y="92"/>
                      <a:pt x="51" y="93"/>
                      <a:pt x="52" y="94"/>
                    </a:cubicBezTo>
                    <a:cubicBezTo>
                      <a:pt x="53" y="95"/>
                      <a:pt x="55" y="91"/>
                      <a:pt x="58" y="90"/>
                    </a:cubicBezTo>
                    <a:cubicBezTo>
                      <a:pt x="60" y="88"/>
                      <a:pt x="64" y="87"/>
                      <a:pt x="64" y="88"/>
                    </a:cubicBezTo>
                    <a:cubicBezTo>
                      <a:pt x="65" y="90"/>
                      <a:pt x="67" y="91"/>
                      <a:pt x="68" y="90"/>
                    </a:cubicBezTo>
                    <a:cubicBezTo>
                      <a:pt x="69" y="90"/>
                      <a:pt x="71" y="89"/>
                      <a:pt x="72" y="89"/>
                    </a:cubicBezTo>
                    <a:cubicBezTo>
                      <a:pt x="75" y="88"/>
                      <a:pt x="78" y="88"/>
                      <a:pt x="79" y="88"/>
                    </a:cubicBezTo>
                    <a:cubicBezTo>
                      <a:pt x="80" y="88"/>
                      <a:pt x="84" y="82"/>
                      <a:pt x="89" y="82"/>
                    </a:cubicBezTo>
                    <a:cubicBezTo>
                      <a:pt x="95" y="82"/>
                      <a:pt x="96" y="83"/>
                      <a:pt x="98" y="81"/>
                    </a:cubicBezTo>
                    <a:cubicBezTo>
                      <a:pt x="101" y="78"/>
                      <a:pt x="118" y="60"/>
                      <a:pt x="120" y="59"/>
                    </a:cubicBezTo>
                    <a:cubicBezTo>
                      <a:pt x="121" y="58"/>
                      <a:pt x="119" y="57"/>
                      <a:pt x="117" y="57"/>
                    </a:cubicBezTo>
                    <a:cubicBezTo>
                      <a:pt x="115" y="57"/>
                      <a:pt x="112" y="57"/>
                      <a:pt x="106" y="55"/>
                    </a:cubicBezTo>
                    <a:cubicBezTo>
                      <a:pt x="100" y="53"/>
                      <a:pt x="91" y="50"/>
                      <a:pt x="90" y="49"/>
                    </a:cubicBezTo>
                    <a:cubicBezTo>
                      <a:pt x="88" y="49"/>
                      <a:pt x="86" y="45"/>
                      <a:pt x="84" y="44"/>
                    </a:cubicBezTo>
                    <a:cubicBezTo>
                      <a:pt x="83" y="44"/>
                      <a:pt x="80" y="39"/>
                      <a:pt x="79" y="37"/>
                    </a:cubicBezTo>
                    <a:cubicBezTo>
                      <a:pt x="79" y="37"/>
                      <a:pt x="80" y="35"/>
                      <a:pt x="80" y="34"/>
                    </a:cubicBezTo>
                    <a:cubicBezTo>
                      <a:pt x="79" y="32"/>
                      <a:pt x="78" y="32"/>
                      <a:pt x="77" y="33"/>
                    </a:cubicBezTo>
                    <a:cubicBezTo>
                      <a:pt x="75" y="34"/>
                      <a:pt x="73" y="34"/>
                      <a:pt x="72" y="33"/>
                    </a:cubicBezTo>
                    <a:cubicBezTo>
                      <a:pt x="72" y="32"/>
                      <a:pt x="71" y="28"/>
                      <a:pt x="72" y="26"/>
                    </a:cubicBezTo>
                    <a:cubicBezTo>
                      <a:pt x="74" y="24"/>
                      <a:pt x="76" y="21"/>
                      <a:pt x="76" y="21"/>
                    </a:cubicBezTo>
                    <a:cubicBezTo>
                      <a:pt x="76" y="21"/>
                      <a:pt x="61" y="4"/>
                      <a:pt x="59" y="4"/>
                    </a:cubicBezTo>
                    <a:cubicBezTo>
                      <a:pt x="58" y="4"/>
                      <a:pt x="53" y="4"/>
                      <a:pt x="51" y="4"/>
                    </a:cubicBezTo>
                    <a:cubicBezTo>
                      <a:pt x="50" y="3"/>
                      <a:pt x="50" y="3"/>
                      <a:pt x="48" y="4"/>
                    </a:cubicBezTo>
                    <a:cubicBezTo>
                      <a:pt x="45" y="5"/>
                      <a:pt x="44" y="3"/>
                      <a:pt x="43" y="2"/>
                    </a:cubicBezTo>
                    <a:cubicBezTo>
                      <a:pt x="41" y="1"/>
                      <a:pt x="40" y="0"/>
                      <a:pt x="39" y="3"/>
                    </a:cubicBezTo>
                    <a:cubicBezTo>
                      <a:pt x="38" y="5"/>
                      <a:pt x="38" y="7"/>
                      <a:pt x="37" y="5"/>
                    </a:cubicBezTo>
                    <a:cubicBezTo>
                      <a:pt x="36" y="5"/>
                      <a:pt x="33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9"/>
                      <a:pt x="27" y="13"/>
                      <a:pt x="27" y="15"/>
                    </a:cubicBezTo>
                    <a:cubicBezTo>
                      <a:pt x="27" y="17"/>
                      <a:pt x="25" y="19"/>
                      <a:pt x="23" y="19"/>
                    </a:cubicBezTo>
                    <a:cubicBezTo>
                      <a:pt x="22" y="19"/>
                      <a:pt x="20" y="23"/>
                      <a:pt x="18" y="25"/>
                    </a:cubicBezTo>
                    <a:cubicBezTo>
                      <a:pt x="16" y="27"/>
                      <a:pt x="18" y="31"/>
                      <a:pt x="16" y="33"/>
                    </a:cubicBezTo>
                    <a:cubicBezTo>
                      <a:pt x="14" y="34"/>
                      <a:pt x="11" y="35"/>
                      <a:pt x="12" y="36"/>
                    </a:cubicBezTo>
                    <a:cubicBezTo>
                      <a:pt x="14" y="38"/>
                      <a:pt x="10" y="40"/>
                      <a:pt x="10" y="43"/>
                    </a:cubicBezTo>
                    <a:cubicBezTo>
                      <a:pt x="10" y="46"/>
                      <a:pt x="9" y="52"/>
                      <a:pt x="9" y="52"/>
                    </a:cubicBezTo>
                    <a:cubicBezTo>
                      <a:pt x="8" y="53"/>
                      <a:pt x="3" y="51"/>
                      <a:pt x="3" y="54"/>
                    </a:cubicBezTo>
                    <a:cubicBezTo>
                      <a:pt x="3" y="56"/>
                      <a:pt x="0" y="56"/>
                      <a:pt x="1" y="58"/>
                    </a:cubicBezTo>
                    <a:cubicBezTo>
                      <a:pt x="2" y="60"/>
                      <a:pt x="7" y="60"/>
                      <a:pt x="8" y="6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46">
                <a:extLst>
                  <a:ext uri="{FF2B5EF4-FFF2-40B4-BE49-F238E27FC236}">
                    <a16:creationId xmlns:a16="http://schemas.microsoft.com/office/drawing/2014/main" id="{A0CF96C3-E9EF-4D92-B118-EE90FB2B3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3389" y="3408482"/>
                <a:ext cx="27604" cy="35132"/>
              </a:xfrm>
              <a:custGeom>
                <a:avLst/>
                <a:gdLst>
                  <a:gd name="T0" fmla="*/ 10 w 12"/>
                  <a:gd name="T1" fmla="*/ 7 h 15"/>
                  <a:gd name="T2" fmla="*/ 6 w 12"/>
                  <a:gd name="T3" fmla="*/ 0 h 15"/>
                  <a:gd name="T4" fmla="*/ 6 w 12"/>
                  <a:gd name="T5" fmla="*/ 2 h 15"/>
                  <a:gd name="T6" fmla="*/ 0 w 12"/>
                  <a:gd name="T7" fmla="*/ 14 h 15"/>
                  <a:gd name="T8" fmla="*/ 4 w 12"/>
                  <a:gd name="T9" fmla="*/ 15 h 15"/>
                  <a:gd name="T10" fmla="*/ 10 w 12"/>
                  <a:gd name="T1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10" y="7"/>
                    </a:moveTo>
                    <a:cubicBezTo>
                      <a:pt x="12" y="5"/>
                      <a:pt x="12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6" y="4"/>
                      <a:pt x="2" y="9"/>
                      <a:pt x="0" y="14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2"/>
                      <a:pt x="9" y="8"/>
                      <a:pt x="10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47">
                <a:extLst>
                  <a:ext uri="{FF2B5EF4-FFF2-40B4-BE49-F238E27FC236}">
                    <a16:creationId xmlns:a16="http://schemas.microsoft.com/office/drawing/2014/main" id="{461F8687-EA8B-4389-93CD-6D84D7BAB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3427" y="3358293"/>
                <a:ext cx="126727" cy="101633"/>
              </a:xfrm>
              <a:custGeom>
                <a:avLst/>
                <a:gdLst>
                  <a:gd name="T0" fmla="*/ 6 w 55"/>
                  <a:gd name="T1" fmla="*/ 29 h 44"/>
                  <a:gd name="T2" fmla="*/ 0 w 55"/>
                  <a:gd name="T3" fmla="*/ 37 h 44"/>
                  <a:gd name="T4" fmla="*/ 0 w 55"/>
                  <a:gd name="T5" fmla="*/ 37 h 44"/>
                  <a:gd name="T6" fmla="*/ 1 w 55"/>
                  <a:gd name="T7" fmla="*/ 40 h 44"/>
                  <a:gd name="T8" fmla="*/ 8 w 55"/>
                  <a:gd name="T9" fmla="*/ 44 h 44"/>
                  <a:gd name="T10" fmla="*/ 16 w 55"/>
                  <a:gd name="T11" fmla="*/ 40 h 44"/>
                  <a:gd name="T12" fmla="*/ 43 w 55"/>
                  <a:gd name="T13" fmla="*/ 26 h 44"/>
                  <a:gd name="T14" fmla="*/ 45 w 55"/>
                  <a:gd name="T15" fmla="*/ 21 h 44"/>
                  <a:gd name="T16" fmla="*/ 46 w 55"/>
                  <a:gd name="T17" fmla="*/ 15 h 44"/>
                  <a:gd name="T18" fmla="*/ 45 w 55"/>
                  <a:gd name="T19" fmla="*/ 8 h 44"/>
                  <a:gd name="T20" fmla="*/ 50 w 55"/>
                  <a:gd name="T21" fmla="*/ 4 h 44"/>
                  <a:gd name="T22" fmla="*/ 55 w 55"/>
                  <a:gd name="T23" fmla="*/ 1 h 44"/>
                  <a:gd name="T24" fmla="*/ 52 w 55"/>
                  <a:gd name="T25" fmla="*/ 0 h 44"/>
                  <a:gd name="T26" fmla="*/ 43 w 55"/>
                  <a:gd name="T27" fmla="*/ 1 h 44"/>
                  <a:gd name="T28" fmla="*/ 32 w 55"/>
                  <a:gd name="T29" fmla="*/ 4 h 44"/>
                  <a:gd name="T30" fmla="*/ 23 w 55"/>
                  <a:gd name="T31" fmla="*/ 4 h 44"/>
                  <a:gd name="T32" fmla="*/ 18 w 55"/>
                  <a:gd name="T33" fmla="*/ 5 h 44"/>
                  <a:gd name="T34" fmla="*/ 11 w 55"/>
                  <a:gd name="T35" fmla="*/ 5 h 44"/>
                  <a:gd name="T36" fmla="*/ 8 w 55"/>
                  <a:gd name="T37" fmla="*/ 7 h 44"/>
                  <a:gd name="T38" fmla="*/ 3 w 55"/>
                  <a:gd name="T39" fmla="*/ 12 h 44"/>
                  <a:gd name="T40" fmla="*/ 3 w 55"/>
                  <a:gd name="T41" fmla="*/ 16 h 44"/>
                  <a:gd name="T42" fmla="*/ 2 w 55"/>
                  <a:gd name="T43" fmla="*/ 22 h 44"/>
                  <a:gd name="T44" fmla="*/ 6 w 55"/>
                  <a:gd name="T45" fmla="*/ 2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44">
                    <a:moveTo>
                      <a:pt x="6" y="29"/>
                    </a:moveTo>
                    <a:cubicBezTo>
                      <a:pt x="5" y="30"/>
                      <a:pt x="2" y="34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14" y="40"/>
                      <a:pt x="16" y="40"/>
                    </a:cubicBezTo>
                    <a:cubicBezTo>
                      <a:pt x="18" y="40"/>
                      <a:pt x="43" y="26"/>
                      <a:pt x="43" y="26"/>
                    </a:cubicBezTo>
                    <a:cubicBezTo>
                      <a:pt x="43" y="26"/>
                      <a:pt x="46" y="22"/>
                      <a:pt x="45" y="21"/>
                    </a:cubicBezTo>
                    <a:cubicBezTo>
                      <a:pt x="45" y="20"/>
                      <a:pt x="45" y="16"/>
                      <a:pt x="46" y="15"/>
                    </a:cubicBezTo>
                    <a:cubicBezTo>
                      <a:pt x="47" y="13"/>
                      <a:pt x="44" y="11"/>
                      <a:pt x="45" y="8"/>
                    </a:cubicBezTo>
                    <a:cubicBezTo>
                      <a:pt x="46" y="6"/>
                      <a:pt x="50" y="4"/>
                      <a:pt x="50" y="4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48" y="1"/>
                      <a:pt x="43" y="1"/>
                    </a:cubicBezTo>
                    <a:cubicBezTo>
                      <a:pt x="38" y="1"/>
                      <a:pt x="37" y="4"/>
                      <a:pt x="32" y="4"/>
                    </a:cubicBezTo>
                    <a:cubicBezTo>
                      <a:pt x="27" y="4"/>
                      <a:pt x="24" y="6"/>
                      <a:pt x="23" y="4"/>
                    </a:cubicBezTo>
                    <a:cubicBezTo>
                      <a:pt x="22" y="2"/>
                      <a:pt x="22" y="3"/>
                      <a:pt x="18" y="5"/>
                    </a:cubicBezTo>
                    <a:cubicBezTo>
                      <a:pt x="15" y="7"/>
                      <a:pt x="12" y="6"/>
                      <a:pt x="11" y="5"/>
                    </a:cubicBezTo>
                    <a:cubicBezTo>
                      <a:pt x="9" y="4"/>
                      <a:pt x="8" y="5"/>
                      <a:pt x="8" y="7"/>
                    </a:cubicBezTo>
                    <a:cubicBezTo>
                      <a:pt x="7" y="8"/>
                      <a:pt x="8" y="12"/>
                      <a:pt x="3" y="12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4" y="18"/>
                      <a:pt x="3" y="20"/>
                      <a:pt x="2" y="22"/>
                    </a:cubicBezTo>
                    <a:cubicBezTo>
                      <a:pt x="8" y="22"/>
                      <a:pt x="8" y="27"/>
                      <a:pt x="6" y="2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48">
                <a:extLst>
                  <a:ext uri="{FF2B5EF4-FFF2-40B4-BE49-F238E27FC236}">
                    <a16:creationId xmlns:a16="http://schemas.microsoft.com/office/drawing/2014/main" id="{76CA3754-692B-4A82-AD2E-5909FC3C4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2212" y="3334453"/>
                <a:ext cx="69010" cy="87831"/>
              </a:xfrm>
              <a:custGeom>
                <a:avLst/>
                <a:gdLst>
                  <a:gd name="T0" fmla="*/ 7 w 30"/>
                  <a:gd name="T1" fmla="*/ 3 h 38"/>
                  <a:gd name="T2" fmla="*/ 2 w 30"/>
                  <a:gd name="T3" fmla="*/ 7 h 38"/>
                  <a:gd name="T4" fmla="*/ 5 w 30"/>
                  <a:gd name="T5" fmla="*/ 11 h 38"/>
                  <a:gd name="T6" fmla="*/ 5 w 30"/>
                  <a:gd name="T7" fmla="*/ 14 h 38"/>
                  <a:gd name="T8" fmla="*/ 4 w 30"/>
                  <a:gd name="T9" fmla="*/ 22 h 38"/>
                  <a:gd name="T10" fmla="*/ 2 w 30"/>
                  <a:gd name="T11" fmla="*/ 32 h 38"/>
                  <a:gd name="T12" fmla="*/ 3 w 30"/>
                  <a:gd name="T13" fmla="*/ 37 h 38"/>
                  <a:gd name="T14" fmla="*/ 18 w 30"/>
                  <a:gd name="T15" fmla="*/ 32 h 38"/>
                  <a:gd name="T16" fmla="*/ 26 w 30"/>
                  <a:gd name="T17" fmla="*/ 29 h 38"/>
                  <a:gd name="T18" fmla="*/ 29 w 30"/>
                  <a:gd name="T19" fmla="*/ 25 h 38"/>
                  <a:gd name="T20" fmla="*/ 27 w 30"/>
                  <a:gd name="T21" fmla="*/ 14 h 38"/>
                  <a:gd name="T22" fmla="*/ 19 w 30"/>
                  <a:gd name="T23" fmla="*/ 0 h 38"/>
                  <a:gd name="T24" fmla="*/ 15 w 30"/>
                  <a:gd name="T25" fmla="*/ 2 h 38"/>
                  <a:gd name="T26" fmla="*/ 7 w 30"/>
                  <a:gd name="T27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38">
                    <a:moveTo>
                      <a:pt x="7" y="3"/>
                    </a:moveTo>
                    <a:cubicBezTo>
                      <a:pt x="6" y="4"/>
                      <a:pt x="4" y="5"/>
                      <a:pt x="2" y="7"/>
                    </a:cubicBezTo>
                    <a:cubicBezTo>
                      <a:pt x="3" y="8"/>
                      <a:pt x="3" y="11"/>
                      <a:pt x="5" y="11"/>
                    </a:cubicBezTo>
                    <a:cubicBezTo>
                      <a:pt x="7" y="11"/>
                      <a:pt x="7" y="15"/>
                      <a:pt x="5" y="14"/>
                    </a:cubicBezTo>
                    <a:cubicBezTo>
                      <a:pt x="2" y="14"/>
                      <a:pt x="2" y="18"/>
                      <a:pt x="4" y="22"/>
                    </a:cubicBezTo>
                    <a:cubicBezTo>
                      <a:pt x="7" y="26"/>
                      <a:pt x="0" y="30"/>
                      <a:pt x="2" y="32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38"/>
                      <a:pt x="14" y="36"/>
                      <a:pt x="18" y="32"/>
                    </a:cubicBezTo>
                    <a:cubicBezTo>
                      <a:pt x="22" y="27"/>
                      <a:pt x="24" y="28"/>
                      <a:pt x="26" y="29"/>
                    </a:cubicBezTo>
                    <a:cubicBezTo>
                      <a:pt x="28" y="29"/>
                      <a:pt x="30" y="27"/>
                      <a:pt x="29" y="25"/>
                    </a:cubicBezTo>
                    <a:cubicBezTo>
                      <a:pt x="28" y="23"/>
                      <a:pt x="27" y="19"/>
                      <a:pt x="27" y="14"/>
                    </a:cubicBezTo>
                    <a:cubicBezTo>
                      <a:pt x="27" y="10"/>
                      <a:pt x="23" y="5"/>
                      <a:pt x="19" y="0"/>
                    </a:cubicBezTo>
                    <a:cubicBezTo>
                      <a:pt x="17" y="1"/>
                      <a:pt x="16" y="2"/>
                      <a:pt x="15" y="2"/>
                    </a:cubicBezTo>
                    <a:cubicBezTo>
                      <a:pt x="12" y="2"/>
                      <a:pt x="8" y="2"/>
                      <a:pt x="7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49">
                <a:extLst>
                  <a:ext uri="{FF2B5EF4-FFF2-40B4-BE49-F238E27FC236}">
                    <a16:creationId xmlns:a16="http://schemas.microsoft.com/office/drawing/2014/main" id="{3D3A646E-514A-4987-A8C3-E8D36733C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330" y="3584144"/>
                <a:ext cx="82812" cy="107906"/>
              </a:xfrm>
              <a:custGeom>
                <a:avLst/>
                <a:gdLst>
                  <a:gd name="T0" fmla="*/ 36 w 36"/>
                  <a:gd name="T1" fmla="*/ 39 h 47"/>
                  <a:gd name="T2" fmla="*/ 33 w 36"/>
                  <a:gd name="T3" fmla="*/ 24 h 47"/>
                  <a:gd name="T4" fmla="*/ 27 w 36"/>
                  <a:gd name="T5" fmla="*/ 30 h 47"/>
                  <a:gd name="T6" fmla="*/ 27 w 36"/>
                  <a:gd name="T7" fmla="*/ 21 h 47"/>
                  <a:gd name="T8" fmla="*/ 34 w 36"/>
                  <a:gd name="T9" fmla="*/ 13 h 47"/>
                  <a:gd name="T10" fmla="*/ 28 w 36"/>
                  <a:gd name="T11" fmla="*/ 11 h 47"/>
                  <a:gd name="T12" fmla="*/ 19 w 36"/>
                  <a:gd name="T13" fmla="*/ 12 h 47"/>
                  <a:gd name="T14" fmla="*/ 15 w 36"/>
                  <a:gd name="T15" fmla="*/ 8 h 47"/>
                  <a:gd name="T16" fmla="*/ 10 w 36"/>
                  <a:gd name="T17" fmla="*/ 3 h 47"/>
                  <a:gd name="T18" fmla="*/ 3 w 36"/>
                  <a:gd name="T19" fmla="*/ 3 h 47"/>
                  <a:gd name="T20" fmla="*/ 8 w 36"/>
                  <a:gd name="T21" fmla="*/ 10 h 47"/>
                  <a:gd name="T22" fmla="*/ 4 w 36"/>
                  <a:gd name="T23" fmla="*/ 14 h 47"/>
                  <a:gd name="T24" fmla="*/ 6 w 36"/>
                  <a:gd name="T25" fmla="*/ 26 h 47"/>
                  <a:gd name="T26" fmla="*/ 9 w 36"/>
                  <a:gd name="T27" fmla="*/ 40 h 47"/>
                  <a:gd name="T28" fmla="*/ 14 w 36"/>
                  <a:gd name="T29" fmla="*/ 39 h 47"/>
                  <a:gd name="T30" fmla="*/ 20 w 36"/>
                  <a:gd name="T31" fmla="*/ 36 h 47"/>
                  <a:gd name="T32" fmla="*/ 25 w 36"/>
                  <a:gd name="T33" fmla="*/ 32 h 47"/>
                  <a:gd name="T34" fmla="*/ 30 w 36"/>
                  <a:gd name="T35" fmla="*/ 43 h 47"/>
                  <a:gd name="T36" fmla="*/ 31 w 36"/>
                  <a:gd name="T37" fmla="*/ 47 h 47"/>
                  <a:gd name="T38" fmla="*/ 34 w 36"/>
                  <a:gd name="T39" fmla="*/ 44 h 47"/>
                  <a:gd name="T40" fmla="*/ 36 w 36"/>
                  <a:gd name="T41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" h="47">
                    <a:moveTo>
                      <a:pt x="36" y="39"/>
                    </a:moveTo>
                    <a:cubicBezTo>
                      <a:pt x="35" y="31"/>
                      <a:pt x="34" y="24"/>
                      <a:pt x="33" y="24"/>
                    </a:cubicBezTo>
                    <a:cubicBezTo>
                      <a:pt x="31" y="24"/>
                      <a:pt x="29" y="30"/>
                      <a:pt x="27" y="30"/>
                    </a:cubicBezTo>
                    <a:cubicBezTo>
                      <a:pt x="25" y="29"/>
                      <a:pt x="25" y="21"/>
                      <a:pt x="27" y="21"/>
                    </a:cubicBezTo>
                    <a:cubicBezTo>
                      <a:pt x="30" y="21"/>
                      <a:pt x="34" y="15"/>
                      <a:pt x="34" y="13"/>
                    </a:cubicBezTo>
                    <a:cubicBezTo>
                      <a:pt x="34" y="11"/>
                      <a:pt x="31" y="11"/>
                      <a:pt x="28" y="11"/>
                    </a:cubicBezTo>
                    <a:cubicBezTo>
                      <a:pt x="25" y="11"/>
                      <a:pt x="19" y="12"/>
                      <a:pt x="19" y="12"/>
                    </a:cubicBezTo>
                    <a:cubicBezTo>
                      <a:pt x="19" y="12"/>
                      <a:pt x="15" y="10"/>
                      <a:pt x="15" y="8"/>
                    </a:cubicBezTo>
                    <a:cubicBezTo>
                      <a:pt x="15" y="5"/>
                      <a:pt x="13" y="3"/>
                      <a:pt x="10" y="3"/>
                    </a:cubicBezTo>
                    <a:cubicBezTo>
                      <a:pt x="6" y="3"/>
                      <a:pt x="6" y="0"/>
                      <a:pt x="3" y="3"/>
                    </a:cubicBezTo>
                    <a:cubicBezTo>
                      <a:pt x="0" y="7"/>
                      <a:pt x="9" y="7"/>
                      <a:pt x="8" y="10"/>
                    </a:cubicBezTo>
                    <a:cubicBezTo>
                      <a:pt x="7" y="13"/>
                      <a:pt x="4" y="11"/>
                      <a:pt x="4" y="14"/>
                    </a:cubicBezTo>
                    <a:cubicBezTo>
                      <a:pt x="3" y="16"/>
                      <a:pt x="4" y="22"/>
                      <a:pt x="6" y="26"/>
                    </a:cubicBezTo>
                    <a:cubicBezTo>
                      <a:pt x="7" y="28"/>
                      <a:pt x="9" y="35"/>
                      <a:pt x="9" y="40"/>
                    </a:cubicBezTo>
                    <a:cubicBezTo>
                      <a:pt x="11" y="40"/>
                      <a:pt x="12" y="39"/>
                      <a:pt x="14" y="39"/>
                    </a:cubicBezTo>
                    <a:cubicBezTo>
                      <a:pt x="17" y="39"/>
                      <a:pt x="20" y="38"/>
                      <a:pt x="20" y="36"/>
                    </a:cubicBezTo>
                    <a:cubicBezTo>
                      <a:pt x="21" y="33"/>
                      <a:pt x="24" y="31"/>
                      <a:pt x="25" y="32"/>
                    </a:cubicBezTo>
                    <a:cubicBezTo>
                      <a:pt x="27" y="33"/>
                      <a:pt x="29" y="39"/>
                      <a:pt x="30" y="43"/>
                    </a:cubicBezTo>
                    <a:cubicBezTo>
                      <a:pt x="30" y="44"/>
                      <a:pt x="30" y="45"/>
                      <a:pt x="31" y="47"/>
                    </a:cubicBezTo>
                    <a:cubicBezTo>
                      <a:pt x="32" y="45"/>
                      <a:pt x="34" y="44"/>
                      <a:pt x="34" y="44"/>
                    </a:cubicBezTo>
                    <a:cubicBezTo>
                      <a:pt x="34" y="44"/>
                      <a:pt x="35" y="41"/>
                      <a:pt x="36" y="3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50">
                <a:extLst>
                  <a:ext uri="{FF2B5EF4-FFF2-40B4-BE49-F238E27FC236}">
                    <a16:creationId xmlns:a16="http://schemas.microsoft.com/office/drawing/2014/main" id="{FFFA6464-E4A4-4677-ABEC-51DAF4363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242" y="3397190"/>
                <a:ext cx="516947" cy="545806"/>
              </a:xfrm>
              <a:custGeom>
                <a:avLst/>
                <a:gdLst>
                  <a:gd name="T0" fmla="*/ 158 w 224"/>
                  <a:gd name="T1" fmla="*/ 95 h 237"/>
                  <a:gd name="T2" fmla="*/ 157 w 224"/>
                  <a:gd name="T3" fmla="*/ 84 h 237"/>
                  <a:gd name="T4" fmla="*/ 169 w 224"/>
                  <a:gd name="T5" fmla="*/ 89 h 237"/>
                  <a:gd name="T6" fmla="*/ 182 w 224"/>
                  <a:gd name="T7" fmla="*/ 92 h 237"/>
                  <a:gd name="T8" fmla="*/ 181 w 224"/>
                  <a:gd name="T9" fmla="*/ 102 h 237"/>
                  <a:gd name="T10" fmla="*/ 187 w 224"/>
                  <a:gd name="T11" fmla="*/ 105 h 237"/>
                  <a:gd name="T12" fmla="*/ 191 w 224"/>
                  <a:gd name="T13" fmla="*/ 119 h 237"/>
                  <a:gd name="T14" fmla="*/ 195 w 224"/>
                  <a:gd name="T15" fmla="*/ 103 h 237"/>
                  <a:gd name="T16" fmla="*/ 204 w 224"/>
                  <a:gd name="T17" fmla="*/ 93 h 237"/>
                  <a:gd name="T18" fmla="*/ 212 w 224"/>
                  <a:gd name="T19" fmla="*/ 77 h 237"/>
                  <a:gd name="T20" fmla="*/ 222 w 224"/>
                  <a:gd name="T21" fmla="*/ 74 h 237"/>
                  <a:gd name="T22" fmla="*/ 223 w 224"/>
                  <a:gd name="T23" fmla="*/ 65 h 237"/>
                  <a:gd name="T24" fmla="*/ 215 w 224"/>
                  <a:gd name="T25" fmla="*/ 57 h 237"/>
                  <a:gd name="T26" fmla="*/ 202 w 224"/>
                  <a:gd name="T27" fmla="*/ 58 h 237"/>
                  <a:gd name="T28" fmla="*/ 191 w 224"/>
                  <a:gd name="T29" fmla="*/ 66 h 237"/>
                  <a:gd name="T30" fmla="*/ 184 w 224"/>
                  <a:gd name="T31" fmla="*/ 71 h 237"/>
                  <a:gd name="T32" fmla="*/ 177 w 224"/>
                  <a:gd name="T33" fmla="*/ 79 h 237"/>
                  <a:gd name="T34" fmla="*/ 164 w 224"/>
                  <a:gd name="T35" fmla="*/ 77 h 237"/>
                  <a:gd name="T36" fmla="*/ 158 w 224"/>
                  <a:gd name="T37" fmla="*/ 67 h 237"/>
                  <a:gd name="T38" fmla="*/ 155 w 224"/>
                  <a:gd name="T39" fmla="*/ 79 h 237"/>
                  <a:gd name="T40" fmla="*/ 131 w 224"/>
                  <a:gd name="T41" fmla="*/ 77 h 237"/>
                  <a:gd name="T42" fmla="*/ 118 w 224"/>
                  <a:gd name="T43" fmla="*/ 73 h 237"/>
                  <a:gd name="T44" fmla="*/ 106 w 224"/>
                  <a:gd name="T45" fmla="*/ 66 h 237"/>
                  <a:gd name="T46" fmla="*/ 95 w 224"/>
                  <a:gd name="T47" fmla="*/ 60 h 237"/>
                  <a:gd name="T48" fmla="*/ 100 w 224"/>
                  <a:gd name="T49" fmla="*/ 49 h 237"/>
                  <a:gd name="T50" fmla="*/ 92 w 224"/>
                  <a:gd name="T51" fmla="*/ 41 h 237"/>
                  <a:gd name="T52" fmla="*/ 83 w 224"/>
                  <a:gd name="T53" fmla="*/ 30 h 237"/>
                  <a:gd name="T54" fmla="*/ 89 w 224"/>
                  <a:gd name="T55" fmla="*/ 24 h 237"/>
                  <a:gd name="T56" fmla="*/ 84 w 224"/>
                  <a:gd name="T57" fmla="*/ 9 h 237"/>
                  <a:gd name="T58" fmla="*/ 77 w 224"/>
                  <a:gd name="T59" fmla="*/ 0 h 237"/>
                  <a:gd name="T60" fmla="*/ 70 w 224"/>
                  <a:gd name="T61" fmla="*/ 6 h 237"/>
                  <a:gd name="T62" fmla="*/ 50 w 224"/>
                  <a:gd name="T63" fmla="*/ 7 h 237"/>
                  <a:gd name="T64" fmla="*/ 47 w 224"/>
                  <a:gd name="T65" fmla="*/ 19 h 237"/>
                  <a:gd name="T66" fmla="*/ 56 w 224"/>
                  <a:gd name="T67" fmla="*/ 30 h 237"/>
                  <a:gd name="T68" fmla="*/ 50 w 224"/>
                  <a:gd name="T69" fmla="*/ 42 h 237"/>
                  <a:gd name="T70" fmla="*/ 42 w 224"/>
                  <a:gd name="T71" fmla="*/ 51 h 237"/>
                  <a:gd name="T72" fmla="*/ 32 w 224"/>
                  <a:gd name="T73" fmla="*/ 63 h 237"/>
                  <a:gd name="T74" fmla="*/ 22 w 224"/>
                  <a:gd name="T75" fmla="*/ 70 h 237"/>
                  <a:gd name="T76" fmla="*/ 10 w 224"/>
                  <a:gd name="T77" fmla="*/ 77 h 237"/>
                  <a:gd name="T78" fmla="*/ 18 w 224"/>
                  <a:gd name="T79" fmla="*/ 91 h 237"/>
                  <a:gd name="T80" fmla="*/ 15 w 224"/>
                  <a:gd name="T81" fmla="*/ 99 h 237"/>
                  <a:gd name="T82" fmla="*/ 0 w 224"/>
                  <a:gd name="T83" fmla="*/ 105 h 237"/>
                  <a:gd name="T84" fmla="*/ 7 w 224"/>
                  <a:gd name="T85" fmla="*/ 112 h 237"/>
                  <a:gd name="T86" fmla="*/ 5 w 224"/>
                  <a:gd name="T87" fmla="*/ 116 h 237"/>
                  <a:gd name="T88" fmla="*/ 30 w 224"/>
                  <a:gd name="T89" fmla="*/ 122 h 237"/>
                  <a:gd name="T90" fmla="*/ 35 w 224"/>
                  <a:gd name="T91" fmla="*/ 126 h 237"/>
                  <a:gd name="T92" fmla="*/ 36 w 224"/>
                  <a:gd name="T93" fmla="*/ 147 h 237"/>
                  <a:gd name="T94" fmla="*/ 48 w 224"/>
                  <a:gd name="T95" fmla="*/ 183 h 237"/>
                  <a:gd name="T96" fmla="*/ 63 w 224"/>
                  <a:gd name="T97" fmla="*/ 221 h 237"/>
                  <a:gd name="T98" fmla="*/ 78 w 224"/>
                  <a:gd name="T99" fmla="*/ 230 h 237"/>
                  <a:gd name="T100" fmla="*/ 89 w 224"/>
                  <a:gd name="T101" fmla="*/ 217 h 237"/>
                  <a:gd name="T102" fmla="*/ 94 w 224"/>
                  <a:gd name="T103" fmla="*/ 201 h 237"/>
                  <a:gd name="T104" fmla="*/ 95 w 224"/>
                  <a:gd name="T105" fmla="*/ 178 h 237"/>
                  <a:gd name="T106" fmla="*/ 106 w 224"/>
                  <a:gd name="T107" fmla="*/ 166 h 237"/>
                  <a:gd name="T108" fmla="*/ 131 w 224"/>
                  <a:gd name="T109" fmla="*/ 143 h 237"/>
                  <a:gd name="T110" fmla="*/ 146 w 224"/>
                  <a:gd name="T111" fmla="*/ 126 h 237"/>
                  <a:gd name="T112" fmla="*/ 163 w 224"/>
                  <a:gd name="T113" fmla="*/ 12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237">
                    <a:moveTo>
                      <a:pt x="160" y="107"/>
                    </a:moveTo>
                    <a:cubicBezTo>
                      <a:pt x="158" y="103"/>
                      <a:pt x="157" y="97"/>
                      <a:pt x="158" y="95"/>
                    </a:cubicBezTo>
                    <a:cubicBezTo>
                      <a:pt x="158" y="92"/>
                      <a:pt x="161" y="94"/>
                      <a:pt x="162" y="91"/>
                    </a:cubicBezTo>
                    <a:cubicBezTo>
                      <a:pt x="163" y="88"/>
                      <a:pt x="154" y="88"/>
                      <a:pt x="157" y="84"/>
                    </a:cubicBezTo>
                    <a:cubicBezTo>
                      <a:pt x="160" y="81"/>
                      <a:pt x="160" y="84"/>
                      <a:pt x="164" y="84"/>
                    </a:cubicBezTo>
                    <a:cubicBezTo>
                      <a:pt x="167" y="84"/>
                      <a:pt x="169" y="86"/>
                      <a:pt x="169" y="89"/>
                    </a:cubicBezTo>
                    <a:cubicBezTo>
                      <a:pt x="169" y="91"/>
                      <a:pt x="173" y="93"/>
                      <a:pt x="173" y="93"/>
                    </a:cubicBezTo>
                    <a:cubicBezTo>
                      <a:pt x="173" y="93"/>
                      <a:pt x="179" y="92"/>
                      <a:pt x="182" y="92"/>
                    </a:cubicBezTo>
                    <a:cubicBezTo>
                      <a:pt x="185" y="92"/>
                      <a:pt x="188" y="92"/>
                      <a:pt x="188" y="94"/>
                    </a:cubicBezTo>
                    <a:cubicBezTo>
                      <a:pt x="188" y="96"/>
                      <a:pt x="184" y="102"/>
                      <a:pt x="181" y="102"/>
                    </a:cubicBezTo>
                    <a:cubicBezTo>
                      <a:pt x="179" y="102"/>
                      <a:pt x="179" y="110"/>
                      <a:pt x="181" y="111"/>
                    </a:cubicBezTo>
                    <a:cubicBezTo>
                      <a:pt x="183" y="111"/>
                      <a:pt x="185" y="105"/>
                      <a:pt x="187" y="105"/>
                    </a:cubicBezTo>
                    <a:cubicBezTo>
                      <a:pt x="188" y="105"/>
                      <a:pt x="189" y="112"/>
                      <a:pt x="190" y="120"/>
                    </a:cubicBezTo>
                    <a:cubicBezTo>
                      <a:pt x="190" y="120"/>
                      <a:pt x="191" y="119"/>
                      <a:pt x="191" y="119"/>
                    </a:cubicBezTo>
                    <a:cubicBezTo>
                      <a:pt x="193" y="119"/>
                      <a:pt x="192" y="113"/>
                      <a:pt x="193" y="111"/>
                    </a:cubicBezTo>
                    <a:cubicBezTo>
                      <a:pt x="195" y="109"/>
                      <a:pt x="194" y="103"/>
                      <a:pt x="195" y="103"/>
                    </a:cubicBezTo>
                    <a:cubicBezTo>
                      <a:pt x="196" y="103"/>
                      <a:pt x="202" y="105"/>
                      <a:pt x="201" y="103"/>
                    </a:cubicBezTo>
                    <a:cubicBezTo>
                      <a:pt x="201" y="102"/>
                      <a:pt x="205" y="96"/>
                      <a:pt x="204" y="93"/>
                    </a:cubicBezTo>
                    <a:cubicBezTo>
                      <a:pt x="204" y="91"/>
                      <a:pt x="206" y="87"/>
                      <a:pt x="206" y="84"/>
                    </a:cubicBezTo>
                    <a:cubicBezTo>
                      <a:pt x="206" y="80"/>
                      <a:pt x="210" y="79"/>
                      <a:pt x="212" y="77"/>
                    </a:cubicBezTo>
                    <a:cubicBezTo>
                      <a:pt x="214" y="75"/>
                      <a:pt x="218" y="73"/>
                      <a:pt x="218" y="74"/>
                    </a:cubicBezTo>
                    <a:cubicBezTo>
                      <a:pt x="219" y="76"/>
                      <a:pt x="224" y="77"/>
                      <a:pt x="222" y="74"/>
                    </a:cubicBezTo>
                    <a:cubicBezTo>
                      <a:pt x="220" y="71"/>
                      <a:pt x="220" y="70"/>
                      <a:pt x="221" y="69"/>
                    </a:cubicBezTo>
                    <a:cubicBezTo>
                      <a:pt x="223" y="68"/>
                      <a:pt x="223" y="65"/>
                      <a:pt x="223" y="65"/>
                    </a:cubicBezTo>
                    <a:cubicBezTo>
                      <a:pt x="223" y="65"/>
                      <a:pt x="219" y="64"/>
                      <a:pt x="218" y="63"/>
                    </a:cubicBezTo>
                    <a:cubicBezTo>
                      <a:pt x="218" y="61"/>
                      <a:pt x="215" y="59"/>
                      <a:pt x="215" y="57"/>
                    </a:cubicBezTo>
                    <a:cubicBezTo>
                      <a:pt x="215" y="56"/>
                      <a:pt x="213" y="56"/>
                      <a:pt x="211" y="58"/>
                    </a:cubicBezTo>
                    <a:cubicBezTo>
                      <a:pt x="209" y="59"/>
                      <a:pt x="206" y="56"/>
                      <a:pt x="202" y="58"/>
                    </a:cubicBezTo>
                    <a:cubicBezTo>
                      <a:pt x="198" y="60"/>
                      <a:pt x="197" y="63"/>
                      <a:pt x="195" y="63"/>
                    </a:cubicBezTo>
                    <a:cubicBezTo>
                      <a:pt x="193" y="62"/>
                      <a:pt x="193" y="64"/>
                      <a:pt x="191" y="66"/>
                    </a:cubicBezTo>
                    <a:cubicBezTo>
                      <a:pt x="190" y="67"/>
                      <a:pt x="189" y="69"/>
                      <a:pt x="188" y="69"/>
                    </a:cubicBezTo>
                    <a:cubicBezTo>
                      <a:pt x="187" y="69"/>
                      <a:pt x="184" y="71"/>
                      <a:pt x="184" y="71"/>
                    </a:cubicBezTo>
                    <a:cubicBezTo>
                      <a:pt x="184" y="71"/>
                      <a:pt x="186" y="76"/>
                      <a:pt x="184" y="78"/>
                    </a:cubicBezTo>
                    <a:cubicBezTo>
                      <a:pt x="183" y="80"/>
                      <a:pt x="180" y="78"/>
                      <a:pt x="177" y="79"/>
                    </a:cubicBezTo>
                    <a:cubicBezTo>
                      <a:pt x="173" y="80"/>
                      <a:pt x="171" y="78"/>
                      <a:pt x="169" y="78"/>
                    </a:cubicBezTo>
                    <a:cubicBezTo>
                      <a:pt x="166" y="79"/>
                      <a:pt x="165" y="77"/>
                      <a:pt x="164" y="77"/>
                    </a:cubicBezTo>
                    <a:cubicBezTo>
                      <a:pt x="162" y="77"/>
                      <a:pt x="160" y="74"/>
                      <a:pt x="161" y="71"/>
                    </a:cubicBezTo>
                    <a:cubicBezTo>
                      <a:pt x="162" y="69"/>
                      <a:pt x="160" y="65"/>
                      <a:pt x="158" y="67"/>
                    </a:cubicBezTo>
                    <a:cubicBezTo>
                      <a:pt x="157" y="69"/>
                      <a:pt x="155" y="68"/>
                      <a:pt x="155" y="71"/>
                    </a:cubicBezTo>
                    <a:cubicBezTo>
                      <a:pt x="155" y="74"/>
                      <a:pt x="157" y="78"/>
                      <a:pt x="155" y="79"/>
                    </a:cubicBezTo>
                    <a:cubicBezTo>
                      <a:pt x="153" y="81"/>
                      <a:pt x="143" y="82"/>
                      <a:pt x="141" y="81"/>
                    </a:cubicBezTo>
                    <a:cubicBezTo>
                      <a:pt x="139" y="79"/>
                      <a:pt x="131" y="78"/>
                      <a:pt x="131" y="77"/>
                    </a:cubicBezTo>
                    <a:cubicBezTo>
                      <a:pt x="130" y="75"/>
                      <a:pt x="128" y="72"/>
                      <a:pt x="126" y="72"/>
                    </a:cubicBezTo>
                    <a:cubicBezTo>
                      <a:pt x="124" y="72"/>
                      <a:pt x="120" y="74"/>
                      <a:pt x="118" y="73"/>
                    </a:cubicBezTo>
                    <a:cubicBezTo>
                      <a:pt x="117" y="72"/>
                      <a:pt x="114" y="70"/>
                      <a:pt x="112" y="70"/>
                    </a:cubicBezTo>
                    <a:cubicBezTo>
                      <a:pt x="110" y="69"/>
                      <a:pt x="106" y="68"/>
                      <a:pt x="106" y="66"/>
                    </a:cubicBezTo>
                    <a:cubicBezTo>
                      <a:pt x="105" y="65"/>
                      <a:pt x="100" y="64"/>
                      <a:pt x="99" y="63"/>
                    </a:cubicBezTo>
                    <a:cubicBezTo>
                      <a:pt x="98" y="62"/>
                      <a:pt x="95" y="62"/>
                      <a:pt x="95" y="60"/>
                    </a:cubicBezTo>
                    <a:cubicBezTo>
                      <a:pt x="95" y="58"/>
                      <a:pt x="97" y="56"/>
                      <a:pt x="97" y="54"/>
                    </a:cubicBezTo>
                    <a:cubicBezTo>
                      <a:pt x="97" y="52"/>
                      <a:pt x="100" y="50"/>
                      <a:pt x="100" y="49"/>
                    </a:cubicBezTo>
                    <a:cubicBezTo>
                      <a:pt x="100" y="48"/>
                      <a:pt x="97" y="45"/>
                      <a:pt x="97" y="45"/>
                    </a:cubicBezTo>
                    <a:cubicBezTo>
                      <a:pt x="97" y="45"/>
                      <a:pt x="95" y="41"/>
                      <a:pt x="92" y="41"/>
                    </a:cubicBezTo>
                    <a:cubicBezTo>
                      <a:pt x="90" y="41"/>
                      <a:pt x="88" y="37"/>
                      <a:pt x="85" y="37"/>
                    </a:cubicBezTo>
                    <a:cubicBezTo>
                      <a:pt x="83" y="36"/>
                      <a:pt x="84" y="32"/>
                      <a:pt x="83" y="30"/>
                    </a:cubicBezTo>
                    <a:cubicBezTo>
                      <a:pt x="81" y="29"/>
                      <a:pt x="82" y="25"/>
                      <a:pt x="84" y="27"/>
                    </a:cubicBezTo>
                    <a:cubicBezTo>
                      <a:pt x="87" y="29"/>
                      <a:pt x="91" y="27"/>
                      <a:pt x="89" y="24"/>
                    </a:cubicBezTo>
                    <a:cubicBezTo>
                      <a:pt x="88" y="21"/>
                      <a:pt x="85" y="18"/>
                      <a:pt x="85" y="17"/>
                    </a:cubicBezTo>
                    <a:cubicBezTo>
                      <a:pt x="85" y="15"/>
                      <a:pt x="87" y="11"/>
                      <a:pt x="84" y="9"/>
                    </a:cubicBezTo>
                    <a:cubicBezTo>
                      <a:pt x="82" y="8"/>
                      <a:pt x="80" y="6"/>
                      <a:pt x="80" y="4"/>
                    </a:cubicBezTo>
                    <a:cubicBezTo>
                      <a:pt x="79" y="2"/>
                      <a:pt x="77" y="0"/>
                      <a:pt x="77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1" y="5"/>
                      <a:pt x="70" y="6"/>
                    </a:cubicBezTo>
                    <a:cubicBezTo>
                      <a:pt x="69" y="7"/>
                      <a:pt x="64" y="8"/>
                      <a:pt x="62" y="9"/>
                    </a:cubicBezTo>
                    <a:cubicBezTo>
                      <a:pt x="60" y="11"/>
                      <a:pt x="54" y="7"/>
                      <a:pt x="50" y="7"/>
                    </a:cubicBezTo>
                    <a:cubicBezTo>
                      <a:pt x="47" y="7"/>
                      <a:pt x="44" y="11"/>
                      <a:pt x="46" y="11"/>
                    </a:cubicBezTo>
                    <a:cubicBezTo>
                      <a:pt x="48" y="12"/>
                      <a:pt x="47" y="19"/>
                      <a:pt x="47" y="19"/>
                    </a:cubicBezTo>
                    <a:cubicBezTo>
                      <a:pt x="47" y="19"/>
                      <a:pt x="49" y="27"/>
                      <a:pt x="52" y="27"/>
                    </a:cubicBezTo>
                    <a:cubicBezTo>
                      <a:pt x="55" y="26"/>
                      <a:pt x="58" y="30"/>
                      <a:pt x="56" y="30"/>
                    </a:cubicBezTo>
                    <a:cubicBezTo>
                      <a:pt x="53" y="31"/>
                      <a:pt x="52" y="34"/>
                      <a:pt x="52" y="36"/>
                    </a:cubicBezTo>
                    <a:cubicBezTo>
                      <a:pt x="51" y="39"/>
                      <a:pt x="52" y="42"/>
                      <a:pt x="50" y="42"/>
                    </a:cubicBezTo>
                    <a:cubicBezTo>
                      <a:pt x="48" y="43"/>
                      <a:pt x="46" y="43"/>
                      <a:pt x="46" y="47"/>
                    </a:cubicBezTo>
                    <a:cubicBezTo>
                      <a:pt x="46" y="50"/>
                      <a:pt x="42" y="49"/>
                      <a:pt x="42" y="51"/>
                    </a:cubicBezTo>
                    <a:cubicBezTo>
                      <a:pt x="41" y="52"/>
                      <a:pt x="39" y="58"/>
                      <a:pt x="38" y="59"/>
                    </a:cubicBezTo>
                    <a:cubicBezTo>
                      <a:pt x="37" y="60"/>
                      <a:pt x="32" y="60"/>
                      <a:pt x="32" y="63"/>
                    </a:cubicBezTo>
                    <a:cubicBezTo>
                      <a:pt x="31" y="66"/>
                      <a:pt x="29" y="70"/>
                      <a:pt x="27" y="69"/>
                    </a:cubicBezTo>
                    <a:cubicBezTo>
                      <a:pt x="26" y="69"/>
                      <a:pt x="23" y="68"/>
                      <a:pt x="22" y="70"/>
                    </a:cubicBezTo>
                    <a:cubicBezTo>
                      <a:pt x="21" y="71"/>
                      <a:pt x="17" y="68"/>
                      <a:pt x="16" y="69"/>
                    </a:cubicBezTo>
                    <a:cubicBezTo>
                      <a:pt x="15" y="70"/>
                      <a:pt x="10" y="74"/>
                      <a:pt x="10" y="77"/>
                    </a:cubicBezTo>
                    <a:cubicBezTo>
                      <a:pt x="10" y="79"/>
                      <a:pt x="15" y="79"/>
                      <a:pt x="15" y="82"/>
                    </a:cubicBezTo>
                    <a:cubicBezTo>
                      <a:pt x="15" y="85"/>
                      <a:pt x="17" y="89"/>
                      <a:pt x="18" y="91"/>
                    </a:cubicBezTo>
                    <a:cubicBezTo>
                      <a:pt x="20" y="92"/>
                      <a:pt x="23" y="96"/>
                      <a:pt x="21" y="98"/>
                    </a:cubicBezTo>
                    <a:cubicBezTo>
                      <a:pt x="20" y="100"/>
                      <a:pt x="18" y="100"/>
                      <a:pt x="15" y="99"/>
                    </a:cubicBezTo>
                    <a:cubicBezTo>
                      <a:pt x="12" y="99"/>
                      <a:pt x="13" y="101"/>
                      <a:pt x="8" y="100"/>
                    </a:cubicBezTo>
                    <a:cubicBezTo>
                      <a:pt x="3" y="99"/>
                      <a:pt x="2" y="103"/>
                      <a:pt x="0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2" y="107"/>
                      <a:pt x="3" y="111"/>
                      <a:pt x="7" y="112"/>
                    </a:cubicBezTo>
                    <a:cubicBezTo>
                      <a:pt x="12" y="114"/>
                      <a:pt x="16" y="109"/>
                      <a:pt x="16" y="113"/>
                    </a:cubicBezTo>
                    <a:cubicBezTo>
                      <a:pt x="16" y="116"/>
                      <a:pt x="5" y="115"/>
                      <a:pt x="5" y="116"/>
                    </a:cubicBezTo>
                    <a:cubicBezTo>
                      <a:pt x="5" y="118"/>
                      <a:pt x="16" y="131"/>
                      <a:pt x="22" y="130"/>
                    </a:cubicBezTo>
                    <a:cubicBezTo>
                      <a:pt x="28" y="129"/>
                      <a:pt x="32" y="123"/>
                      <a:pt x="30" y="122"/>
                    </a:cubicBezTo>
                    <a:cubicBezTo>
                      <a:pt x="29" y="121"/>
                      <a:pt x="31" y="117"/>
                      <a:pt x="33" y="118"/>
                    </a:cubicBezTo>
                    <a:cubicBezTo>
                      <a:pt x="34" y="119"/>
                      <a:pt x="33" y="125"/>
                      <a:pt x="35" y="126"/>
                    </a:cubicBezTo>
                    <a:cubicBezTo>
                      <a:pt x="37" y="128"/>
                      <a:pt x="36" y="130"/>
                      <a:pt x="35" y="134"/>
                    </a:cubicBezTo>
                    <a:cubicBezTo>
                      <a:pt x="34" y="137"/>
                      <a:pt x="36" y="143"/>
                      <a:pt x="36" y="147"/>
                    </a:cubicBezTo>
                    <a:cubicBezTo>
                      <a:pt x="37" y="151"/>
                      <a:pt x="39" y="156"/>
                      <a:pt x="40" y="162"/>
                    </a:cubicBezTo>
                    <a:cubicBezTo>
                      <a:pt x="41" y="167"/>
                      <a:pt x="44" y="177"/>
                      <a:pt x="48" y="183"/>
                    </a:cubicBezTo>
                    <a:cubicBezTo>
                      <a:pt x="51" y="189"/>
                      <a:pt x="53" y="201"/>
                      <a:pt x="55" y="204"/>
                    </a:cubicBezTo>
                    <a:cubicBezTo>
                      <a:pt x="58" y="207"/>
                      <a:pt x="63" y="216"/>
                      <a:pt x="63" y="221"/>
                    </a:cubicBezTo>
                    <a:cubicBezTo>
                      <a:pt x="63" y="226"/>
                      <a:pt x="69" y="234"/>
                      <a:pt x="71" y="235"/>
                    </a:cubicBezTo>
                    <a:cubicBezTo>
                      <a:pt x="73" y="237"/>
                      <a:pt x="77" y="233"/>
                      <a:pt x="78" y="230"/>
                    </a:cubicBezTo>
                    <a:cubicBezTo>
                      <a:pt x="79" y="227"/>
                      <a:pt x="86" y="226"/>
                      <a:pt x="86" y="223"/>
                    </a:cubicBezTo>
                    <a:cubicBezTo>
                      <a:pt x="86" y="220"/>
                      <a:pt x="87" y="218"/>
                      <a:pt x="89" y="217"/>
                    </a:cubicBezTo>
                    <a:cubicBezTo>
                      <a:pt x="91" y="217"/>
                      <a:pt x="91" y="215"/>
                      <a:pt x="91" y="211"/>
                    </a:cubicBezTo>
                    <a:cubicBezTo>
                      <a:pt x="91" y="208"/>
                      <a:pt x="91" y="204"/>
                      <a:pt x="94" y="201"/>
                    </a:cubicBezTo>
                    <a:cubicBezTo>
                      <a:pt x="96" y="199"/>
                      <a:pt x="96" y="191"/>
                      <a:pt x="95" y="188"/>
                    </a:cubicBezTo>
                    <a:cubicBezTo>
                      <a:pt x="93" y="185"/>
                      <a:pt x="94" y="181"/>
                      <a:pt x="95" y="178"/>
                    </a:cubicBezTo>
                    <a:cubicBezTo>
                      <a:pt x="96" y="175"/>
                      <a:pt x="96" y="172"/>
                      <a:pt x="98" y="171"/>
                    </a:cubicBezTo>
                    <a:cubicBezTo>
                      <a:pt x="101" y="171"/>
                      <a:pt x="104" y="169"/>
                      <a:pt x="106" y="166"/>
                    </a:cubicBezTo>
                    <a:cubicBezTo>
                      <a:pt x="109" y="163"/>
                      <a:pt x="116" y="158"/>
                      <a:pt x="118" y="156"/>
                    </a:cubicBezTo>
                    <a:cubicBezTo>
                      <a:pt x="121" y="154"/>
                      <a:pt x="129" y="147"/>
                      <a:pt x="131" y="143"/>
                    </a:cubicBezTo>
                    <a:cubicBezTo>
                      <a:pt x="134" y="139"/>
                      <a:pt x="141" y="138"/>
                      <a:pt x="144" y="135"/>
                    </a:cubicBezTo>
                    <a:cubicBezTo>
                      <a:pt x="147" y="131"/>
                      <a:pt x="146" y="130"/>
                      <a:pt x="146" y="126"/>
                    </a:cubicBezTo>
                    <a:cubicBezTo>
                      <a:pt x="147" y="123"/>
                      <a:pt x="157" y="121"/>
                      <a:pt x="161" y="121"/>
                    </a:cubicBezTo>
                    <a:cubicBezTo>
                      <a:pt x="161" y="121"/>
                      <a:pt x="162" y="121"/>
                      <a:pt x="163" y="121"/>
                    </a:cubicBezTo>
                    <a:cubicBezTo>
                      <a:pt x="163" y="116"/>
                      <a:pt x="161" y="109"/>
                      <a:pt x="160" y="10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51">
                <a:extLst>
                  <a:ext uri="{FF2B5EF4-FFF2-40B4-BE49-F238E27FC236}">
                    <a16:creationId xmlns:a16="http://schemas.microsoft.com/office/drawing/2014/main" id="{2ED64186-FD6C-4093-BDA2-BEAB38098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330" y="3017008"/>
                <a:ext cx="583448" cy="250945"/>
              </a:xfrm>
              <a:custGeom>
                <a:avLst/>
                <a:gdLst>
                  <a:gd name="T0" fmla="*/ 235 w 253"/>
                  <a:gd name="T1" fmla="*/ 47 h 109"/>
                  <a:gd name="T2" fmla="*/ 219 w 253"/>
                  <a:gd name="T3" fmla="*/ 45 h 109"/>
                  <a:gd name="T4" fmla="*/ 220 w 253"/>
                  <a:gd name="T5" fmla="*/ 37 h 109"/>
                  <a:gd name="T6" fmla="*/ 221 w 253"/>
                  <a:gd name="T7" fmla="*/ 23 h 109"/>
                  <a:gd name="T8" fmla="*/ 204 w 253"/>
                  <a:gd name="T9" fmla="*/ 21 h 109"/>
                  <a:gd name="T10" fmla="*/ 191 w 253"/>
                  <a:gd name="T11" fmla="*/ 28 h 109"/>
                  <a:gd name="T12" fmla="*/ 170 w 253"/>
                  <a:gd name="T13" fmla="*/ 31 h 109"/>
                  <a:gd name="T14" fmla="*/ 156 w 253"/>
                  <a:gd name="T15" fmla="*/ 24 h 109"/>
                  <a:gd name="T16" fmla="*/ 143 w 253"/>
                  <a:gd name="T17" fmla="*/ 20 h 109"/>
                  <a:gd name="T18" fmla="*/ 128 w 253"/>
                  <a:gd name="T19" fmla="*/ 19 h 109"/>
                  <a:gd name="T20" fmla="*/ 115 w 253"/>
                  <a:gd name="T21" fmla="*/ 20 h 109"/>
                  <a:gd name="T22" fmla="*/ 109 w 253"/>
                  <a:gd name="T23" fmla="*/ 9 h 109"/>
                  <a:gd name="T24" fmla="*/ 95 w 253"/>
                  <a:gd name="T25" fmla="*/ 4 h 109"/>
                  <a:gd name="T26" fmla="*/ 84 w 253"/>
                  <a:gd name="T27" fmla="*/ 1 h 109"/>
                  <a:gd name="T28" fmla="*/ 77 w 253"/>
                  <a:gd name="T29" fmla="*/ 6 h 109"/>
                  <a:gd name="T30" fmla="*/ 77 w 253"/>
                  <a:gd name="T31" fmla="*/ 17 h 109"/>
                  <a:gd name="T32" fmla="*/ 70 w 253"/>
                  <a:gd name="T33" fmla="*/ 25 h 109"/>
                  <a:gd name="T34" fmla="*/ 58 w 253"/>
                  <a:gd name="T35" fmla="*/ 24 h 109"/>
                  <a:gd name="T36" fmla="*/ 49 w 253"/>
                  <a:gd name="T37" fmla="*/ 16 h 109"/>
                  <a:gd name="T38" fmla="*/ 32 w 253"/>
                  <a:gd name="T39" fmla="*/ 16 h 109"/>
                  <a:gd name="T40" fmla="*/ 21 w 253"/>
                  <a:gd name="T41" fmla="*/ 21 h 109"/>
                  <a:gd name="T42" fmla="*/ 7 w 253"/>
                  <a:gd name="T43" fmla="*/ 28 h 109"/>
                  <a:gd name="T44" fmla="*/ 0 w 253"/>
                  <a:gd name="T45" fmla="*/ 31 h 109"/>
                  <a:gd name="T46" fmla="*/ 7 w 253"/>
                  <a:gd name="T47" fmla="*/ 39 h 109"/>
                  <a:gd name="T48" fmla="*/ 21 w 253"/>
                  <a:gd name="T49" fmla="*/ 49 h 109"/>
                  <a:gd name="T50" fmla="*/ 24 w 253"/>
                  <a:gd name="T51" fmla="*/ 63 h 109"/>
                  <a:gd name="T52" fmla="*/ 41 w 253"/>
                  <a:gd name="T53" fmla="*/ 74 h 109"/>
                  <a:gd name="T54" fmla="*/ 52 w 253"/>
                  <a:gd name="T55" fmla="*/ 81 h 109"/>
                  <a:gd name="T56" fmla="*/ 63 w 253"/>
                  <a:gd name="T57" fmla="*/ 96 h 109"/>
                  <a:gd name="T58" fmla="*/ 92 w 253"/>
                  <a:gd name="T59" fmla="*/ 98 h 109"/>
                  <a:gd name="T60" fmla="*/ 116 w 253"/>
                  <a:gd name="T61" fmla="*/ 103 h 109"/>
                  <a:gd name="T62" fmla="*/ 130 w 253"/>
                  <a:gd name="T63" fmla="*/ 108 h 109"/>
                  <a:gd name="T64" fmla="*/ 162 w 253"/>
                  <a:gd name="T65" fmla="*/ 101 h 109"/>
                  <a:gd name="T66" fmla="*/ 187 w 253"/>
                  <a:gd name="T67" fmla="*/ 87 h 109"/>
                  <a:gd name="T68" fmla="*/ 192 w 253"/>
                  <a:gd name="T69" fmla="*/ 75 h 109"/>
                  <a:gd name="T70" fmla="*/ 217 w 253"/>
                  <a:gd name="T71" fmla="*/ 70 h 109"/>
                  <a:gd name="T72" fmla="*/ 234 w 253"/>
                  <a:gd name="T73" fmla="*/ 60 h 109"/>
                  <a:gd name="T74" fmla="*/ 253 w 253"/>
                  <a:gd name="T75" fmla="*/ 5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3" h="109">
                    <a:moveTo>
                      <a:pt x="243" y="46"/>
                    </a:moveTo>
                    <a:cubicBezTo>
                      <a:pt x="240" y="42"/>
                      <a:pt x="236" y="44"/>
                      <a:pt x="235" y="47"/>
                    </a:cubicBezTo>
                    <a:cubicBezTo>
                      <a:pt x="234" y="49"/>
                      <a:pt x="232" y="46"/>
                      <a:pt x="227" y="46"/>
                    </a:cubicBezTo>
                    <a:cubicBezTo>
                      <a:pt x="222" y="46"/>
                      <a:pt x="222" y="48"/>
                      <a:pt x="219" y="45"/>
                    </a:cubicBezTo>
                    <a:cubicBezTo>
                      <a:pt x="216" y="42"/>
                      <a:pt x="220" y="41"/>
                      <a:pt x="220" y="41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7" y="24"/>
                      <a:pt x="227" y="24"/>
                      <a:pt x="227" y="24"/>
                    </a:cubicBezTo>
                    <a:cubicBezTo>
                      <a:pt x="225" y="23"/>
                      <a:pt x="222" y="23"/>
                      <a:pt x="221" y="23"/>
                    </a:cubicBezTo>
                    <a:cubicBezTo>
                      <a:pt x="219" y="24"/>
                      <a:pt x="215" y="24"/>
                      <a:pt x="214" y="22"/>
                    </a:cubicBezTo>
                    <a:cubicBezTo>
                      <a:pt x="214" y="20"/>
                      <a:pt x="206" y="20"/>
                      <a:pt x="204" y="21"/>
                    </a:cubicBezTo>
                    <a:cubicBezTo>
                      <a:pt x="202" y="23"/>
                      <a:pt x="198" y="24"/>
                      <a:pt x="198" y="26"/>
                    </a:cubicBezTo>
                    <a:cubicBezTo>
                      <a:pt x="197" y="27"/>
                      <a:pt x="193" y="27"/>
                      <a:pt x="191" y="28"/>
                    </a:cubicBezTo>
                    <a:cubicBezTo>
                      <a:pt x="190" y="29"/>
                      <a:pt x="181" y="30"/>
                      <a:pt x="181" y="31"/>
                    </a:cubicBezTo>
                    <a:cubicBezTo>
                      <a:pt x="181" y="32"/>
                      <a:pt x="171" y="32"/>
                      <a:pt x="170" y="31"/>
                    </a:cubicBezTo>
                    <a:cubicBezTo>
                      <a:pt x="169" y="30"/>
                      <a:pt x="161" y="31"/>
                      <a:pt x="160" y="29"/>
                    </a:cubicBezTo>
                    <a:cubicBezTo>
                      <a:pt x="159" y="27"/>
                      <a:pt x="156" y="26"/>
                      <a:pt x="156" y="24"/>
                    </a:cubicBezTo>
                    <a:cubicBezTo>
                      <a:pt x="156" y="23"/>
                      <a:pt x="150" y="23"/>
                      <a:pt x="149" y="21"/>
                    </a:cubicBezTo>
                    <a:cubicBezTo>
                      <a:pt x="148" y="20"/>
                      <a:pt x="143" y="19"/>
                      <a:pt x="143" y="20"/>
                    </a:cubicBezTo>
                    <a:cubicBezTo>
                      <a:pt x="142" y="20"/>
                      <a:pt x="137" y="18"/>
                      <a:pt x="135" y="18"/>
                    </a:cubicBezTo>
                    <a:cubicBezTo>
                      <a:pt x="134" y="18"/>
                      <a:pt x="129" y="19"/>
                      <a:pt x="128" y="19"/>
                    </a:cubicBezTo>
                    <a:cubicBezTo>
                      <a:pt x="127" y="19"/>
                      <a:pt x="124" y="21"/>
                      <a:pt x="122" y="22"/>
                    </a:cubicBezTo>
                    <a:cubicBezTo>
                      <a:pt x="121" y="22"/>
                      <a:pt x="116" y="19"/>
                      <a:pt x="115" y="20"/>
                    </a:cubicBezTo>
                    <a:cubicBezTo>
                      <a:pt x="114" y="20"/>
                      <a:pt x="111" y="17"/>
                      <a:pt x="110" y="16"/>
                    </a:cubicBezTo>
                    <a:cubicBezTo>
                      <a:pt x="109" y="14"/>
                      <a:pt x="110" y="10"/>
                      <a:pt x="109" y="9"/>
                    </a:cubicBezTo>
                    <a:cubicBezTo>
                      <a:pt x="108" y="7"/>
                      <a:pt x="103" y="7"/>
                      <a:pt x="101" y="6"/>
                    </a:cubicBezTo>
                    <a:cubicBezTo>
                      <a:pt x="100" y="6"/>
                      <a:pt x="97" y="4"/>
                      <a:pt x="95" y="4"/>
                    </a:cubicBezTo>
                    <a:cubicBezTo>
                      <a:pt x="94" y="4"/>
                      <a:pt x="91" y="4"/>
                      <a:pt x="90" y="3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3" y="0"/>
                      <a:pt x="83" y="2"/>
                      <a:pt x="82" y="3"/>
                    </a:cubicBezTo>
                    <a:cubicBezTo>
                      <a:pt x="81" y="4"/>
                      <a:pt x="78" y="4"/>
                      <a:pt x="77" y="6"/>
                    </a:cubicBezTo>
                    <a:cubicBezTo>
                      <a:pt x="77" y="8"/>
                      <a:pt x="74" y="8"/>
                      <a:pt x="74" y="10"/>
                    </a:cubicBezTo>
                    <a:cubicBezTo>
                      <a:pt x="74" y="12"/>
                      <a:pt x="76" y="16"/>
                      <a:pt x="77" y="17"/>
                    </a:cubicBezTo>
                    <a:cubicBezTo>
                      <a:pt x="78" y="18"/>
                      <a:pt x="77" y="21"/>
                      <a:pt x="77" y="21"/>
                    </a:cubicBezTo>
                    <a:cubicBezTo>
                      <a:pt x="76" y="22"/>
                      <a:pt x="71" y="23"/>
                      <a:pt x="70" y="25"/>
                    </a:cubicBezTo>
                    <a:cubicBezTo>
                      <a:pt x="69" y="26"/>
                      <a:pt x="67" y="25"/>
                      <a:pt x="64" y="23"/>
                    </a:cubicBezTo>
                    <a:cubicBezTo>
                      <a:pt x="62" y="22"/>
                      <a:pt x="59" y="23"/>
                      <a:pt x="58" y="24"/>
                    </a:cubicBezTo>
                    <a:cubicBezTo>
                      <a:pt x="57" y="25"/>
                      <a:pt x="52" y="21"/>
                      <a:pt x="51" y="21"/>
                    </a:cubicBezTo>
                    <a:cubicBezTo>
                      <a:pt x="50" y="21"/>
                      <a:pt x="50" y="16"/>
                      <a:pt x="49" y="16"/>
                    </a:cubicBezTo>
                    <a:cubicBezTo>
                      <a:pt x="47" y="17"/>
                      <a:pt x="39" y="15"/>
                      <a:pt x="37" y="15"/>
                    </a:cubicBezTo>
                    <a:cubicBezTo>
                      <a:pt x="36" y="14"/>
                      <a:pt x="32" y="14"/>
                      <a:pt x="32" y="16"/>
                    </a:cubicBezTo>
                    <a:cubicBezTo>
                      <a:pt x="31" y="17"/>
                      <a:pt x="27" y="16"/>
                      <a:pt x="26" y="18"/>
                    </a:cubicBezTo>
                    <a:cubicBezTo>
                      <a:pt x="25" y="19"/>
                      <a:pt x="22" y="20"/>
                      <a:pt x="21" y="21"/>
                    </a:cubicBezTo>
                    <a:cubicBezTo>
                      <a:pt x="20" y="23"/>
                      <a:pt x="16" y="23"/>
                      <a:pt x="15" y="25"/>
                    </a:cubicBezTo>
                    <a:cubicBezTo>
                      <a:pt x="14" y="27"/>
                      <a:pt x="9" y="28"/>
                      <a:pt x="7" y="28"/>
                    </a:cubicBezTo>
                    <a:cubicBezTo>
                      <a:pt x="6" y="29"/>
                      <a:pt x="2" y="29"/>
                      <a:pt x="2" y="30"/>
                    </a:cubicBezTo>
                    <a:cubicBezTo>
                      <a:pt x="2" y="31"/>
                      <a:pt x="1" y="31"/>
                      <a:pt x="0" y="31"/>
                    </a:cubicBezTo>
                    <a:cubicBezTo>
                      <a:pt x="1" y="31"/>
                      <a:pt x="1" y="32"/>
                      <a:pt x="1" y="32"/>
                    </a:cubicBezTo>
                    <a:cubicBezTo>
                      <a:pt x="2" y="37"/>
                      <a:pt x="4" y="37"/>
                      <a:pt x="7" y="39"/>
                    </a:cubicBezTo>
                    <a:cubicBezTo>
                      <a:pt x="9" y="41"/>
                      <a:pt x="11" y="43"/>
                      <a:pt x="14" y="43"/>
                    </a:cubicBezTo>
                    <a:cubicBezTo>
                      <a:pt x="16" y="43"/>
                      <a:pt x="20" y="47"/>
                      <a:pt x="21" y="49"/>
                    </a:cubicBezTo>
                    <a:cubicBezTo>
                      <a:pt x="21" y="51"/>
                      <a:pt x="23" y="54"/>
                      <a:pt x="25" y="55"/>
                    </a:cubicBezTo>
                    <a:cubicBezTo>
                      <a:pt x="26" y="56"/>
                      <a:pt x="24" y="60"/>
                      <a:pt x="24" y="63"/>
                    </a:cubicBezTo>
                    <a:cubicBezTo>
                      <a:pt x="24" y="66"/>
                      <a:pt x="21" y="67"/>
                      <a:pt x="23" y="70"/>
                    </a:cubicBezTo>
                    <a:cubicBezTo>
                      <a:pt x="24" y="73"/>
                      <a:pt x="37" y="74"/>
                      <a:pt x="41" y="74"/>
                    </a:cubicBezTo>
                    <a:cubicBezTo>
                      <a:pt x="44" y="74"/>
                      <a:pt x="46" y="78"/>
                      <a:pt x="47" y="78"/>
                    </a:cubicBezTo>
                    <a:cubicBezTo>
                      <a:pt x="49" y="78"/>
                      <a:pt x="49" y="81"/>
                      <a:pt x="52" y="81"/>
                    </a:cubicBezTo>
                    <a:cubicBezTo>
                      <a:pt x="55" y="82"/>
                      <a:pt x="57" y="83"/>
                      <a:pt x="58" y="88"/>
                    </a:cubicBezTo>
                    <a:cubicBezTo>
                      <a:pt x="59" y="93"/>
                      <a:pt x="62" y="94"/>
                      <a:pt x="63" y="96"/>
                    </a:cubicBezTo>
                    <a:cubicBezTo>
                      <a:pt x="63" y="98"/>
                      <a:pt x="69" y="97"/>
                      <a:pt x="73" y="97"/>
                    </a:cubicBezTo>
                    <a:cubicBezTo>
                      <a:pt x="77" y="98"/>
                      <a:pt x="89" y="97"/>
                      <a:pt x="92" y="98"/>
                    </a:cubicBezTo>
                    <a:cubicBezTo>
                      <a:pt x="95" y="98"/>
                      <a:pt x="103" y="98"/>
                      <a:pt x="107" y="101"/>
                    </a:cubicBezTo>
                    <a:cubicBezTo>
                      <a:pt x="111" y="104"/>
                      <a:pt x="113" y="102"/>
                      <a:pt x="116" y="103"/>
                    </a:cubicBezTo>
                    <a:cubicBezTo>
                      <a:pt x="118" y="105"/>
                      <a:pt x="120" y="106"/>
                      <a:pt x="124" y="105"/>
                    </a:cubicBezTo>
                    <a:cubicBezTo>
                      <a:pt x="128" y="105"/>
                      <a:pt x="128" y="108"/>
                      <a:pt x="130" y="108"/>
                    </a:cubicBezTo>
                    <a:cubicBezTo>
                      <a:pt x="133" y="109"/>
                      <a:pt x="137" y="104"/>
                      <a:pt x="144" y="101"/>
                    </a:cubicBezTo>
                    <a:cubicBezTo>
                      <a:pt x="151" y="98"/>
                      <a:pt x="159" y="100"/>
                      <a:pt x="162" y="101"/>
                    </a:cubicBezTo>
                    <a:cubicBezTo>
                      <a:pt x="166" y="101"/>
                      <a:pt x="173" y="99"/>
                      <a:pt x="177" y="94"/>
                    </a:cubicBezTo>
                    <a:cubicBezTo>
                      <a:pt x="181" y="90"/>
                      <a:pt x="186" y="91"/>
                      <a:pt x="187" y="87"/>
                    </a:cubicBezTo>
                    <a:cubicBezTo>
                      <a:pt x="187" y="82"/>
                      <a:pt x="183" y="81"/>
                      <a:pt x="185" y="77"/>
                    </a:cubicBezTo>
                    <a:cubicBezTo>
                      <a:pt x="187" y="74"/>
                      <a:pt x="190" y="74"/>
                      <a:pt x="192" y="75"/>
                    </a:cubicBezTo>
                    <a:cubicBezTo>
                      <a:pt x="194" y="76"/>
                      <a:pt x="200" y="78"/>
                      <a:pt x="205" y="74"/>
                    </a:cubicBezTo>
                    <a:cubicBezTo>
                      <a:pt x="210" y="70"/>
                      <a:pt x="213" y="71"/>
                      <a:pt x="217" y="70"/>
                    </a:cubicBezTo>
                    <a:cubicBezTo>
                      <a:pt x="222" y="70"/>
                      <a:pt x="221" y="67"/>
                      <a:pt x="224" y="64"/>
                    </a:cubicBezTo>
                    <a:cubicBezTo>
                      <a:pt x="228" y="61"/>
                      <a:pt x="231" y="60"/>
                      <a:pt x="234" y="60"/>
                    </a:cubicBezTo>
                    <a:cubicBezTo>
                      <a:pt x="237" y="60"/>
                      <a:pt x="242" y="56"/>
                      <a:pt x="245" y="58"/>
                    </a:cubicBezTo>
                    <a:cubicBezTo>
                      <a:pt x="248" y="59"/>
                      <a:pt x="252" y="59"/>
                      <a:pt x="253" y="56"/>
                    </a:cubicBezTo>
                    <a:cubicBezTo>
                      <a:pt x="253" y="54"/>
                      <a:pt x="245" y="49"/>
                      <a:pt x="243" y="4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52">
                <a:extLst>
                  <a:ext uri="{FF2B5EF4-FFF2-40B4-BE49-F238E27FC236}">
                    <a16:creationId xmlns:a16="http://schemas.microsoft.com/office/drawing/2014/main" id="{DB3C8C1E-FC9F-49CD-A077-BC8905FBF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0879" y="3457416"/>
                <a:ext cx="10038" cy="25095"/>
              </a:xfrm>
              <a:custGeom>
                <a:avLst/>
                <a:gdLst>
                  <a:gd name="T0" fmla="*/ 2 w 4"/>
                  <a:gd name="T1" fmla="*/ 0 h 11"/>
                  <a:gd name="T2" fmla="*/ 0 w 4"/>
                  <a:gd name="T3" fmla="*/ 6 h 11"/>
                  <a:gd name="T4" fmla="*/ 3 w 4"/>
                  <a:gd name="T5" fmla="*/ 11 h 11"/>
                  <a:gd name="T6" fmla="*/ 4 w 4"/>
                  <a:gd name="T7" fmla="*/ 1 h 11"/>
                  <a:gd name="T8" fmla="*/ 4 w 4"/>
                  <a:gd name="T9" fmla="*/ 0 h 11"/>
                  <a:gd name="T10" fmla="*/ 2 w 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1">
                    <a:moveTo>
                      <a:pt x="2" y="0"/>
                    </a:moveTo>
                    <a:cubicBezTo>
                      <a:pt x="1" y="0"/>
                      <a:pt x="0" y="5"/>
                      <a:pt x="0" y="6"/>
                    </a:cubicBezTo>
                    <a:cubicBezTo>
                      <a:pt x="0" y="6"/>
                      <a:pt x="1" y="8"/>
                      <a:pt x="3" y="11"/>
                    </a:cubicBezTo>
                    <a:cubicBezTo>
                      <a:pt x="4" y="7"/>
                      <a:pt x="4" y="2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3">
                <a:extLst>
                  <a:ext uri="{FF2B5EF4-FFF2-40B4-BE49-F238E27FC236}">
                    <a16:creationId xmlns:a16="http://schemas.microsoft.com/office/drawing/2014/main" id="{7DD13C1E-B335-485D-99E3-9023AAD18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5823" y="3441105"/>
                <a:ext cx="27604" cy="75284"/>
              </a:xfrm>
              <a:custGeom>
                <a:avLst/>
                <a:gdLst>
                  <a:gd name="T0" fmla="*/ 6 w 12"/>
                  <a:gd name="T1" fmla="*/ 33 h 33"/>
                  <a:gd name="T2" fmla="*/ 7 w 12"/>
                  <a:gd name="T3" fmla="*/ 33 h 33"/>
                  <a:gd name="T4" fmla="*/ 9 w 12"/>
                  <a:gd name="T5" fmla="*/ 22 h 33"/>
                  <a:gd name="T6" fmla="*/ 10 w 12"/>
                  <a:gd name="T7" fmla="*/ 18 h 33"/>
                  <a:gd name="T8" fmla="*/ 7 w 12"/>
                  <a:gd name="T9" fmla="*/ 13 h 33"/>
                  <a:gd name="T10" fmla="*/ 9 w 12"/>
                  <a:gd name="T11" fmla="*/ 7 h 33"/>
                  <a:gd name="T12" fmla="*/ 11 w 12"/>
                  <a:gd name="T13" fmla="*/ 7 h 33"/>
                  <a:gd name="T14" fmla="*/ 12 w 12"/>
                  <a:gd name="T15" fmla="*/ 1 h 33"/>
                  <a:gd name="T16" fmla="*/ 8 w 12"/>
                  <a:gd name="T17" fmla="*/ 0 h 33"/>
                  <a:gd name="T18" fmla="*/ 7 w 12"/>
                  <a:gd name="T19" fmla="*/ 3 h 33"/>
                  <a:gd name="T20" fmla="*/ 0 w 12"/>
                  <a:gd name="T21" fmla="*/ 18 h 33"/>
                  <a:gd name="T22" fmla="*/ 6 w 12"/>
                  <a:gd name="T23" fmla="*/ 32 h 33"/>
                  <a:gd name="T24" fmla="*/ 6 w 12"/>
                  <a:gd name="T2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6" y="33"/>
                      <a:pt x="6" y="33"/>
                      <a:pt x="7" y="33"/>
                    </a:cubicBezTo>
                    <a:cubicBezTo>
                      <a:pt x="7" y="28"/>
                      <a:pt x="8" y="23"/>
                      <a:pt x="9" y="22"/>
                    </a:cubicBezTo>
                    <a:cubicBezTo>
                      <a:pt x="10" y="21"/>
                      <a:pt x="10" y="19"/>
                      <a:pt x="10" y="18"/>
                    </a:cubicBezTo>
                    <a:cubicBezTo>
                      <a:pt x="8" y="15"/>
                      <a:pt x="7" y="13"/>
                      <a:pt x="7" y="13"/>
                    </a:cubicBezTo>
                    <a:cubicBezTo>
                      <a:pt x="7" y="12"/>
                      <a:pt x="8" y="7"/>
                      <a:pt x="9" y="7"/>
                    </a:cubicBezTo>
                    <a:cubicBezTo>
                      <a:pt x="9" y="7"/>
                      <a:pt x="10" y="7"/>
                      <a:pt x="11" y="7"/>
                    </a:cubicBezTo>
                    <a:cubicBezTo>
                      <a:pt x="12" y="5"/>
                      <a:pt x="12" y="3"/>
                      <a:pt x="12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6" y="8"/>
                      <a:pt x="2" y="15"/>
                      <a:pt x="0" y="18"/>
                    </a:cubicBezTo>
                    <a:cubicBezTo>
                      <a:pt x="6" y="32"/>
                      <a:pt x="6" y="32"/>
                      <a:pt x="6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4">
                <a:extLst>
                  <a:ext uri="{FF2B5EF4-FFF2-40B4-BE49-F238E27FC236}">
                    <a16:creationId xmlns:a16="http://schemas.microsoft.com/office/drawing/2014/main" id="{F27FF28E-3D17-44CC-A408-B1802CCD9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0879" y="3438596"/>
                <a:ext cx="79048" cy="87831"/>
              </a:xfrm>
              <a:custGeom>
                <a:avLst/>
                <a:gdLst>
                  <a:gd name="T0" fmla="*/ 31 w 34"/>
                  <a:gd name="T1" fmla="*/ 0 h 38"/>
                  <a:gd name="T2" fmla="*/ 21 w 34"/>
                  <a:gd name="T3" fmla="*/ 5 h 38"/>
                  <a:gd name="T4" fmla="*/ 13 w 34"/>
                  <a:gd name="T5" fmla="*/ 9 h 38"/>
                  <a:gd name="T6" fmla="*/ 6 w 34"/>
                  <a:gd name="T7" fmla="*/ 5 h 38"/>
                  <a:gd name="T8" fmla="*/ 5 w 34"/>
                  <a:gd name="T9" fmla="*/ 2 h 38"/>
                  <a:gd name="T10" fmla="*/ 5 w 34"/>
                  <a:gd name="T11" fmla="*/ 2 h 38"/>
                  <a:gd name="T12" fmla="*/ 4 w 34"/>
                  <a:gd name="T13" fmla="*/ 9 h 38"/>
                  <a:gd name="T14" fmla="*/ 2 w 34"/>
                  <a:gd name="T15" fmla="*/ 23 h 38"/>
                  <a:gd name="T16" fmla="*/ 0 w 34"/>
                  <a:gd name="T17" fmla="*/ 34 h 38"/>
                  <a:gd name="T18" fmla="*/ 7 w 34"/>
                  <a:gd name="T19" fmla="*/ 37 h 38"/>
                  <a:gd name="T20" fmla="*/ 13 w 34"/>
                  <a:gd name="T21" fmla="*/ 33 h 38"/>
                  <a:gd name="T22" fmla="*/ 18 w 34"/>
                  <a:gd name="T23" fmla="*/ 30 h 38"/>
                  <a:gd name="T24" fmla="*/ 23 w 34"/>
                  <a:gd name="T25" fmla="*/ 26 h 38"/>
                  <a:gd name="T26" fmla="*/ 17 w 34"/>
                  <a:gd name="T27" fmla="*/ 19 h 38"/>
                  <a:gd name="T28" fmla="*/ 25 w 34"/>
                  <a:gd name="T29" fmla="*/ 14 h 38"/>
                  <a:gd name="T30" fmla="*/ 33 w 34"/>
                  <a:gd name="T31" fmla="*/ 12 h 38"/>
                  <a:gd name="T32" fmla="*/ 34 w 34"/>
                  <a:gd name="T33" fmla="*/ 12 h 38"/>
                  <a:gd name="T34" fmla="*/ 32 w 34"/>
                  <a:gd name="T35" fmla="*/ 4 h 38"/>
                  <a:gd name="T36" fmla="*/ 31 w 34"/>
                  <a:gd name="T3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38">
                    <a:moveTo>
                      <a:pt x="31" y="0"/>
                    </a:moveTo>
                    <a:cubicBezTo>
                      <a:pt x="26" y="3"/>
                      <a:pt x="22" y="5"/>
                      <a:pt x="21" y="5"/>
                    </a:cubicBezTo>
                    <a:cubicBezTo>
                      <a:pt x="19" y="5"/>
                      <a:pt x="13" y="9"/>
                      <a:pt x="13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5"/>
                      <a:pt x="4" y="8"/>
                      <a:pt x="4" y="9"/>
                    </a:cubicBezTo>
                    <a:cubicBezTo>
                      <a:pt x="4" y="11"/>
                      <a:pt x="4" y="21"/>
                      <a:pt x="2" y="23"/>
                    </a:cubicBezTo>
                    <a:cubicBezTo>
                      <a:pt x="1" y="24"/>
                      <a:pt x="0" y="29"/>
                      <a:pt x="0" y="34"/>
                    </a:cubicBezTo>
                    <a:cubicBezTo>
                      <a:pt x="2" y="36"/>
                      <a:pt x="5" y="37"/>
                      <a:pt x="7" y="37"/>
                    </a:cubicBezTo>
                    <a:cubicBezTo>
                      <a:pt x="10" y="38"/>
                      <a:pt x="13" y="34"/>
                      <a:pt x="13" y="33"/>
                    </a:cubicBezTo>
                    <a:cubicBezTo>
                      <a:pt x="13" y="31"/>
                      <a:pt x="16" y="30"/>
                      <a:pt x="18" y="30"/>
                    </a:cubicBezTo>
                    <a:cubicBezTo>
                      <a:pt x="21" y="30"/>
                      <a:pt x="21" y="27"/>
                      <a:pt x="23" y="26"/>
                    </a:cubicBezTo>
                    <a:cubicBezTo>
                      <a:pt x="25" y="26"/>
                      <a:pt x="19" y="20"/>
                      <a:pt x="17" y="19"/>
                    </a:cubicBezTo>
                    <a:cubicBezTo>
                      <a:pt x="15" y="19"/>
                      <a:pt x="19" y="15"/>
                      <a:pt x="25" y="14"/>
                    </a:cubicBezTo>
                    <a:cubicBezTo>
                      <a:pt x="31" y="14"/>
                      <a:pt x="30" y="12"/>
                      <a:pt x="33" y="12"/>
                    </a:cubicBezTo>
                    <a:cubicBezTo>
                      <a:pt x="33" y="12"/>
                      <a:pt x="34" y="12"/>
                      <a:pt x="34" y="12"/>
                    </a:cubicBezTo>
                    <a:cubicBezTo>
                      <a:pt x="33" y="9"/>
                      <a:pt x="32" y="6"/>
                      <a:pt x="32" y="4"/>
                    </a:cubicBezTo>
                    <a:cubicBezTo>
                      <a:pt x="31" y="3"/>
                      <a:pt x="31" y="1"/>
                      <a:pt x="31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5">
                <a:extLst>
                  <a:ext uri="{FF2B5EF4-FFF2-40B4-BE49-F238E27FC236}">
                    <a16:creationId xmlns:a16="http://schemas.microsoft.com/office/drawing/2014/main" id="{9216E07F-B844-425B-A6AC-27CEA554D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9573" y="3226547"/>
                <a:ext cx="202011" cy="87831"/>
              </a:xfrm>
              <a:custGeom>
                <a:avLst/>
                <a:gdLst>
                  <a:gd name="T0" fmla="*/ 81 w 88"/>
                  <a:gd name="T1" fmla="*/ 8 h 38"/>
                  <a:gd name="T2" fmla="*/ 73 w 88"/>
                  <a:gd name="T3" fmla="*/ 5 h 38"/>
                  <a:gd name="T4" fmla="*/ 53 w 88"/>
                  <a:gd name="T5" fmla="*/ 4 h 38"/>
                  <a:gd name="T6" fmla="*/ 42 w 88"/>
                  <a:gd name="T7" fmla="*/ 1 h 38"/>
                  <a:gd name="T8" fmla="*/ 34 w 88"/>
                  <a:gd name="T9" fmla="*/ 4 h 38"/>
                  <a:gd name="T10" fmla="*/ 26 w 88"/>
                  <a:gd name="T11" fmla="*/ 6 h 38"/>
                  <a:gd name="T12" fmla="*/ 15 w 88"/>
                  <a:gd name="T13" fmla="*/ 6 h 38"/>
                  <a:gd name="T14" fmla="*/ 10 w 88"/>
                  <a:gd name="T15" fmla="*/ 11 h 38"/>
                  <a:gd name="T16" fmla="*/ 8 w 88"/>
                  <a:gd name="T17" fmla="*/ 16 h 38"/>
                  <a:gd name="T18" fmla="*/ 11 w 88"/>
                  <a:gd name="T19" fmla="*/ 18 h 38"/>
                  <a:gd name="T20" fmla="*/ 17 w 88"/>
                  <a:gd name="T21" fmla="*/ 18 h 38"/>
                  <a:gd name="T22" fmla="*/ 28 w 88"/>
                  <a:gd name="T23" fmla="*/ 23 h 38"/>
                  <a:gd name="T24" fmla="*/ 25 w 88"/>
                  <a:gd name="T25" fmla="*/ 27 h 38"/>
                  <a:gd name="T26" fmla="*/ 17 w 88"/>
                  <a:gd name="T27" fmla="*/ 29 h 38"/>
                  <a:gd name="T28" fmla="*/ 6 w 88"/>
                  <a:gd name="T29" fmla="*/ 30 h 38"/>
                  <a:gd name="T30" fmla="*/ 0 w 88"/>
                  <a:gd name="T31" fmla="*/ 35 h 38"/>
                  <a:gd name="T32" fmla="*/ 11 w 88"/>
                  <a:gd name="T33" fmla="*/ 36 h 38"/>
                  <a:gd name="T34" fmla="*/ 19 w 88"/>
                  <a:gd name="T35" fmla="*/ 36 h 38"/>
                  <a:gd name="T36" fmla="*/ 25 w 88"/>
                  <a:gd name="T37" fmla="*/ 38 h 38"/>
                  <a:gd name="T38" fmla="*/ 36 w 88"/>
                  <a:gd name="T39" fmla="*/ 37 h 38"/>
                  <a:gd name="T40" fmla="*/ 37 w 88"/>
                  <a:gd name="T41" fmla="*/ 33 h 38"/>
                  <a:gd name="T42" fmla="*/ 41 w 88"/>
                  <a:gd name="T43" fmla="*/ 31 h 38"/>
                  <a:gd name="T44" fmla="*/ 45 w 88"/>
                  <a:gd name="T45" fmla="*/ 28 h 38"/>
                  <a:gd name="T46" fmla="*/ 50 w 88"/>
                  <a:gd name="T47" fmla="*/ 26 h 38"/>
                  <a:gd name="T48" fmla="*/ 55 w 88"/>
                  <a:gd name="T49" fmla="*/ 28 h 38"/>
                  <a:gd name="T50" fmla="*/ 60 w 88"/>
                  <a:gd name="T51" fmla="*/ 25 h 38"/>
                  <a:gd name="T52" fmla="*/ 67 w 88"/>
                  <a:gd name="T53" fmla="*/ 23 h 38"/>
                  <a:gd name="T54" fmla="*/ 73 w 88"/>
                  <a:gd name="T55" fmla="*/ 19 h 38"/>
                  <a:gd name="T56" fmla="*/ 80 w 88"/>
                  <a:gd name="T57" fmla="*/ 15 h 38"/>
                  <a:gd name="T58" fmla="*/ 87 w 88"/>
                  <a:gd name="T59" fmla="*/ 12 h 38"/>
                  <a:gd name="T60" fmla="*/ 88 w 88"/>
                  <a:gd name="T61" fmla="*/ 10 h 38"/>
                  <a:gd name="T62" fmla="*/ 81 w 88"/>
                  <a:gd name="T63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8" h="38">
                    <a:moveTo>
                      <a:pt x="81" y="8"/>
                    </a:moveTo>
                    <a:cubicBezTo>
                      <a:pt x="78" y="4"/>
                      <a:pt x="77" y="6"/>
                      <a:pt x="73" y="5"/>
                    </a:cubicBezTo>
                    <a:cubicBezTo>
                      <a:pt x="70" y="4"/>
                      <a:pt x="55" y="3"/>
                      <a:pt x="53" y="4"/>
                    </a:cubicBezTo>
                    <a:cubicBezTo>
                      <a:pt x="50" y="5"/>
                      <a:pt x="44" y="2"/>
                      <a:pt x="42" y="1"/>
                    </a:cubicBezTo>
                    <a:cubicBezTo>
                      <a:pt x="40" y="0"/>
                      <a:pt x="34" y="1"/>
                      <a:pt x="34" y="4"/>
                    </a:cubicBezTo>
                    <a:cubicBezTo>
                      <a:pt x="33" y="8"/>
                      <a:pt x="31" y="8"/>
                      <a:pt x="26" y="6"/>
                    </a:cubicBezTo>
                    <a:cubicBezTo>
                      <a:pt x="22" y="3"/>
                      <a:pt x="16" y="3"/>
                      <a:pt x="15" y="6"/>
                    </a:cubicBezTo>
                    <a:cubicBezTo>
                      <a:pt x="15" y="8"/>
                      <a:pt x="12" y="11"/>
                      <a:pt x="10" y="11"/>
                    </a:cubicBezTo>
                    <a:cubicBezTo>
                      <a:pt x="10" y="12"/>
                      <a:pt x="9" y="14"/>
                      <a:pt x="8" y="16"/>
                    </a:cubicBezTo>
                    <a:cubicBezTo>
                      <a:pt x="9" y="16"/>
                      <a:pt x="10" y="17"/>
                      <a:pt x="11" y="18"/>
                    </a:cubicBezTo>
                    <a:cubicBezTo>
                      <a:pt x="13" y="20"/>
                      <a:pt x="17" y="20"/>
                      <a:pt x="17" y="18"/>
                    </a:cubicBezTo>
                    <a:cubicBezTo>
                      <a:pt x="18" y="16"/>
                      <a:pt x="25" y="20"/>
                      <a:pt x="28" y="23"/>
                    </a:cubicBezTo>
                    <a:cubicBezTo>
                      <a:pt x="32" y="26"/>
                      <a:pt x="27" y="24"/>
                      <a:pt x="25" y="27"/>
                    </a:cubicBezTo>
                    <a:cubicBezTo>
                      <a:pt x="23" y="31"/>
                      <a:pt x="19" y="27"/>
                      <a:pt x="17" y="29"/>
                    </a:cubicBezTo>
                    <a:cubicBezTo>
                      <a:pt x="16" y="30"/>
                      <a:pt x="8" y="31"/>
                      <a:pt x="6" y="30"/>
                    </a:cubicBezTo>
                    <a:cubicBezTo>
                      <a:pt x="3" y="30"/>
                      <a:pt x="0" y="33"/>
                      <a:pt x="0" y="35"/>
                    </a:cubicBezTo>
                    <a:cubicBezTo>
                      <a:pt x="0" y="37"/>
                      <a:pt x="8" y="34"/>
                      <a:pt x="11" y="36"/>
                    </a:cubicBezTo>
                    <a:cubicBezTo>
                      <a:pt x="14" y="38"/>
                      <a:pt x="17" y="34"/>
                      <a:pt x="19" y="36"/>
                    </a:cubicBezTo>
                    <a:cubicBezTo>
                      <a:pt x="20" y="38"/>
                      <a:pt x="24" y="37"/>
                      <a:pt x="25" y="38"/>
                    </a:cubicBezTo>
                    <a:cubicBezTo>
                      <a:pt x="27" y="38"/>
                      <a:pt x="36" y="37"/>
                      <a:pt x="36" y="37"/>
                    </a:cubicBezTo>
                    <a:cubicBezTo>
                      <a:pt x="37" y="36"/>
                      <a:pt x="37" y="34"/>
                      <a:pt x="37" y="33"/>
                    </a:cubicBezTo>
                    <a:cubicBezTo>
                      <a:pt x="37" y="31"/>
                      <a:pt x="39" y="31"/>
                      <a:pt x="41" y="31"/>
                    </a:cubicBezTo>
                    <a:cubicBezTo>
                      <a:pt x="42" y="30"/>
                      <a:pt x="44" y="28"/>
                      <a:pt x="45" y="28"/>
                    </a:cubicBezTo>
                    <a:cubicBezTo>
                      <a:pt x="47" y="28"/>
                      <a:pt x="48" y="26"/>
                      <a:pt x="50" y="26"/>
                    </a:cubicBezTo>
                    <a:cubicBezTo>
                      <a:pt x="51" y="27"/>
                      <a:pt x="53" y="29"/>
                      <a:pt x="55" y="28"/>
                    </a:cubicBezTo>
                    <a:cubicBezTo>
                      <a:pt x="57" y="26"/>
                      <a:pt x="57" y="28"/>
                      <a:pt x="60" y="25"/>
                    </a:cubicBezTo>
                    <a:cubicBezTo>
                      <a:pt x="62" y="22"/>
                      <a:pt x="64" y="22"/>
                      <a:pt x="67" y="23"/>
                    </a:cubicBezTo>
                    <a:cubicBezTo>
                      <a:pt x="71" y="23"/>
                      <a:pt x="72" y="21"/>
                      <a:pt x="73" y="19"/>
                    </a:cubicBezTo>
                    <a:cubicBezTo>
                      <a:pt x="75" y="17"/>
                      <a:pt x="78" y="17"/>
                      <a:pt x="80" y="15"/>
                    </a:cubicBezTo>
                    <a:cubicBezTo>
                      <a:pt x="82" y="14"/>
                      <a:pt x="86" y="12"/>
                      <a:pt x="87" y="12"/>
                    </a:cubicBezTo>
                    <a:cubicBezTo>
                      <a:pt x="87" y="12"/>
                      <a:pt x="88" y="11"/>
                      <a:pt x="88" y="10"/>
                    </a:cubicBezTo>
                    <a:cubicBezTo>
                      <a:pt x="85" y="8"/>
                      <a:pt x="83" y="11"/>
                      <a:pt x="81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6">
                <a:extLst>
                  <a:ext uri="{FF2B5EF4-FFF2-40B4-BE49-F238E27FC236}">
                    <a16:creationId xmlns:a16="http://schemas.microsoft.com/office/drawing/2014/main" id="{C2D611B5-FE8A-4AD7-8163-D04F268D0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3729" y="3217764"/>
                <a:ext cx="129237" cy="57717"/>
              </a:xfrm>
              <a:custGeom>
                <a:avLst/>
                <a:gdLst>
                  <a:gd name="T0" fmla="*/ 22 w 56"/>
                  <a:gd name="T1" fmla="*/ 19 h 25"/>
                  <a:gd name="T2" fmla="*/ 27 w 56"/>
                  <a:gd name="T3" fmla="*/ 24 h 25"/>
                  <a:gd name="T4" fmla="*/ 28 w 56"/>
                  <a:gd name="T5" fmla="*/ 24 h 25"/>
                  <a:gd name="T6" fmla="*/ 36 w 56"/>
                  <a:gd name="T7" fmla="*/ 23 h 25"/>
                  <a:gd name="T8" fmla="*/ 43 w 56"/>
                  <a:gd name="T9" fmla="*/ 23 h 25"/>
                  <a:gd name="T10" fmla="*/ 43 w 56"/>
                  <a:gd name="T11" fmla="*/ 21 h 25"/>
                  <a:gd name="T12" fmla="*/ 48 w 56"/>
                  <a:gd name="T13" fmla="*/ 23 h 25"/>
                  <a:gd name="T14" fmla="*/ 54 w 56"/>
                  <a:gd name="T15" fmla="*/ 24 h 25"/>
                  <a:gd name="T16" fmla="*/ 52 w 56"/>
                  <a:gd name="T17" fmla="*/ 20 h 25"/>
                  <a:gd name="T18" fmla="*/ 53 w 56"/>
                  <a:gd name="T19" fmla="*/ 17 h 25"/>
                  <a:gd name="T20" fmla="*/ 48 w 56"/>
                  <a:gd name="T21" fmla="*/ 15 h 25"/>
                  <a:gd name="T22" fmla="*/ 46 w 56"/>
                  <a:gd name="T23" fmla="*/ 10 h 25"/>
                  <a:gd name="T24" fmla="*/ 43 w 56"/>
                  <a:gd name="T25" fmla="*/ 9 h 25"/>
                  <a:gd name="T26" fmla="*/ 35 w 56"/>
                  <a:gd name="T27" fmla="*/ 10 h 25"/>
                  <a:gd name="T28" fmla="*/ 30 w 56"/>
                  <a:gd name="T29" fmla="*/ 7 h 25"/>
                  <a:gd name="T30" fmla="*/ 25 w 56"/>
                  <a:gd name="T31" fmla="*/ 4 h 25"/>
                  <a:gd name="T32" fmla="*/ 12 w 56"/>
                  <a:gd name="T33" fmla="*/ 3 h 25"/>
                  <a:gd name="T34" fmla="*/ 3 w 56"/>
                  <a:gd name="T35" fmla="*/ 0 h 25"/>
                  <a:gd name="T36" fmla="*/ 0 w 56"/>
                  <a:gd name="T37" fmla="*/ 1 h 25"/>
                  <a:gd name="T38" fmla="*/ 12 w 56"/>
                  <a:gd name="T39" fmla="*/ 8 h 25"/>
                  <a:gd name="T40" fmla="*/ 15 w 56"/>
                  <a:gd name="T41" fmla="*/ 17 h 25"/>
                  <a:gd name="T42" fmla="*/ 13 w 56"/>
                  <a:gd name="T43" fmla="*/ 19 h 25"/>
                  <a:gd name="T44" fmla="*/ 22 w 56"/>
                  <a:gd name="T4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25">
                    <a:moveTo>
                      <a:pt x="22" y="19"/>
                    </a:moveTo>
                    <a:cubicBezTo>
                      <a:pt x="24" y="18"/>
                      <a:pt x="25" y="21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31" y="24"/>
                      <a:pt x="33" y="23"/>
                      <a:pt x="36" y="23"/>
                    </a:cubicBezTo>
                    <a:cubicBezTo>
                      <a:pt x="38" y="22"/>
                      <a:pt x="41" y="23"/>
                      <a:pt x="43" y="23"/>
                    </a:cubicBezTo>
                    <a:cubicBezTo>
                      <a:pt x="43" y="23"/>
                      <a:pt x="42" y="22"/>
                      <a:pt x="43" y="21"/>
                    </a:cubicBezTo>
                    <a:cubicBezTo>
                      <a:pt x="43" y="20"/>
                      <a:pt x="47" y="22"/>
                      <a:pt x="48" y="23"/>
                    </a:cubicBezTo>
                    <a:cubicBezTo>
                      <a:pt x="49" y="24"/>
                      <a:pt x="53" y="25"/>
                      <a:pt x="54" y="24"/>
                    </a:cubicBezTo>
                    <a:cubicBezTo>
                      <a:pt x="56" y="22"/>
                      <a:pt x="52" y="21"/>
                      <a:pt x="52" y="20"/>
                    </a:cubicBezTo>
                    <a:cubicBezTo>
                      <a:pt x="51" y="19"/>
                      <a:pt x="52" y="18"/>
                      <a:pt x="53" y="17"/>
                    </a:cubicBezTo>
                    <a:cubicBezTo>
                      <a:pt x="51" y="16"/>
                      <a:pt x="49" y="14"/>
                      <a:pt x="48" y="15"/>
                    </a:cubicBezTo>
                    <a:cubicBezTo>
                      <a:pt x="47" y="15"/>
                      <a:pt x="47" y="10"/>
                      <a:pt x="46" y="10"/>
                    </a:cubicBezTo>
                    <a:cubicBezTo>
                      <a:pt x="44" y="10"/>
                      <a:pt x="44" y="9"/>
                      <a:pt x="43" y="9"/>
                    </a:cubicBezTo>
                    <a:cubicBezTo>
                      <a:pt x="42" y="9"/>
                      <a:pt x="36" y="9"/>
                      <a:pt x="35" y="10"/>
                    </a:cubicBezTo>
                    <a:cubicBezTo>
                      <a:pt x="33" y="11"/>
                      <a:pt x="32" y="7"/>
                      <a:pt x="30" y="7"/>
                    </a:cubicBezTo>
                    <a:cubicBezTo>
                      <a:pt x="28" y="7"/>
                      <a:pt x="26" y="5"/>
                      <a:pt x="25" y="4"/>
                    </a:cubicBezTo>
                    <a:cubicBezTo>
                      <a:pt x="24" y="2"/>
                      <a:pt x="15" y="5"/>
                      <a:pt x="12" y="3"/>
                    </a:cubicBezTo>
                    <a:cubicBezTo>
                      <a:pt x="10" y="1"/>
                      <a:pt x="5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4" y="4"/>
                      <a:pt x="11" y="3"/>
                      <a:pt x="12" y="8"/>
                    </a:cubicBezTo>
                    <a:cubicBezTo>
                      <a:pt x="13" y="14"/>
                      <a:pt x="16" y="12"/>
                      <a:pt x="15" y="17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17" y="20"/>
                      <a:pt x="21" y="20"/>
                      <a:pt x="22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7">
                <a:extLst>
                  <a:ext uri="{FF2B5EF4-FFF2-40B4-BE49-F238E27FC236}">
                    <a16:creationId xmlns:a16="http://schemas.microsoft.com/office/drawing/2014/main" id="{4545332F-41A5-4948-B6F0-547E319562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95256" y="3249132"/>
                <a:ext cx="350069" cy="136765"/>
              </a:xfrm>
              <a:custGeom>
                <a:avLst/>
                <a:gdLst>
                  <a:gd name="T0" fmla="*/ 147 w 152"/>
                  <a:gd name="T1" fmla="*/ 41 h 59"/>
                  <a:gd name="T2" fmla="*/ 147 w 152"/>
                  <a:gd name="T3" fmla="*/ 33 h 59"/>
                  <a:gd name="T4" fmla="*/ 147 w 152"/>
                  <a:gd name="T5" fmla="*/ 26 h 59"/>
                  <a:gd name="T6" fmla="*/ 149 w 152"/>
                  <a:gd name="T7" fmla="*/ 22 h 59"/>
                  <a:gd name="T8" fmla="*/ 148 w 152"/>
                  <a:gd name="T9" fmla="*/ 19 h 59"/>
                  <a:gd name="T10" fmla="*/ 142 w 152"/>
                  <a:gd name="T11" fmla="*/ 17 h 59"/>
                  <a:gd name="T12" fmla="*/ 139 w 152"/>
                  <a:gd name="T13" fmla="*/ 10 h 59"/>
                  <a:gd name="T14" fmla="*/ 134 w 152"/>
                  <a:gd name="T15" fmla="*/ 5 h 59"/>
                  <a:gd name="T16" fmla="*/ 125 w 152"/>
                  <a:gd name="T17" fmla="*/ 5 h 59"/>
                  <a:gd name="T18" fmla="*/ 110 w 152"/>
                  <a:gd name="T19" fmla="*/ 10 h 59"/>
                  <a:gd name="T20" fmla="*/ 96 w 152"/>
                  <a:gd name="T21" fmla="*/ 11 h 59"/>
                  <a:gd name="T22" fmla="*/ 87 w 152"/>
                  <a:gd name="T23" fmla="*/ 8 h 59"/>
                  <a:gd name="T24" fmla="*/ 80 w 152"/>
                  <a:gd name="T25" fmla="*/ 4 h 59"/>
                  <a:gd name="T26" fmla="*/ 68 w 152"/>
                  <a:gd name="T27" fmla="*/ 1 h 59"/>
                  <a:gd name="T28" fmla="*/ 43 w 152"/>
                  <a:gd name="T29" fmla="*/ 9 h 59"/>
                  <a:gd name="T30" fmla="*/ 26 w 152"/>
                  <a:gd name="T31" fmla="*/ 10 h 59"/>
                  <a:gd name="T32" fmla="*/ 22 w 152"/>
                  <a:gd name="T33" fmla="*/ 16 h 59"/>
                  <a:gd name="T34" fmla="*/ 5 w 152"/>
                  <a:gd name="T35" fmla="*/ 17 h 59"/>
                  <a:gd name="T36" fmla="*/ 3 w 152"/>
                  <a:gd name="T37" fmla="*/ 23 h 59"/>
                  <a:gd name="T38" fmla="*/ 7 w 152"/>
                  <a:gd name="T39" fmla="*/ 25 h 59"/>
                  <a:gd name="T40" fmla="*/ 7 w 152"/>
                  <a:gd name="T41" fmla="*/ 31 h 59"/>
                  <a:gd name="T42" fmla="*/ 7 w 152"/>
                  <a:gd name="T43" fmla="*/ 37 h 59"/>
                  <a:gd name="T44" fmla="*/ 7 w 152"/>
                  <a:gd name="T45" fmla="*/ 41 h 59"/>
                  <a:gd name="T46" fmla="*/ 12 w 152"/>
                  <a:gd name="T47" fmla="*/ 46 h 59"/>
                  <a:gd name="T48" fmla="*/ 17 w 152"/>
                  <a:gd name="T49" fmla="*/ 49 h 59"/>
                  <a:gd name="T50" fmla="*/ 21 w 152"/>
                  <a:gd name="T51" fmla="*/ 50 h 59"/>
                  <a:gd name="T52" fmla="*/ 26 w 152"/>
                  <a:gd name="T53" fmla="*/ 55 h 59"/>
                  <a:gd name="T54" fmla="*/ 36 w 152"/>
                  <a:gd name="T55" fmla="*/ 53 h 59"/>
                  <a:gd name="T56" fmla="*/ 43 w 152"/>
                  <a:gd name="T57" fmla="*/ 50 h 59"/>
                  <a:gd name="T58" fmla="*/ 54 w 152"/>
                  <a:gd name="T59" fmla="*/ 57 h 59"/>
                  <a:gd name="T60" fmla="*/ 62 w 152"/>
                  <a:gd name="T61" fmla="*/ 55 h 59"/>
                  <a:gd name="T62" fmla="*/ 69 w 152"/>
                  <a:gd name="T63" fmla="*/ 50 h 59"/>
                  <a:gd name="T64" fmla="*/ 76 w 152"/>
                  <a:gd name="T65" fmla="*/ 52 h 59"/>
                  <a:gd name="T66" fmla="*/ 82 w 152"/>
                  <a:gd name="T67" fmla="*/ 50 h 59"/>
                  <a:gd name="T68" fmla="*/ 80 w 152"/>
                  <a:gd name="T69" fmla="*/ 57 h 59"/>
                  <a:gd name="T70" fmla="*/ 80 w 152"/>
                  <a:gd name="T71" fmla="*/ 59 h 59"/>
                  <a:gd name="T72" fmla="*/ 85 w 152"/>
                  <a:gd name="T73" fmla="*/ 54 h 59"/>
                  <a:gd name="T74" fmla="*/ 88 w 152"/>
                  <a:gd name="T75" fmla="*/ 52 h 59"/>
                  <a:gd name="T76" fmla="*/ 95 w 152"/>
                  <a:gd name="T77" fmla="*/ 52 h 59"/>
                  <a:gd name="T78" fmla="*/ 100 w 152"/>
                  <a:gd name="T79" fmla="*/ 51 h 59"/>
                  <a:gd name="T80" fmla="*/ 109 w 152"/>
                  <a:gd name="T81" fmla="*/ 51 h 59"/>
                  <a:gd name="T82" fmla="*/ 120 w 152"/>
                  <a:gd name="T83" fmla="*/ 48 h 59"/>
                  <a:gd name="T84" fmla="*/ 129 w 152"/>
                  <a:gd name="T85" fmla="*/ 47 h 59"/>
                  <a:gd name="T86" fmla="*/ 132 w 152"/>
                  <a:gd name="T87" fmla="*/ 48 h 59"/>
                  <a:gd name="T88" fmla="*/ 136 w 152"/>
                  <a:gd name="T89" fmla="*/ 45 h 59"/>
                  <a:gd name="T90" fmla="*/ 143 w 152"/>
                  <a:gd name="T91" fmla="*/ 46 h 59"/>
                  <a:gd name="T92" fmla="*/ 151 w 152"/>
                  <a:gd name="T93" fmla="*/ 48 h 59"/>
                  <a:gd name="T94" fmla="*/ 147 w 152"/>
                  <a:gd name="T95" fmla="*/ 41 h 59"/>
                  <a:gd name="T96" fmla="*/ 14 w 152"/>
                  <a:gd name="T97" fmla="*/ 11 h 59"/>
                  <a:gd name="T98" fmla="*/ 24 w 152"/>
                  <a:gd name="T99" fmla="*/ 10 h 59"/>
                  <a:gd name="T100" fmla="*/ 18 w 152"/>
                  <a:gd name="T101" fmla="*/ 5 h 59"/>
                  <a:gd name="T102" fmla="*/ 16 w 152"/>
                  <a:gd name="T103" fmla="*/ 1 h 59"/>
                  <a:gd name="T104" fmla="*/ 13 w 152"/>
                  <a:gd name="T105" fmla="*/ 1 h 59"/>
                  <a:gd name="T106" fmla="*/ 5 w 152"/>
                  <a:gd name="T107" fmla="*/ 1 h 59"/>
                  <a:gd name="T108" fmla="*/ 6 w 152"/>
                  <a:gd name="T109" fmla="*/ 7 h 59"/>
                  <a:gd name="T110" fmla="*/ 3 w 152"/>
                  <a:gd name="T111" fmla="*/ 10 h 59"/>
                  <a:gd name="T112" fmla="*/ 1 w 152"/>
                  <a:gd name="T113" fmla="*/ 13 h 59"/>
                  <a:gd name="T114" fmla="*/ 6 w 152"/>
                  <a:gd name="T115" fmla="*/ 15 h 59"/>
                  <a:gd name="T116" fmla="*/ 14 w 152"/>
                  <a:gd name="T11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2" h="59">
                    <a:moveTo>
                      <a:pt x="147" y="41"/>
                    </a:moveTo>
                    <a:cubicBezTo>
                      <a:pt x="146" y="41"/>
                      <a:pt x="148" y="34"/>
                      <a:pt x="147" y="33"/>
                    </a:cubicBezTo>
                    <a:cubicBezTo>
                      <a:pt x="147" y="32"/>
                      <a:pt x="145" y="26"/>
                      <a:pt x="147" y="26"/>
                    </a:cubicBezTo>
                    <a:cubicBezTo>
                      <a:pt x="149" y="26"/>
                      <a:pt x="147" y="22"/>
                      <a:pt x="149" y="22"/>
                    </a:cubicBezTo>
                    <a:cubicBezTo>
                      <a:pt x="149" y="21"/>
                      <a:pt x="148" y="20"/>
                      <a:pt x="148" y="19"/>
                    </a:cubicBezTo>
                    <a:cubicBezTo>
                      <a:pt x="147" y="18"/>
                      <a:pt x="143" y="20"/>
                      <a:pt x="142" y="17"/>
                    </a:cubicBezTo>
                    <a:cubicBezTo>
                      <a:pt x="140" y="13"/>
                      <a:pt x="142" y="12"/>
                      <a:pt x="139" y="10"/>
                    </a:cubicBezTo>
                    <a:cubicBezTo>
                      <a:pt x="137" y="7"/>
                      <a:pt x="136" y="4"/>
                      <a:pt x="134" y="5"/>
                    </a:cubicBezTo>
                    <a:cubicBezTo>
                      <a:pt x="133" y="6"/>
                      <a:pt x="129" y="6"/>
                      <a:pt x="125" y="5"/>
                    </a:cubicBezTo>
                    <a:cubicBezTo>
                      <a:pt x="121" y="9"/>
                      <a:pt x="113" y="11"/>
                      <a:pt x="110" y="10"/>
                    </a:cubicBezTo>
                    <a:cubicBezTo>
                      <a:pt x="107" y="9"/>
                      <a:pt x="101" y="11"/>
                      <a:pt x="96" y="11"/>
                    </a:cubicBezTo>
                    <a:cubicBezTo>
                      <a:pt x="92" y="11"/>
                      <a:pt x="90" y="7"/>
                      <a:pt x="87" y="8"/>
                    </a:cubicBezTo>
                    <a:cubicBezTo>
                      <a:pt x="83" y="8"/>
                      <a:pt x="83" y="4"/>
                      <a:pt x="80" y="4"/>
                    </a:cubicBezTo>
                    <a:cubicBezTo>
                      <a:pt x="76" y="4"/>
                      <a:pt x="79" y="3"/>
                      <a:pt x="68" y="1"/>
                    </a:cubicBezTo>
                    <a:cubicBezTo>
                      <a:pt x="57" y="0"/>
                      <a:pt x="47" y="6"/>
                      <a:pt x="43" y="9"/>
                    </a:cubicBezTo>
                    <a:cubicBezTo>
                      <a:pt x="40" y="12"/>
                      <a:pt x="27" y="9"/>
                      <a:pt x="26" y="10"/>
                    </a:cubicBezTo>
                    <a:cubicBezTo>
                      <a:pt x="25" y="10"/>
                      <a:pt x="26" y="14"/>
                      <a:pt x="22" y="16"/>
                    </a:cubicBezTo>
                    <a:cubicBezTo>
                      <a:pt x="17" y="17"/>
                      <a:pt x="8" y="16"/>
                      <a:pt x="5" y="17"/>
                    </a:cubicBezTo>
                    <a:cubicBezTo>
                      <a:pt x="2" y="19"/>
                      <a:pt x="0" y="23"/>
                      <a:pt x="3" y="23"/>
                    </a:cubicBezTo>
                    <a:cubicBezTo>
                      <a:pt x="6" y="23"/>
                      <a:pt x="7" y="24"/>
                      <a:pt x="7" y="25"/>
                    </a:cubicBezTo>
                    <a:cubicBezTo>
                      <a:pt x="6" y="27"/>
                      <a:pt x="9" y="30"/>
                      <a:pt x="7" y="31"/>
                    </a:cubicBezTo>
                    <a:cubicBezTo>
                      <a:pt x="6" y="33"/>
                      <a:pt x="6" y="36"/>
                      <a:pt x="7" y="37"/>
                    </a:cubicBezTo>
                    <a:cubicBezTo>
                      <a:pt x="9" y="38"/>
                      <a:pt x="10" y="41"/>
                      <a:pt x="7" y="41"/>
                    </a:cubicBezTo>
                    <a:cubicBezTo>
                      <a:pt x="5" y="42"/>
                      <a:pt x="11" y="44"/>
                      <a:pt x="12" y="46"/>
                    </a:cubicBezTo>
                    <a:cubicBezTo>
                      <a:pt x="12" y="47"/>
                      <a:pt x="17" y="47"/>
                      <a:pt x="17" y="49"/>
                    </a:cubicBezTo>
                    <a:cubicBezTo>
                      <a:pt x="17" y="50"/>
                      <a:pt x="18" y="51"/>
                      <a:pt x="21" y="50"/>
                    </a:cubicBezTo>
                    <a:cubicBezTo>
                      <a:pt x="23" y="49"/>
                      <a:pt x="24" y="53"/>
                      <a:pt x="26" y="55"/>
                    </a:cubicBezTo>
                    <a:cubicBezTo>
                      <a:pt x="27" y="57"/>
                      <a:pt x="36" y="56"/>
                      <a:pt x="36" y="53"/>
                    </a:cubicBezTo>
                    <a:cubicBezTo>
                      <a:pt x="36" y="51"/>
                      <a:pt x="39" y="50"/>
                      <a:pt x="43" y="50"/>
                    </a:cubicBezTo>
                    <a:cubicBezTo>
                      <a:pt x="47" y="51"/>
                      <a:pt x="52" y="56"/>
                      <a:pt x="54" y="57"/>
                    </a:cubicBezTo>
                    <a:cubicBezTo>
                      <a:pt x="56" y="57"/>
                      <a:pt x="59" y="55"/>
                      <a:pt x="62" y="55"/>
                    </a:cubicBezTo>
                    <a:cubicBezTo>
                      <a:pt x="64" y="55"/>
                      <a:pt x="68" y="51"/>
                      <a:pt x="69" y="50"/>
                    </a:cubicBezTo>
                    <a:cubicBezTo>
                      <a:pt x="71" y="50"/>
                      <a:pt x="73" y="53"/>
                      <a:pt x="76" y="52"/>
                    </a:cubicBezTo>
                    <a:cubicBezTo>
                      <a:pt x="78" y="51"/>
                      <a:pt x="80" y="49"/>
                      <a:pt x="82" y="50"/>
                    </a:cubicBezTo>
                    <a:cubicBezTo>
                      <a:pt x="83" y="51"/>
                      <a:pt x="78" y="55"/>
                      <a:pt x="80" y="57"/>
                    </a:cubicBezTo>
                    <a:cubicBezTo>
                      <a:pt x="80" y="57"/>
                      <a:pt x="80" y="58"/>
                      <a:pt x="80" y="59"/>
                    </a:cubicBezTo>
                    <a:cubicBezTo>
                      <a:pt x="85" y="59"/>
                      <a:pt x="84" y="55"/>
                      <a:pt x="85" y="54"/>
                    </a:cubicBezTo>
                    <a:cubicBezTo>
                      <a:pt x="85" y="52"/>
                      <a:pt x="86" y="51"/>
                      <a:pt x="88" y="52"/>
                    </a:cubicBezTo>
                    <a:cubicBezTo>
                      <a:pt x="89" y="53"/>
                      <a:pt x="92" y="54"/>
                      <a:pt x="95" y="52"/>
                    </a:cubicBezTo>
                    <a:cubicBezTo>
                      <a:pt x="99" y="50"/>
                      <a:pt x="99" y="49"/>
                      <a:pt x="100" y="51"/>
                    </a:cubicBezTo>
                    <a:cubicBezTo>
                      <a:pt x="101" y="53"/>
                      <a:pt x="104" y="51"/>
                      <a:pt x="109" y="51"/>
                    </a:cubicBezTo>
                    <a:cubicBezTo>
                      <a:pt x="114" y="51"/>
                      <a:pt x="115" y="48"/>
                      <a:pt x="120" y="48"/>
                    </a:cubicBezTo>
                    <a:cubicBezTo>
                      <a:pt x="125" y="48"/>
                      <a:pt x="129" y="47"/>
                      <a:pt x="129" y="47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3" y="47"/>
                      <a:pt x="133" y="45"/>
                      <a:pt x="136" y="45"/>
                    </a:cubicBezTo>
                    <a:cubicBezTo>
                      <a:pt x="139" y="45"/>
                      <a:pt x="141" y="47"/>
                      <a:pt x="143" y="46"/>
                    </a:cubicBezTo>
                    <a:cubicBezTo>
                      <a:pt x="145" y="46"/>
                      <a:pt x="151" y="52"/>
                      <a:pt x="151" y="48"/>
                    </a:cubicBezTo>
                    <a:cubicBezTo>
                      <a:pt x="152" y="47"/>
                      <a:pt x="149" y="42"/>
                      <a:pt x="147" y="41"/>
                    </a:cubicBezTo>
                    <a:close/>
                    <a:moveTo>
                      <a:pt x="14" y="11"/>
                    </a:moveTo>
                    <a:cubicBezTo>
                      <a:pt x="16" y="10"/>
                      <a:pt x="23" y="11"/>
                      <a:pt x="24" y="10"/>
                    </a:cubicBezTo>
                    <a:cubicBezTo>
                      <a:pt x="26" y="8"/>
                      <a:pt x="20" y="7"/>
                      <a:pt x="18" y="5"/>
                    </a:cubicBezTo>
                    <a:cubicBezTo>
                      <a:pt x="17" y="4"/>
                      <a:pt x="17" y="2"/>
                      <a:pt x="16" y="1"/>
                    </a:cubicBezTo>
                    <a:cubicBezTo>
                      <a:pt x="15" y="1"/>
                      <a:pt x="14" y="2"/>
                      <a:pt x="13" y="1"/>
                    </a:cubicBezTo>
                    <a:cubicBezTo>
                      <a:pt x="11" y="0"/>
                      <a:pt x="6" y="1"/>
                      <a:pt x="5" y="1"/>
                    </a:cubicBezTo>
                    <a:cubicBezTo>
                      <a:pt x="4" y="2"/>
                      <a:pt x="6" y="5"/>
                      <a:pt x="6" y="7"/>
                    </a:cubicBezTo>
                    <a:cubicBezTo>
                      <a:pt x="6" y="9"/>
                      <a:pt x="3" y="9"/>
                      <a:pt x="3" y="10"/>
                    </a:cubicBezTo>
                    <a:cubicBezTo>
                      <a:pt x="3" y="11"/>
                      <a:pt x="2" y="12"/>
                      <a:pt x="1" y="13"/>
                    </a:cubicBezTo>
                    <a:cubicBezTo>
                      <a:pt x="3" y="14"/>
                      <a:pt x="4" y="15"/>
                      <a:pt x="6" y="15"/>
                    </a:cubicBezTo>
                    <a:cubicBezTo>
                      <a:pt x="9" y="15"/>
                      <a:pt x="11" y="12"/>
                      <a:pt x="14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8">
                <a:extLst>
                  <a:ext uri="{FF2B5EF4-FFF2-40B4-BE49-F238E27FC236}">
                    <a16:creationId xmlns:a16="http://schemas.microsoft.com/office/drawing/2014/main" id="{9986D05E-05AE-442D-A89A-29D7EB8E5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7668" y="3388407"/>
                <a:ext cx="43915" cy="41406"/>
              </a:xfrm>
              <a:custGeom>
                <a:avLst/>
                <a:gdLst>
                  <a:gd name="T0" fmla="*/ 9 w 19"/>
                  <a:gd name="T1" fmla="*/ 0 h 18"/>
                  <a:gd name="T2" fmla="*/ 0 w 19"/>
                  <a:gd name="T3" fmla="*/ 6 h 18"/>
                  <a:gd name="T4" fmla="*/ 2 w 19"/>
                  <a:gd name="T5" fmla="*/ 8 h 18"/>
                  <a:gd name="T6" fmla="*/ 6 w 19"/>
                  <a:gd name="T7" fmla="*/ 13 h 18"/>
                  <a:gd name="T8" fmla="*/ 7 w 19"/>
                  <a:gd name="T9" fmla="*/ 18 h 18"/>
                  <a:gd name="T10" fmla="*/ 11 w 19"/>
                  <a:gd name="T11" fmla="*/ 18 h 18"/>
                  <a:gd name="T12" fmla="*/ 19 w 19"/>
                  <a:gd name="T13" fmla="*/ 8 h 18"/>
                  <a:gd name="T14" fmla="*/ 9 w 1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9" y="0"/>
                    </a:moveTo>
                    <a:cubicBezTo>
                      <a:pt x="7" y="0"/>
                      <a:pt x="1" y="3"/>
                      <a:pt x="0" y="6"/>
                    </a:cubicBezTo>
                    <a:cubicBezTo>
                      <a:pt x="1" y="6"/>
                      <a:pt x="1" y="7"/>
                      <a:pt x="2" y="8"/>
                    </a:cubicBezTo>
                    <a:cubicBezTo>
                      <a:pt x="2" y="10"/>
                      <a:pt x="4" y="12"/>
                      <a:pt x="6" y="13"/>
                    </a:cubicBezTo>
                    <a:cubicBezTo>
                      <a:pt x="8" y="14"/>
                      <a:pt x="8" y="16"/>
                      <a:pt x="7" y="18"/>
                    </a:cubicBezTo>
                    <a:cubicBezTo>
                      <a:pt x="9" y="18"/>
                      <a:pt x="10" y="18"/>
                      <a:pt x="11" y="18"/>
                    </a:cubicBezTo>
                    <a:cubicBezTo>
                      <a:pt x="13" y="17"/>
                      <a:pt x="18" y="10"/>
                      <a:pt x="19" y="8"/>
                    </a:cubicBezTo>
                    <a:cubicBezTo>
                      <a:pt x="19" y="6"/>
                      <a:pt x="12" y="1"/>
                      <a:pt x="9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9">
                <a:extLst>
                  <a:ext uri="{FF2B5EF4-FFF2-40B4-BE49-F238E27FC236}">
                    <a16:creationId xmlns:a16="http://schemas.microsoft.com/office/drawing/2014/main" id="{965281FD-3016-482D-AAE7-051B9A6AD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4570" y="3232821"/>
                <a:ext cx="129237" cy="122963"/>
              </a:xfrm>
              <a:custGeom>
                <a:avLst/>
                <a:gdLst>
                  <a:gd name="T0" fmla="*/ 54 w 56"/>
                  <a:gd name="T1" fmla="*/ 3 h 53"/>
                  <a:gd name="T2" fmla="*/ 47 w 56"/>
                  <a:gd name="T3" fmla="*/ 0 h 53"/>
                  <a:gd name="T4" fmla="*/ 42 w 56"/>
                  <a:gd name="T5" fmla="*/ 7 h 53"/>
                  <a:gd name="T6" fmla="*/ 36 w 56"/>
                  <a:gd name="T7" fmla="*/ 11 h 53"/>
                  <a:gd name="T8" fmla="*/ 33 w 56"/>
                  <a:gd name="T9" fmla="*/ 14 h 53"/>
                  <a:gd name="T10" fmla="*/ 28 w 56"/>
                  <a:gd name="T11" fmla="*/ 15 h 53"/>
                  <a:gd name="T12" fmla="*/ 23 w 56"/>
                  <a:gd name="T13" fmla="*/ 13 h 53"/>
                  <a:gd name="T14" fmla="*/ 18 w 56"/>
                  <a:gd name="T15" fmla="*/ 19 h 53"/>
                  <a:gd name="T16" fmla="*/ 3 w 56"/>
                  <a:gd name="T17" fmla="*/ 27 h 53"/>
                  <a:gd name="T18" fmla="*/ 0 w 56"/>
                  <a:gd name="T19" fmla="*/ 31 h 53"/>
                  <a:gd name="T20" fmla="*/ 10 w 56"/>
                  <a:gd name="T21" fmla="*/ 35 h 53"/>
                  <a:gd name="T22" fmla="*/ 5 w 56"/>
                  <a:gd name="T23" fmla="*/ 44 h 53"/>
                  <a:gd name="T24" fmla="*/ 6 w 56"/>
                  <a:gd name="T25" fmla="*/ 49 h 53"/>
                  <a:gd name="T26" fmla="*/ 10 w 56"/>
                  <a:gd name="T27" fmla="*/ 51 h 53"/>
                  <a:gd name="T28" fmla="*/ 17 w 56"/>
                  <a:gd name="T29" fmla="*/ 50 h 53"/>
                  <a:gd name="T30" fmla="*/ 18 w 56"/>
                  <a:gd name="T31" fmla="*/ 51 h 53"/>
                  <a:gd name="T32" fmla="*/ 23 w 56"/>
                  <a:gd name="T33" fmla="*/ 47 h 53"/>
                  <a:gd name="T34" fmla="*/ 31 w 56"/>
                  <a:gd name="T35" fmla="*/ 46 h 53"/>
                  <a:gd name="T36" fmla="*/ 35 w 56"/>
                  <a:gd name="T37" fmla="*/ 44 h 53"/>
                  <a:gd name="T38" fmla="*/ 28 w 56"/>
                  <a:gd name="T39" fmla="*/ 37 h 53"/>
                  <a:gd name="T40" fmla="*/ 30 w 56"/>
                  <a:gd name="T41" fmla="*/ 30 h 53"/>
                  <a:gd name="T42" fmla="*/ 44 w 56"/>
                  <a:gd name="T43" fmla="*/ 22 h 53"/>
                  <a:gd name="T44" fmla="*/ 47 w 56"/>
                  <a:gd name="T45" fmla="*/ 12 h 53"/>
                  <a:gd name="T46" fmla="*/ 56 w 56"/>
                  <a:gd name="T47" fmla="*/ 3 h 53"/>
                  <a:gd name="T48" fmla="*/ 54 w 56"/>
                  <a:gd name="T49" fmla="*/ 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6" h="53">
                    <a:moveTo>
                      <a:pt x="54" y="3"/>
                    </a:moveTo>
                    <a:cubicBezTo>
                      <a:pt x="50" y="4"/>
                      <a:pt x="49" y="0"/>
                      <a:pt x="47" y="0"/>
                    </a:cubicBezTo>
                    <a:cubicBezTo>
                      <a:pt x="44" y="0"/>
                      <a:pt x="45" y="7"/>
                      <a:pt x="42" y="7"/>
                    </a:cubicBezTo>
                    <a:cubicBezTo>
                      <a:pt x="40" y="7"/>
                      <a:pt x="40" y="10"/>
                      <a:pt x="36" y="11"/>
                    </a:cubicBezTo>
                    <a:cubicBezTo>
                      <a:pt x="33" y="11"/>
                      <a:pt x="32" y="11"/>
                      <a:pt x="33" y="14"/>
                    </a:cubicBezTo>
                    <a:cubicBezTo>
                      <a:pt x="35" y="16"/>
                      <a:pt x="31" y="15"/>
                      <a:pt x="28" y="15"/>
                    </a:cubicBezTo>
                    <a:cubicBezTo>
                      <a:pt x="25" y="15"/>
                      <a:pt x="25" y="13"/>
                      <a:pt x="23" y="13"/>
                    </a:cubicBezTo>
                    <a:cubicBezTo>
                      <a:pt x="21" y="13"/>
                      <a:pt x="19" y="17"/>
                      <a:pt x="18" y="19"/>
                    </a:cubicBezTo>
                    <a:cubicBezTo>
                      <a:pt x="16" y="21"/>
                      <a:pt x="6" y="26"/>
                      <a:pt x="3" y="27"/>
                    </a:cubicBezTo>
                    <a:cubicBezTo>
                      <a:pt x="2" y="28"/>
                      <a:pt x="1" y="29"/>
                      <a:pt x="0" y="31"/>
                    </a:cubicBezTo>
                    <a:cubicBezTo>
                      <a:pt x="4" y="31"/>
                      <a:pt x="8" y="33"/>
                      <a:pt x="10" y="35"/>
                    </a:cubicBezTo>
                    <a:cubicBezTo>
                      <a:pt x="12" y="38"/>
                      <a:pt x="7" y="41"/>
                      <a:pt x="5" y="44"/>
                    </a:cubicBezTo>
                    <a:cubicBezTo>
                      <a:pt x="3" y="47"/>
                      <a:pt x="6" y="47"/>
                      <a:pt x="6" y="49"/>
                    </a:cubicBezTo>
                    <a:cubicBezTo>
                      <a:pt x="6" y="51"/>
                      <a:pt x="9" y="53"/>
                      <a:pt x="10" y="51"/>
                    </a:cubicBezTo>
                    <a:cubicBezTo>
                      <a:pt x="11" y="49"/>
                      <a:pt x="13" y="50"/>
                      <a:pt x="17" y="50"/>
                    </a:cubicBezTo>
                    <a:cubicBezTo>
                      <a:pt x="18" y="50"/>
                      <a:pt x="18" y="50"/>
                      <a:pt x="18" y="51"/>
                    </a:cubicBezTo>
                    <a:cubicBezTo>
                      <a:pt x="20" y="49"/>
                      <a:pt x="22" y="48"/>
                      <a:pt x="23" y="47"/>
                    </a:cubicBezTo>
                    <a:cubicBezTo>
                      <a:pt x="24" y="46"/>
                      <a:pt x="28" y="46"/>
                      <a:pt x="31" y="46"/>
                    </a:cubicBezTo>
                    <a:cubicBezTo>
                      <a:pt x="32" y="46"/>
                      <a:pt x="33" y="45"/>
                      <a:pt x="35" y="44"/>
                    </a:cubicBezTo>
                    <a:cubicBezTo>
                      <a:pt x="32" y="41"/>
                      <a:pt x="29" y="38"/>
                      <a:pt x="28" y="37"/>
                    </a:cubicBezTo>
                    <a:cubicBezTo>
                      <a:pt x="25" y="36"/>
                      <a:pt x="27" y="31"/>
                      <a:pt x="30" y="30"/>
                    </a:cubicBezTo>
                    <a:cubicBezTo>
                      <a:pt x="33" y="29"/>
                      <a:pt x="41" y="23"/>
                      <a:pt x="44" y="22"/>
                    </a:cubicBezTo>
                    <a:cubicBezTo>
                      <a:pt x="46" y="20"/>
                      <a:pt x="45" y="16"/>
                      <a:pt x="47" y="12"/>
                    </a:cubicBezTo>
                    <a:cubicBezTo>
                      <a:pt x="48" y="10"/>
                      <a:pt x="52" y="6"/>
                      <a:pt x="56" y="3"/>
                    </a:cubicBezTo>
                    <a:cubicBezTo>
                      <a:pt x="55" y="3"/>
                      <a:pt x="54" y="3"/>
                      <a:pt x="54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60">
                <a:extLst>
                  <a:ext uri="{FF2B5EF4-FFF2-40B4-BE49-F238E27FC236}">
                    <a16:creationId xmlns:a16="http://schemas.microsoft.com/office/drawing/2014/main" id="{455D062D-057E-4600-A987-D29130B55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819" y="3505096"/>
                <a:ext cx="143039" cy="81557"/>
              </a:xfrm>
              <a:custGeom>
                <a:avLst/>
                <a:gdLst>
                  <a:gd name="T0" fmla="*/ 61 w 62"/>
                  <a:gd name="T1" fmla="*/ 22 h 35"/>
                  <a:gd name="T2" fmla="*/ 59 w 62"/>
                  <a:gd name="T3" fmla="*/ 22 h 35"/>
                  <a:gd name="T4" fmla="*/ 48 w 62"/>
                  <a:gd name="T5" fmla="*/ 20 h 35"/>
                  <a:gd name="T6" fmla="*/ 33 w 62"/>
                  <a:gd name="T7" fmla="*/ 14 h 35"/>
                  <a:gd name="T8" fmla="*/ 17 w 62"/>
                  <a:gd name="T9" fmla="*/ 2 h 35"/>
                  <a:gd name="T10" fmla="*/ 10 w 62"/>
                  <a:gd name="T11" fmla="*/ 1 h 35"/>
                  <a:gd name="T12" fmla="*/ 5 w 62"/>
                  <a:gd name="T13" fmla="*/ 2 h 35"/>
                  <a:gd name="T14" fmla="*/ 2 w 62"/>
                  <a:gd name="T15" fmla="*/ 7 h 35"/>
                  <a:gd name="T16" fmla="*/ 0 w 62"/>
                  <a:gd name="T17" fmla="*/ 13 h 35"/>
                  <a:gd name="T18" fmla="*/ 4 w 62"/>
                  <a:gd name="T19" fmla="*/ 16 h 35"/>
                  <a:gd name="T20" fmla="*/ 11 w 62"/>
                  <a:gd name="T21" fmla="*/ 19 h 35"/>
                  <a:gd name="T22" fmla="*/ 17 w 62"/>
                  <a:gd name="T23" fmla="*/ 23 h 35"/>
                  <a:gd name="T24" fmla="*/ 23 w 62"/>
                  <a:gd name="T25" fmla="*/ 26 h 35"/>
                  <a:gd name="T26" fmla="*/ 31 w 62"/>
                  <a:gd name="T27" fmla="*/ 25 h 35"/>
                  <a:gd name="T28" fmla="*/ 36 w 62"/>
                  <a:gd name="T29" fmla="*/ 30 h 35"/>
                  <a:gd name="T30" fmla="*/ 46 w 62"/>
                  <a:gd name="T31" fmla="*/ 34 h 35"/>
                  <a:gd name="T32" fmla="*/ 60 w 62"/>
                  <a:gd name="T33" fmla="*/ 32 h 35"/>
                  <a:gd name="T34" fmla="*/ 60 w 62"/>
                  <a:gd name="T35" fmla="*/ 24 h 35"/>
                  <a:gd name="T36" fmla="*/ 61 w 62"/>
                  <a:gd name="T37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2" h="35">
                    <a:moveTo>
                      <a:pt x="61" y="22"/>
                    </a:moveTo>
                    <a:cubicBezTo>
                      <a:pt x="60" y="22"/>
                      <a:pt x="60" y="22"/>
                      <a:pt x="59" y="22"/>
                    </a:cubicBezTo>
                    <a:cubicBezTo>
                      <a:pt x="54" y="22"/>
                      <a:pt x="51" y="20"/>
                      <a:pt x="48" y="20"/>
                    </a:cubicBezTo>
                    <a:cubicBezTo>
                      <a:pt x="45" y="21"/>
                      <a:pt x="37" y="17"/>
                      <a:pt x="33" y="14"/>
                    </a:cubicBezTo>
                    <a:cubicBezTo>
                      <a:pt x="29" y="11"/>
                      <a:pt x="19" y="5"/>
                      <a:pt x="17" y="2"/>
                    </a:cubicBezTo>
                    <a:cubicBezTo>
                      <a:pt x="14" y="0"/>
                      <a:pt x="10" y="0"/>
                      <a:pt x="10" y="1"/>
                    </a:cubicBezTo>
                    <a:cubicBezTo>
                      <a:pt x="10" y="2"/>
                      <a:pt x="8" y="2"/>
                      <a:pt x="5" y="2"/>
                    </a:cubicBezTo>
                    <a:cubicBezTo>
                      <a:pt x="4" y="4"/>
                      <a:pt x="2" y="5"/>
                      <a:pt x="2" y="7"/>
                    </a:cubicBezTo>
                    <a:cubicBezTo>
                      <a:pt x="2" y="9"/>
                      <a:pt x="0" y="11"/>
                      <a:pt x="0" y="13"/>
                    </a:cubicBezTo>
                    <a:cubicBezTo>
                      <a:pt x="0" y="15"/>
                      <a:pt x="3" y="15"/>
                      <a:pt x="4" y="16"/>
                    </a:cubicBezTo>
                    <a:cubicBezTo>
                      <a:pt x="5" y="17"/>
                      <a:pt x="10" y="18"/>
                      <a:pt x="11" y="19"/>
                    </a:cubicBezTo>
                    <a:cubicBezTo>
                      <a:pt x="11" y="21"/>
                      <a:pt x="15" y="22"/>
                      <a:pt x="17" y="23"/>
                    </a:cubicBezTo>
                    <a:cubicBezTo>
                      <a:pt x="19" y="23"/>
                      <a:pt x="22" y="25"/>
                      <a:pt x="23" y="26"/>
                    </a:cubicBezTo>
                    <a:cubicBezTo>
                      <a:pt x="25" y="27"/>
                      <a:pt x="29" y="25"/>
                      <a:pt x="31" y="25"/>
                    </a:cubicBezTo>
                    <a:cubicBezTo>
                      <a:pt x="33" y="25"/>
                      <a:pt x="35" y="28"/>
                      <a:pt x="36" y="30"/>
                    </a:cubicBezTo>
                    <a:cubicBezTo>
                      <a:pt x="36" y="31"/>
                      <a:pt x="44" y="32"/>
                      <a:pt x="46" y="34"/>
                    </a:cubicBezTo>
                    <a:cubicBezTo>
                      <a:pt x="48" y="35"/>
                      <a:pt x="58" y="34"/>
                      <a:pt x="60" y="32"/>
                    </a:cubicBezTo>
                    <a:cubicBezTo>
                      <a:pt x="62" y="31"/>
                      <a:pt x="60" y="27"/>
                      <a:pt x="60" y="24"/>
                    </a:cubicBezTo>
                    <a:cubicBezTo>
                      <a:pt x="60" y="23"/>
                      <a:pt x="60" y="23"/>
                      <a:pt x="61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61">
                <a:extLst>
                  <a:ext uri="{FF2B5EF4-FFF2-40B4-BE49-F238E27FC236}">
                    <a16:creationId xmlns:a16="http://schemas.microsoft.com/office/drawing/2014/main" id="{4A8AAB3B-86D0-4860-8E80-AB5134E12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4849" y="3542738"/>
                <a:ext cx="159350" cy="350068"/>
              </a:xfrm>
              <a:custGeom>
                <a:avLst/>
                <a:gdLst>
                  <a:gd name="T0" fmla="*/ 55 w 69"/>
                  <a:gd name="T1" fmla="*/ 138 h 152"/>
                  <a:gd name="T2" fmla="*/ 53 w 69"/>
                  <a:gd name="T3" fmla="*/ 132 h 152"/>
                  <a:gd name="T4" fmla="*/ 50 w 69"/>
                  <a:gd name="T5" fmla="*/ 122 h 152"/>
                  <a:gd name="T6" fmla="*/ 47 w 69"/>
                  <a:gd name="T7" fmla="*/ 114 h 152"/>
                  <a:gd name="T8" fmla="*/ 48 w 69"/>
                  <a:gd name="T9" fmla="*/ 108 h 152"/>
                  <a:gd name="T10" fmla="*/ 48 w 69"/>
                  <a:gd name="T11" fmla="*/ 104 h 152"/>
                  <a:gd name="T12" fmla="*/ 47 w 69"/>
                  <a:gd name="T13" fmla="*/ 99 h 152"/>
                  <a:gd name="T14" fmla="*/ 41 w 69"/>
                  <a:gd name="T15" fmla="*/ 91 h 152"/>
                  <a:gd name="T16" fmla="*/ 42 w 69"/>
                  <a:gd name="T17" fmla="*/ 79 h 152"/>
                  <a:gd name="T18" fmla="*/ 47 w 69"/>
                  <a:gd name="T19" fmla="*/ 76 h 152"/>
                  <a:gd name="T20" fmla="*/ 53 w 69"/>
                  <a:gd name="T21" fmla="*/ 74 h 152"/>
                  <a:gd name="T22" fmla="*/ 60 w 69"/>
                  <a:gd name="T23" fmla="*/ 70 h 152"/>
                  <a:gd name="T24" fmla="*/ 64 w 69"/>
                  <a:gd name="T25" fmla="*/ 67 h 152"/>
                  <a:gd name="T26" fmla="*/ 68 w 69"/>
                  <a:gd name="T27" fmla="*/ 60 h 152"/>
                  <a:gd name="T28" fmla="*/ 69 w 69"/>
                  <a:gd name="T29" fmla="*/ 60 h 152"/>
                  <a:gd name="T30" fmla="*/ 65 w 69"/>
                  <a:gd name="T31" fmla="*/ 61 h 152"/>
                  <a:gd name="T32" fmla="*/ 60 w 69"/>
                  <a:gd name="T33" fmla="*/ 58 h 152"/>
                  <a:gd name="T34" fmla="*/ 55 w 69"/>
                  <a:gd name="T35" fmla="*/ 56 h 152"/>
                  <a:gd name="T36" fmla="*/ 55 w 69"/>
                  <a:gd name="T37" fmla="*/ 51 h 152"/>
                  <a:gd name="T38" fmla="*/ 52 w 69"/>
                  <a:gd name="T39" fmla="*/ 47 h 152"/>
                  <a:gd name="T40" fmla="*/ 50 w 69"/>
                  <a:gd name="T41" fmla="*/ 40 h 152"/>
                  <a:gd name="T42" fmla="*/ 43 w 69"/>
                  <a:gd name="T43" fmla="*/ 39 h 152"/>
                  <a:gd name="T44" fmla="*/ 41 w 69"/>
                  <a:gd name="T45" fmla="*/ 35 h 152"/>
                  <a:gd name="T46" fmla="*/ 48 w 69"/>
                  <a:gd name="T47" fmla="*/ 24 h 152"/>
                  <a:gd name="T48" fmla="*/ 50 w 69"/>
                  <a:gd name="T49" fmla="*/ 12 h 152"/>
                  <a:gd name="T50" fmla="*/ 47 w 69"/>
                  <a:gd name="T51" fmla="*/ 8 h 152"/>
                  <a:gd name="T52" fmla="*/ 45 w 69"/>
                  <a:gd name="T53" fmla="*/ 4 h 152"/>
                  <a:gd name="T54" fmla="*/ 39 w 69"/>
                  <a:gd name="T55" fmla="*/ 1 h 152"/>
                  <a:gd name="T56" fmla="*/ 38 w 69"/>
                  <a:gd name="T57" fmla="*/ 2 h 152"/>
                  <a:gd name="T58" fmla="*/ 38 w 69"/>
                  <a:gd name="T59" fmla="*/ 2 h 152"/>
                  <a:gd name="T60" fmla="*/ 36 w 69"/>
                  <a:gd name="T61" fmla="*/ 6 h 152"/>
                  <a:gd name="T62" fmla="*/ 37 w 69"/>
                  <a:gd name="T63" fmla="*/ 11 h 152"/>
                  <a:gd name="T64" fmla="*/ 33 w 69"/>
                  <a:gd name="T65" fmla="*/ 11 h 152"/>
                  <a:gd name="T66" fmla="*/ 27 w 69"/>
                  <a:gd name="T67" fmla="*/ 14 h 152"/>
                  <a:gd name="T68" fmla="*/ 21 w 69"/>
                  <a:gd name="T69" fmla="*/ 21 h 152"/>
                  <a:gd name="T70" fmla="*/ 19 w 69"/>
                  <a:gd name="T71" fmla="*/ 30 h 152"/>
                  <a:gd name="T72" fmla="*/ 16 w 69"/>
                  <a:gd name="T73" fmla="*/ 40 h 152"/>
                  <a:gd name="T74" fmla="*/ 10 w 69"/>
                  <a:gd name="T75" fmla="*/ 40 h 152"/>
                  <a:gd name="T76" fmla="*/ 8 w 69"/>
                  <a:gd name="T77" fmla="*/ 48 h 152"/>
                  <a:gd name="T78" fmla="*/ 6 w 69"/>
                  <a:gd name="T79" fmla="*/ 56 h 152"/>
                  <a:gd name="T80" fmla="*/ 3 w 69"/>
                  <a:gd name="T81" fmla="*/ 62 h 152"/>
                  <a:gd name="T82" fmla="*/ 0 w 69"/>
                  <a:gd name="T83" fmla="*/ 65 h 152"/>
                  <a:gd name="T84" fmla="*/ 7 w 69"/>
                  <a:gd name="T85" fmla="*/ 73 h 152"/>
                  <a:gd name="T86" fmla="*/ 16 w 69"/>
                  <a:gd name="T87" fmla="*/ 89 h 152"/>
                  <a:gd name="T88" fmla="*/ 15 w 69"/>
                  <a:gd name="T89" fmla="*/ 102 h 152"/>
                  <a:gd name="T90" fmla="*/ 19 w 69"/>
                  <a:gd name="T91" fmla="*/ 106 h 152"/>
                  <a:gd name="T92" fmla="*/ 26 w 69"/>
                  <a:gd name="T93" fmla="*/ 105 h 152"/>
                  <a:gd name="T94" fmla="*/ 33 w 69"/>
                  <a:gd name="T95" fmla="*/ 97 h 152"/>
                  <a:gd name="T96" fmla="*/ 37 w 69"/>
                  <a:gd name="T97" fmla="*/ 101 h 152"/>
                  <a:gd name="T98" fmla="*/ 41 w 69"/>
                  <a:gd name="T99" fmla="*/ 109 h 152"/>
                  <a:gd name="T100" fmla="*/ 45 w 69"/>
                  <a:gd name="T101" fmla="*/ 127 h 152"/>
                  <a:gd name="T102" fmla="*/ 48 w 69"/>
                  <a:gd name="T103" fmla="*/ 140 h 152"/>
                  <a:gd name="T104" fmla="*/ 49 w 69"/>
                  <a:gd name="T105" fmla="*/ 149 h 152"/>
                  <a:gd name="T106" fmla="*/ 48 w 69"/>
                  <a:gd name="T107" fmla="*/ 151 h 152"/>
                  <a:gd name="T108" fmla="*/ 55 w 69"/>
                  <a:gd name="T109" fmla="*/ 13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9" h="152">
                    <a:moveTo>
                      <a:pt x="55" y="138"/>
                    </a:moveTo>
                    <a:cubicBezTo>
                      <a:pt x="55" y="135"/>
                      <a:pt x="53" y="135"/>
                      <a:pt x="53" y="132"/>
                    </a:cubicBezTo>
                    <a:cubicBezTo>
                      <a:pt x="53" y="129"/>
                      <a:pt x="53" y="125"/>
                      <a:pt x="50" y="122"/>
                    </a:cubicBezTo>
                    <a:cubicBezTo>
                      <a:pt x="46" y="119"/>
                      <a:pt x="45" y="115"/>
                      <a:pt x="47" y="114"/>
                    </a:cubicBezTo>
                    <a:cubicBezTo>
                      <a:pt x="49" y="112"/>
                      <a:pt x="47" y="108"/>
                      <a:pt x="48" y="108"/>
                    </a:cubicBezTo>
                    <a:cubicBezTo>
                      <a:pt x="49" y="108"/>
                      <a:pt x="50" y="105"/>
                      <a:pt x="48" y="104"/>
                    </a:cubicBezTo>
                    <a:cubicBezTo>
                      <a:pt x="46" y="103"/>
                      <a:pt x="48" y="99"/>
                      <a:pt x="47" y="99"/>
                    </a:cubicBezTo>
                    <a:cubicBezTo>
                      <a:pt x="45" y="98"/>
                      <a:pt x="41" y="93"/>
                      <a:pt x="41" y="91"/>
                    </a:cubicBezTo>
                    <a:cubicBezTo>
                      <a:pt x="41" y="90"/>
                      <a:pt x="42" y="81"/>
                      <a:pt x="42" y="79"/>
                    </a:cubicBezTo>
                    <a:cubicBezTo>
                      <a:pt x="43" y="76"/>
                      <a:pt x="46" y="76"/>
                      <a:pt x="47" y="76"/>
                    </a:cubicBezTo>
                    <a:cubicBezTo>
                      <a:pt x="48" y="76"/>
                      <a:pt x="52" y="76"/>
                      <a:pt x="53" y="74"/>
                    </a:cubicBezTo>
                    <a:cubicBezTo>
                      <a:pt x="54" y="72"/>
                      <a:pt x="59" y="72"/>
                      <a:pt x="60" y="70"/>
                    </a:cubicBezTo>
                    <a:cubicBezTo>
                      <a:pt x="61" y="68"/>
                      <a:pt x="64" y="68"/>
                      <a:pt x="64" y="67"/>
                    </a:cubicBezTo>
                    <a:cubicBezTo>
                      <a:pt x="64" y="65"/>
                      <a:pt x="68" y="60"/>
                      <a:pt x="68" y="60"/>
                    </a:cubicBezTo>
                    <a:cubicBezTo>
                      <a:pt x="68" y="60"/>
                      <a:pt x="68" y="60"/>
                      <a:pt x="69" y="60"/>
                    </a:cubicBezTo>
                    <a:cubicBezTo>
                      <a:pt x="68" y="59"/>
                      <a:pt x="67" y="60"/>
                      <a:pt x="65" y="61"/>
                    </a:cubicBezTo>
                    <a:cubicBezTo>
                      <a:pt x="61" y="62"/>
                      <a:pt x="60" y="60"/>
                      <a:pt x="60" y="58"/>
                    </a:cubicBezTo>
                    <a:cubicBezTo>
                      <a:pt x="60" y="56"/>
                      <a:pt x="57" y="56"/>
                      <a:pt x="55" y="56"/>
                    </a:cubicBezTo>
                    <a:cubicBezTo>
                      <a:pt x="54" y="56"/>
                      <a:pt x="55" y="53"/>
                      <a:pt x="55" y="51"/>
                    </a:cubicBezTo>
                    <a:cubicBezTo>
                      <a:pt x="56" y="48"/>
                      <a:pt x="55" y="47"/>
                      <a:pt x="52" y="47"/>
                    </a:cubicBezTo>
                    <a:cubicBezTo>
                      <a:pt x="50" y="47"/>
                      <a:pt x="49" y="42"/>
                      <a:pt x="50" y="40"/>
                    </a:cubicBezTo>
                    <a:cubicBezTo>
                      <a:pt x="51" y="39"/>
                      <a:pt x="45" y="38"/>
                      <a:pt x="43" y="39"/>
                    </a:cubicBezTo>
                    <a:cubicBezTo>
                      <a:pt x="40" y="40"/>
                      <a:pt x="42" y="37"/>
                      <a:pt x="41" y="35"/>
                    </a:cubicBezTo>
                    <a:cubicBezTo>
                      <a:pt x="40" y="33"/>
                      <a:pt x="44" y="27"/>
                      <a:pt x="48" y="24"/>
                    </a:cubicBezTo>
                    <a:cubicBezTo>
                      <a:pt x="51" y="20"/>
                      <a:pt x="50" y="16"/>
                      <a:pt x="50" y="12"/>
                    </a:cubicBezTo>
                    <a:cubicBezTo>
                      <a:pt x="50" y="8"/>
                      <a:pt x="48" y="8"/>
                      <a:pt x="47" y="8"/>
                    </a:cubicBezTo>
                    <a:cubicBezTo>
                      <a:pt x="45" y="8"/>
                      <a:pt x="45" y="6"/>
                      <a:pt x="45" y="4"/>
                    </a:cubicBezTo>
                    <a:cubicBezTo>
                      <a:pt x="45" y="1"/>
                      <a:pt x="41" y="0"/>
                      <a:pt x="39" y="1"/>
                    </a:cubicBezTo>
                    <a:cubicBezTo>
                      <a:pt x="39" y="1"/>
                      <a:pt x="39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2"/>
                      <a:pt x="38" y="5"/>
                      <a:pt x="36" y="6"/>
                    </a:cubicBezTo>
                    <a:cubicBezTo>
                      <a:pt x="35" y="7"/>
                      <a:pt x="35" y="8"/>
                      <a:pt x="37" y="11"/>
                    </a:cubicBezTo>
                    <a:cubicBezTo>
                      <a:pt x="39" y="14"/>
                      <a:pt x="34" y="13"/>
                      <a:pt x="33" y="11"/>
                    </a:cubicBezTo>
                    <a:cubicBezTo>
                      <a:pt x="33" y="10"/>
                      <a:pt x="29" y="12"/>
                      <a:pt x="27" y="14"/>
                    </a:cubicBezTo>
                    <a:cubicBezTo>
                      <a:pt x="25" y="16"/>
                      <a:pt x="21" y="17"/>
                      <a:pt x="21" y="21"/>
                    </a:cubicBezTo>
                    <a:cubicBezTo>
                      <a:pt x="21" y="24"/>
                      <a:pt x="19" y="28"/>
                      <a:pt x="19" y="30"/>
                    </a:cubicBezTo>
                    <a:cubicBezTo>
                      <a:pt x="20" y="33"/>
                      <a:pt x="16" y="39"/>
                      <a:pt x="16" y="40"/>
                    </a:cubicBezTo>
                    <a:cubicBezTo>
                      <a:pt x="17" y="42"/>
                      <a:pt x="11" y="40"/>
                      <a:pt x="10" y="40"/>
                    </a:cubicBezTo>
                    <a:cubicBezTo>
                      <a:pt x="9" y="40"/>
                      <a:pt x="10" y="46"/>
                      <a:pt x="8" y="48"/>
                    </a:cubicBezTo>
                    <a:cubicBezTo>
                      <a:pt x="7" y="50"/>
                      <a:pt x="8" y="56"/>
                      <a:pt x="6" y="56"/>
                    </a:cubicBezTo>
                    <a:cubicBezTo>
                      <a:pt x="4" y="56"/>
                      <a:pt x="3" y="62"/>
                      <a:pt x="3" y="62"/>
                    </a:cubicBezTo>
                    <a:cubicBezTo>
                      <a:pt x="3" y="62"/>
                      <a:pt x="1" y="63"/>
                      <a:pt x="0" y="65"/>
                    </a:cubicBezTo>
                    <a:cubicBezTo>
                      <a:pt x="1" y="68"/>
                      <a:pt x="4" y="71"/>
                      <a:pt x="7" y="73"/>
                    </a:cubicBezTo>
                    <a:cubicBezTo>
                      <a:pt x="12" y="75"/>
                      <a:pt x="15" y="84"/>
                      <a:pt x="16" y="89"/>
                    </a:cubicBezTo>
                    <a:cubicBezTo>
                      <a:pt x="18" y="94"/>
                      <a:pt x="17" y="99"/>
                      <a:pt x="15" y="102"/>
                    </a:cubicBezTo>
                    <a:cubicBezTo>
                      <a:pt x="14" y="105"/>
                      <a:pt x="16" y="105"/>
                      <a:pt x="19" y="106"/>
                    </a:cubicBezTo>
                    <a:cubicBezTo>
                      <a:pt x="21" y="108"/>
                      <a:pt x="24" y="108"/>
                      <a:pt x="26" y="105"/>
                    </a:cubicBezTo>
                    <a:cubicBezTo>
                      <a:pt x="28" y="103"/>
                      <a:pt x="33" y="101"/>
                      <a:pt x="33" y="97"/>
                    </a:cubicBezTo>
                    <a:cubicBezTo>
                      <a:pt x="34" y="94"/>
                      <a:pt x="36" y="99"/>
                      <a:pt x="37" y="101"/>
                    </a:cubicBezTo>
                    <a:cubicBezTo>
                      <a:pt x="39" y="102"/>
                      <a:pt x="40" y="105"/>
                      <a:pt x="41" y="109"/>
                    </a:cubicBezTo>
                    <a:cubicBezTo>
                      <a:pt x="41" y="114"/>
                      <a:pt x="41" y="124"/>
                      <a:pt x="45" y="127"/>
                    </a:cubicBezTo>
                    <a:cubicBezTo>
                      <a:pt x="48" y="130"/>
                      <a:pt x="49" y="137"/>
                      <a:pt x="48" y="140"/>
                    </a:cubicBezTo>
                    <a:cubicBezTo>
                      <a:pt x="47" y="142"/>
                      <a:pt x="50" y="146"/>
                      <a:pt x="49" y="149"/>
                    </a:cubicBezTo>
                    <a:cubicBezTo>
                      <a:pt x="49" y="150"/>
                      <a:pt x="49" y="150"/>
                      <a:pt x="48" y="151"/>
                    </a:cubicBezTo>
                    <a:cubicBezTo>
                      <a:pt x="52" y="152"/>
                      <a:pt x="55" y="138"/>
                      <a:pt x="55" y="13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62">
                <a:extLst>
                  <a:ext uri="{FF2B5EF4-FFF2-40B4-BE49-F238E27FC236}">
                    <a16:creationId xmlns:a16="http://schemas.microsoft.com/office/drawing/2014/main" id="{5FCD7370-0FA7-41A2-A83B-D14E59DF4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641" y="3546502"/>
                <a:ext cx="57717" cy="35132"/>
              </a:xfrm>
              <a:custGeom>
                <a:avLst/>
                <a:gdLst>
                  <a:gd name="T0" fmla="*/ 24 w 25"/>
                  <a:gd name="T1" fmla="*/ 5 h 15"/>
                  <a:gd name="T2" fmla="*/ 15 w 25"/>
                  <a:gd name="T3" fmla="*/ 3 h 15"/>
                  <a:gd name="T4" fmla="*/ 8 w 25"/>
                  <a:gd name="T5" fmla="*/ 2 h 15"/>
                  <a:gd name="T6" fmla="*/ 2 w 25"/>
                  <a:gd name="T7" fmla="*/ 7 h 15"/>
                  <a:gd name="T8" fmla="*/ 0 w 25"/>
                  <a:gd name="T9" fmla="*/ 10 h 15"/>
                  <a:gd name="T10" fmla="*/ 3 w 25"/>
                  <a:gd name="T11" fmla="*/ 12 h 15"/>
                  <a:gd name="T12" fmla="*/ 8 w 25"/>
                  <a:gd name="T13" fmla="*/ 13 h 15"/>
                  <a:gd name="T14" fmla="*/ 16 w 25"/>
                  <a:gd name="T15" fmla="*/ 14 h 15"/>
                  <a:gd name="T16" fmla="*/ 23 w 25"/>
                  <a:gd name="T17" fmla="*/ 13 h 15"/>
                  <a:gd name="T18" fmla="*/ 23 w 25"/>
                  <a:gd name="T19" fmla="*/ 6 h 15"/>
                  <a:gd name="T20" fmla="*/ 24 w 25"/>
                  <a:gd name="T2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5">
                    <a:moveTo>
                      <a:pt x="24" y="5"/>
                    </a:moveTo>
                    <a:cubicBezTo>
                      <a:pt x="19" y="1"/>
                      <a:pt x="18" y="4"/>
                      <a:pt x="15" y="3"/>
                    </a:cubicBezTo>
                    <a:cubicBezTo>
                      <a:pt x="11" y="1"/>
                      <a:pt x="10" y="0"/>
                      <a:pt x="8" y="2"/>
                    </a:cubicBezTo>
                    <a:cubicBezTo>
                      <a:pt x="6" y="3"/>
                      <a:pt x="4" y="3"/>
                      <a:pt x="2" y="7"/>
                    </a:cubicBezTo>
                    <a:cubicBezTo>
                      <a:pt x="2" y="8"/>
                      <a:pt x="1" y="9"/>
                      <a:pt x="0" y="10"/>
                    </a:cubicBezTo>
                    <a:cubicBezTo>
                      <a:pt x="1" y="11"/>
                      <a:pt x="2" y="12"/>
                      <a:pt x="3" y="12"/>
                    </a:cubicBezTo>
                    <a:cubicBezTo>
                      <a:pt x="4" y="12"/>
                      <a:pt x="5" y="14"/>
                      <a:pt x="8" y="13"/>
                    </a:cubicBezTo>
                    <a:cubicBezTo>
                      <a:pt x="10" y="13"/>
                      <a:pt x="12" y="15"/>
                      <a:pt x="16" y="14"/>
                    </a:cubicBezTo>
                    <a:cubicBezTo>
                      <a:pt x="19" y="13"/>
                      <a:pt x="22" y="15"/>
                      <a:pt x="23" y="13"/>
                    </a:cubicBezTo>
                    <a:cubicBezTo>
                      <a:pt x="25" y="11"/>
                      <a:pt x="23" y="6"/>
                      <a:pt x="23" y="6"/>
                    </a:cubicBezTo>
                    <a:cubicBezTo>
                      <a:pt x="23" y="6"/>
                      <a:pt x="23" y="6"/>
                      <a:pt x="24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3">
                <a:extLst>
                  <a:ext uri="{FF2B5EF4-FFF2-40B4-BE49-F238E27FC236}">
                    <a16:creationId xmlns:a16="http://schemas.microsoft.com/office/drawing/2014/main" id="{43C5979F-341F-4645-BC01-8302A2550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766" y="3645625"/>
                <a:ext cx="139275" cy="283568"/>
              </a:xfrm>
              <a:custGeom>
                <a:avLst/>
                <a:gdLst>
                  <a:gd name="T0" fmla="*/ 44 w 60"/>
                  <a:gd name="T1" fmla="*/ 15 h 123"/>
                  <a:gd name="T2" fmla="*/ 36 w 60"/>
                  <a:gd name="T3" fmla="*/ 9 h 123"/>
                  <a:gd name="T4" fmla="*/ 34 w 60"/>
                  <a:gd name="T5" fmla="*/ 4 h 123"/>
                  <a:gd name="T6" fmla="*/ 27 w 60"/>
                  <a:gd name="T7" fmla="*/ 1 h 123"/>
                  <a:gd name="T8" fmla="*/ 21 w 60"/>
                  <a:gd name="T9" fmla="*/ 5 h 123"/>
                  <a:gd name="T10" fmla="*/ 16 w 60"/>
                  <a:gd name="T11" fmla="*/ 6 h 123"/>
                  <a:gd name="T12" fmla="*/ 9 w 60"/>
                  <a:gd name="T13" fmla="*/ 6 h 123"/>
                  <a:gd name="T14" fmla="*/ 2 w 60"/>
                  <a:gd name="T15" fmla="*/ 6 h 123"/>
                  <a:gd name="T16" fmla="*/ 0 w 60"/>
                  <a:gd name="T17" fmla="*/ 8 h 123"/>
                  <a:gd name="T18" fmla="*/ 3 w 60"/>
                  <a:gd name="T19" fmla="*/ 12 h 123"/>
                  <a:gd name="T20" fmla="*/ 7 w 60"/>
                  <a:gd name="T21" fmla="*/ 18 h 123"/>
                  <a:gd name="T22" fmla="*/ 14 w 60"/>
                  <a:gd name="T23" fmla="*/ 22 h 123"/>
                  <a:gd name="T24" fmla="*/ 20 w 60"/>
                  <a:gd name="T25" fmla="*/ 23 h 123"/>
                  <a:gd name="T26" fmla="*/ 22 w 60"/>
                  <a:gd name="T27" fmla="*/ 30 h 123"/>
                  <a:gd name="T28" fmla="*/ 16 w 60"/>
                  <a:gd name="T29" fmla="*/ 33 h 123"/>
                  <a:gd name="T30" fmla="*/ 25 w 60"/>
                  <a:gd name="T31" fmla="*/ 41 h 123"/>
                  <a:gd name="T32" fmla="*/ 29 w 60"/>
                  <a:gd name="T33" fmla="*/ 48 h 123"/>
                  <a:gd name="T34" fmla="*/ 35 w 60"/>
                  <a:gd name="T35" fmla="*/ 57 h 123"/>
                  <a:gd name="T36" fmla="*/ 42 w 60"/>
                  <a:gd name="T37" fmla="*/ 63 h 123"/>
                  <a:gd name="T38" fmla="*/ 43 w 60"/>
                  <a:gd name="T39" fmla="*/ 71 h 123"/>
                  <a:gd name="T40" fmla="*/ 46 w 60"/>
                  <a:gd name="T41" fmla="*/ 84 h 123"/>
                  <a:gd name="T42" fmla="*/ 40 w 60"/>
                  <a:gd name="T43" fmla="*/ 93 h 123"/>
                  <a:gd name="T44" fmla="*/ 33 w 60"/>
                  <a:gd name="T45" fmla="*/ 98 h 123"/>
                  <a:gd name="T46" fmla="*/ 33 w 60"/>
                  <a:gd name="T47" fmla="*/ 105 h 123"/>
                  <a:gd name="T48" fmla="*/ 24 w 60"/>
                  <a:gd name="T49" fmla="*/ 105 h 123"/>
                  <a:gd name="T50" fmla="*/ 19 w 60"/>
                  <a:gd name="T51" fmla="*/ 109 h 123"/>
                  <a:gd name="T52" fmla="*/ 23 w 60"/>
                  <a:gd name="T53" fmla="*/ 112 h 123"/>
                  <a:gd name="T54" fmla="*/ 20 w 60"/>
                  <a:gd name="T55" fmla="*/ 119 h 123"/>
                  <a:gd name="T56" fmla="*/ 24 w 60"/>
                  <a:gd name="T57" fmla="*/ 122 h 123"/>
                  <a:gd name="T58" fmla="*/ 32 w 60"/>
                  <a:gd name="T59" fmla="*/ 116 h 123"/>
                  <a:gd name="T60" fmla="*/ 34 w 60"/>
                  <a:gd name="T61" fmla="*/ 113 h 123"/>
                  <a:gd name="T62" fmla="*/ 36 w 60"/>
                  <a:gd name="T63" fmla="*/ 109 h 123"/>
                  <a:gd name="T64" fmla="*/ 41 w 60"/>
                  <a:gd name="T65" fmla="*/ 108 h 123"/>
                  <a:gd name="T66" fmla="*/ 52 w 60"/>
                  <a:gd name="T67" fmla="*/ 103 h 123"/>
                  <a:gd name="T68" fmla="*/ 58 w 60"/>
                  <a:gd name="T69" fmla="*/ 92 h 123"/>
                  <a:gd name="T70" fmla="*/ 56 w 60"/>
                  <a:gd name="T71" fmla="*/ 73 h 123"/>
                  <a:gd name="T72" fmla="*/ 49 w 60"/>
                  <a:gd name="T73" fmla="*/ 61 h 123"/>
                  <a:gd name="T74" fmla="*/ 36 w 60"/>
                  <a:gd name="T75" fmla="*/ 50 h 123"/>
                  <a:gd name="T76" fmla="*/ 32 w 60"/>
                  <a:gd name="T77" fmla="*/ 44 h 123"/>
                  <a:gd name="T78" fmla="*/ 30 w 60"/>
                  <a:gd name="T79" fmla="*/ 33 h 123"/>
                  <a:gd name="T80" fmla="*/ 36 w 60"/>
                  <a:gd name="T81" fmla="*/ 26 h 123"/>
                  <a:gd name="T82" fmla="*/ 39 w 60"/>
                  <a:gd name="T83" fmla="*/ 21 h 123"/>
                  <a:gd name="T84" fmla="*/ 45 w 60"/>
                  <a:gd name="T85" fmla="*/ 17 h 123"/>
                  <a:gd name="T86" fmla="*/ 46 w 60"/>
                  <a:gd name="T87" fmla="*/ 16 h 123"/>
                  <a:gd name="T88" fmla="*/ 44 w 60"/>
                  <a:gd name="T89" fmla="*/ 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0" h="123">
                    <a:moveTo>
                      <a:pt x="44" y="15"/>
                    </a:moveTo>
                    <a:cubicBezTo>
                      <a:pt x="42" y="15"/>
                      <a:pt x="36" y="10"/>
                      <a:pt x="36" y="9"/>
                    </a:cubicBezTo>
                    <a:cubicBezTo>
                      <a:pt x="36" y="7"/>
                      <a:pt x="39" y="5"/>
                      <a:pt x="34" y="4"/>
                    </a:cubicBezTo>
                    <a:cubicBezTo>
                      <a:pt x="29" y="3"/>
                      <a:pt x="28" y="2"/>
                      <a:pt x="27" y="1"/>
                    </a:cubicBezTo>
                    <a:cubicBezTo>
                      <a:pt x="26" y="0"/>
                      <a:pt x="22" y="3"/>
                      <a:pt x="21" y="5"/>
                    </a:cubicBezTo>
                    <a:cubicBezTo>
                      <a:pt x="20" y="7"/>
                      <a:pt x="18" y="4"/>
                      <a:pt x="16" y="6"/>
                    </a:cubicBezTo>
                    <a:cubicBezTo>
                      <a:pt x="13" y="7"/>
                      <a:pt x="10" y="3"/>
                      <a:pt x="9" y="6"/>
                    </a:cubicBezTo>
                    <a:cubicBezTo>
                      <a:pt x="7" y="8"/>
                      <a:pt x="4" y="4"/>
                      <a:pt x="2" y="6"/>
                    </a:cubicBezTo>
                    <a:cubicBezTo>
                      <a:pt x="2" y="7"/>
                      <a:pt x="1" y="8"/>
                      <a:pt x="0" y="8"/>
                    </a:cubicBezTo>
                    <a:cubicBezTo>
                      <a:pt x="2" y="10"/>
                      <a:pt x="3" y="11"/>
                      <a:pt x="3" y="12"/>
                    </a:cubicBezTo>
                    <a:cubicBezTo>
                      <a:pt x="3" y="14"/>
                      <a:pt x="7" y="16"/>
                      <a:pt x="7" y="18"/>
                    </a:cubicBezTo>
                    <a:cubicBezTo>
                      <a:pt x="7" y="21"/>
                      <a:pt x="12" y="23"/>
                      <a:pt x="14" y="22"/>
                    </a:cubicBezTo>
                    <a:cubicBezTo>
                      <a:pt x="15" y="21"/>
                      <a:pt x="19" y="20"/>
                      <a:pt x="20" y="23"/>
                    </a:cubicBezTo>
                    <a:cubicBezTo>
                      <a:pt x="20" y="27"/>
                      <a:pt x="22" y="27"/>
                      <a:pt x="22" y="30"/>
                    </a:cubicBezTo>
                    <a:cubicBezTo>
                      <a:pt x="22" y="32"/>
                      <a:pt x="17" y="31"/>
                      <a:pt x="16" y="33"/>
                    </a:cubicBezTo>
                    <a:cubicBezTo>
                      <a:pt x="15" y="36"/>
                      <a:pt x="25" y="39"/>
                      <a:pt x="25" y="41"/>
                    </a:cubicBezTo>
                    <a:cubicBezTo>
                      <a:pt x="25" y="43"/>
                      <a:pt x="28" y="45"/>
                      <a:pt x="29" y="48"/>
                    </a:cubicBezTo>
                    <a:cubicBezTo>
                      <a:pt x="30" y="50"/>
                      <a:pt x="34" y="54"/>
                      <a:pt x="35" y="57"/>
                    </a:cubicBezTo>
                    <a:cubicBezTo>
                      <a:pt x="36" y="60"/>
                      <a:pt x="40" y="61"/>
                      <a:pt x="42" y="63"/>
                    </a:cubicBezTo>
                    <a:cubicBezTo>
                      <a:pt x="43" y="64"/>
                      <a:pt x="44" y="68"/>
                      <a:pt x="43" y="71"/>
                    </a:cubicBezTo>
                    <a:cubicBezTo>
                      <a:pt x="43" y="74"/>
                      <a:pt x="43" y="80"/>
                      <a:pt x="46" y="84"/>
                    </a:cubicBezTo>
                    <a:cubicBezTo>
                      <a:pt x="49" y="89"/>
                      <a:pt x="42" y="91"/>
                      <a:pt x="40" y="93"/>
                    </a:cubicBezTo>
                    <a:cubicBezTo>
                      <a:pt x="38" y="96"/>
                      <a:pt x="39" y="99"/>
                      <a:pt x="33" y="98"/>
                    </a:cubicBezTo>
                    <a:cubicBezTo>
                      <a:pt x="27" y="96"/>
                      <a:pt x="34" y="103"/>
                      <a:pt x="33" y="105"/>
                    </a:cubicBezTo>
                    <a:cubicBezTo>
                      <a:pt x="32" y="107"/>
                      <a:pt x="24" y="103"/>
                      <a:pt x="24" y="105"/>
                    </a:cubicBezTo>
                    <a:cubicBezTo>
                      <a:pt x="24" y="106"/>
                      <a:pt x="21" y="108"/>
                      <a:pt x="19" y="109"/>
                    </a:cubicBezTo>
                    <a:cubicBezTo>
                      <a:pt x="20" y="110"/>
                      <a:pt x="21" y="111"/>
                      <a:pt x="23" y="112"/>
                    </a:cubicBezTo>
                    <a:cubicBezTo>
                      <a:pt x="25" y="113"/>
                      <a:pt x="20" y="115"/>
                      <a:pt x="20" y="119"/>
                    </a:cubicBezTo>
                    <a:cubicBezTo>
                      <a:pt x="21" y="122"/>
                      <a:pt x="23" y="123"/>
                      <a:pt x="24" y="122"/>
                    </a:cubicBezTo>
                    <a:cubicBezTo>
                      <a:pt x="26" y="120"/>
                      <a:pt x="30" y="117"/>
                      <a:pt x="32" y="116"/>
                    </a:cubicBezTo>
                    <a:cubicBezTo>
                      <a:pt x="34" y="116"/>
                      <a:pt x="32" y="113"/>
                      <a:pt x="34" y="113"/>
                    </a:cubicBezTo>
                    <a:cubicBezTo>
                      <a:pt x="36" y="113"/>
                      <a:pt x="35" y="110"/>
                      <a:pt x="36" y="109"/>
                    </a:cubicBezTo>
                    <a:cubicBezTo>
                      <a:pt x="37" y="107"/>
                      <a:pt x="38" y="108"/>
                      <a:pt x="41" y="108"/>
                    </a:cubicBezTo>
                    <a:cubicBezTo>
                      <a:pt x="44" y="108"/>
                      <a:pt x="48" y="105"/>
                      <a:pt x="52" y="103"/>
                    </a:cubicBezTo>
                    <a:cubicBezTo>
                      <a:pt x="56" y="100"/>
                      <a:pt x="56" y="100"/>
                      <a:pt x="58" y="92"/>
                    </a:cubicBezTo>
                    <a:cubicBezTo>
                      <a:pt x="60" y="85"/>
                      <a:pt x="56" y="76"/>
                      <a:pt x="56" y="73"/>
                    </a:cubicBezTo>
                    <a:cubicBezTo>
                      <a:pt x="56" y="71"/>
                      <a:pt x="51" y="61"/>
                      <a:pt x="49" y="61"/>
                    </a:cubicBezTo>
                    <a:cubicBezTo>
                      <a:pt x="46" y="61"/>
                      <a:pt x="37" y="51"/>
                      <a:pt x="36" y="50"/>
                    </a:cubicBezTo>
                    <a:cubicBezTo>
                      <a:pt x="34" y="48"/>
                      <a:pt x="34" y="46"/>
                      <a:pt x="32" y="44"/>
                    </a:cubicBezTo>
                    <a:cubicBezTo>
                      <a:pt x="30" y="42"/>
                      <a:pt x="29" y="36"/>
                      <a:pt x="30" y="33"/>
                    </a:cubicBezTo>
                    <a:cubicBezTo>
                      <a:pt x="31" y="29"/>
                      <a:pt x="36" y="28"/>
                      <a:pt x="36" y="26"/>
                    </a:cubicBezTo>
                    <a:cubicBezTo>
                      <a:pt x="36" y="23"/>
                      <a:pt x="36" y="21"/>
                      <a:pt x="39" y="21"/>
                    </a:cubicBezTo>
                    <a:cubicBezTo>
                      <a:pt x="41" y="21"/>
                      <a:pt x="44" y="19"/>
                      <a:pt x="45" y="17"/>
                    </a:cubicBezTo>
                    <a:cubicBezTo>
                      <a:pt x="45" y="17"/>
                      <a:pt x="45" y="16"/>
                      <a:pt x="46" y="16"/>
                    </a:cubicBezTo>
                    <a:cubicBezTo>
                      <a:pt x="45" y="15"/>
                      <a:pt x="45" y="15"/>
                      <a:pt x="44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4">
                <a:extLst>
                  <a:ext uri="{FF2B5EF4-FFF2-40B4-BE49-F238E27FC236}">
                    <a16:creationId xmlns:a16="http://schemas.microsoft.com/office/drawing/2014/main" id="{729B3571-7807-42CF-8784-73555F146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766" y="3816268"/>
                <a:ext cx="112925" cy="81557"/>
              </a:xfrm>
              <a:custGeom>
                <a:avLst/>
                <a:gdLst>
                  <a:gd name="T0" fmla="*/ 24 w 49"/>
                  <a:gd name="T1" fmla="*/ 31 h 35"/>
                  <a:gd name="T2" fmla="*/ 33 w 49"/>
                  <a:gd name="T3" fmla="*/ 31 h 35"/>
                  <a:gd name="T4" fmla="*/ 33 w 49"/>
                  <a:gd name="T5" fmla="*/ 24 h 35"/>
                  <a:gd name="T6" fmla="*/ 40 w 49"/>
                  <a:gd name="T7" fmla="*/ 19 h 35"/>
                  <a:gd name="T8" fmla="*/ 46 w 49"/>
                  <a:gd name="T9" fmla="*/ 10 h 35"/>
                  <a:gd name="T10" fmla="*/ 43 w 49"/>
                  <a:gd name="T11" fmla="*/ 0 h 35"/>
                  <a:gd name="T12" fmla="*/ 38 w 49"/>
                  <a:gd name="T13" fmla="*/ 1 h 35"/>
                  <a:gd name="T14" fmla="*/ 32 w 49"/>
                  <a:gd name="T15" fmla="*/ 3 h 35"/>
                  <a:gd name="T16" fmla="*/ 30 w 49"/>
                  <a:gd name="T17" fmla="*/ 5 h 35"/>
                  <a:gd name="T18" fmla="*/ 25 w 49"/>
                  <a:gd name="T19" fmla="*/ 2 h 35"/>
                  <a:gd name="T20" fmla="*/ 14 w 49"/>
                  <a:gd name="T21" fmla="*/ 2 h 35"/>
                  <a:gd name="T22" fmla="*/ 3 w 49"/>
                  <a:gd name="T23" fmla="*/ 7 h 35"/>
                  <a:gd name="T24" fmla="*/ 4 w 49"/>
                  <a:gd name="T25" fmla="*/ 14 h 35"/>
                  <a:gd name="T26" fmla="*/ 5 w 49"/>
                  <a:gd name="T27" fmla="*/ 20 h 35"/>
                  <a:gd name="T28" fmla="*/ 4 w 49"/>
                  <a:gd name="T29" fmla="*/ 21 h 35"/>
                  <a:gd name="T30" fmla="*/ 7 w 49"/>
                  <a:gd name="T31" fmla="*/ 28 h 35"/>
                  <a:gd name="T32" fmla="*/ 12 w 49"/>
                  <a:gd name="T33" fmla="*/ 29 h 35"/>
                  <a:gd name="T34" fmla="*/ 12 w 49"/>
                  <a:gd name="T35" fmla="*/ 33 h 35"/>
                  <a:gd name="T36" fmla="*/ 18 w 49"/>
                  <a:gd name="T37" fmla="*/ 34 h 35"/>
                  <a:gd name="T38" fmla="*/ 19 w 49"/>
                  <a:gd name="T39" fmla="*/ 35 h 35"/>
                  <a:gd name="T40" fmla="*/ 24 w 49"/>
                  <a:gd name="T41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5">
                    <a:moveTo>
                      <a:pt x="24" y="31"/>
                    </a:moveTo>
                    <a:cubicBezTo>
                      <a:pt x="24" y="29"/>
                      <a:pt x="32" y="33"/>
                      <a:pt x="33" y="31"/>
                    </a:cubicBezTo>
                    <a:cubicBezTo>
                      <a:pt x="34" y="29"/>
                      <a:pt x="27" y="22"/>
                      <a:pt x="33" y="24"/>
                    </a:cubicBezTo>
                    <a:cubicBezTo>
                      <a:pt x="39" y="25"/>
                      <a:pt x="38" y="22"/>
                      <a:pt x="40" y="19"/>
                    </a:cubicBezTo>
                    <a:cubicBezTo>
                      <a:pt x="42" y="17"/>
                      <a:pt x="49" y="15"/>
                      <a:pt x="46" y="10"/>
                    </a:cubicBezTo>
                    <a:cubicBezTo>
                      <a:pt x="44" y="7"/>
                      <a:pt x="43" y="3"/>
                      <a:pt x="43" y="0"/>
                    </a:cubicBezTo>
                    <a:cubicBezTo>
                      <a:pt x="41" y="2"/>
                      <a:pt x="39" y="2"/>
                      <a:pt x="38" y="1"/>
                    </a:cubicBezTo>
                    <a:cubicBezTo>
                      <a:pt x="36" y="1"/>
                      <a:pt x="32" y="0"/>
                      <a:pt x="32" y="3"/>
                    </a:cubicBezTo>
                    <a:cubicBezTo>
                      <a:pt x="32" y="6"/>
                      <a:pt x="29" y="6"/>
                      <a:pt x="30" y="5"/>
                    </a:cubicBezTo>
                    <a:cubicBezTo>
                      <a:pt x="30" y="4"/>
                      <a:pt x="27" y="4"/>
                      <a:pt x="25" y="2"/>
                    </a:cubicBezTo>
                    <a:cubicBezTo>
                      <a:pt x="23" y="0"/>
                      <a:pt x="17" y="3"/>
                      <a:pt x="14" y="2"/>
                    </a:cubicBezTo>
                    <a:cubicBezTo>
                      <a:pt x="11" y="1"/>
                      <a:pt x="6" y="3"/>
                      <a:pt x="3" y="7"/>
                    </a:cubicBezTo>
                    <a:cubicBezTo>
                      <a:pt x="0" y="11"/>
                      <a:pt x="4" y="11"/>
                      <a:pt x="4" y="14"/>
                    </a:cubicBezTo>
                    <a:cubicBezTo>
                      <a:pt x="4" y="18"/>
                      <a:pt x="6" y="18"/>
                      <a:pt x="5" y="20"/>
                    </a:cubicBezTo>
                    <a:cubicBezTo>
                      <a:pt x="5" y="21"/>
                      <a:pt x="5" y="21"/>
                      <a:pt x="4" y="21"/>
                    </a:cubicBezTo>
                    <a:cubicBezTo>
                      <a:pt x="8" y="22"/>
                      <a:pt x="6" y="26"/>
                      <a:pt x="7" y="28"/>
                    </a:cubicBezTo>
                    <a:cubicBezTo>
                      <a:pt x="7" y="30"/>
                      <a:pt x="10" y="29"/>
                      <a:pt x="12" y="29"/>
                    </a:cubicBezTo>
                    <a:cubicBezTo>
                      <a:pt x="13" y="29"/>
                      <a:pt x="11" y="31"/>
                      <a:pt x="12" y="33"/>
                    </a:cubicBezTo>
                    <a:cubicBezTo>
                      <a:pt x="13" y="35"/>
                      <a:pt x="18" y="32"/>
                      <a:pt x="18" y="34"/>
                    </a:cubicBezTo>
                    <a:cubicBezTo>
                      <a:pt x="19" y="34"/>
                      <a:pt x="19" y="35"/>
                      <a:pt x="19" y="35"/>
                    </a:cubicBezTo>
                    <a:cubicBezTo>
                      <a:pt x="21" y="34"/>
                      <a:pt x="24" y="32"/>
                      <a:pt x="24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5">
                <a:extLst>
                  <a:ext uri="{FF2B5EF4-FFF2-40B4-BE49-F238E27FC236}">
                    <a16:creationId xmlns:a16="http://schemas.microsoft.com/office/drawing/2014/main" id="{C34F2873-BDFD-4C4D-AB67-AF767D595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5379" y="3661937"/>
                <a:ext cx="138020" cy="168133"/>
              </a:xfrm>
              <a:custGeom>
                <a:avLst/>
                <a:gdLst>
                  <a:gd name="T0" fmla="*/ 41 w 60"/>
                  <a:gd name="T1" fmla="*/ 34 h 73"/>
                  <a:gd name="T2" fmla="*/ 32 w 60"/>
                  <a:gd name="T3" fmla="*/ 26 h 73"/>
                  <a:gd name="T4" fmla="*/ 38 w 60"/>
                  <a:gd name="T5" fmla="*/ 23 h 73"/>
                  <a:gd name="T6" fmla="*/ 36 w 60"/>
                  <a:gd name="T7" fmla="*/ 16 h 73"/>
                  <a:gd name="T8" fmla="*/ 30 w 60"/>
                  <a:gd name="T9" fmla="*/ 15 h 73"/>
                  <a:gd name="T10" fmla="*/ 23 w 60"/>
                  <a:gd name="T11" fmla="*/ 11 h 73"/>
                  <a:gd name="T12" fmla="*/ 19 w 60"/>
                  <a:gd name="T13" fmla="*/ 5 h 73"/>
                  <a:gd name="T14" fmla="*/ 16 w 60"/>
                  <a:gd name="T15" fmla="*/ 1 h 73"/>
                  <a:gd name="T16" fmla="*/ 13 w 60"/>
                  <a:gd name="T17" fmla="*/ 1 h 73"/>
                  <a:gd name="T18" fmla="*/ 12 w 60"/>
                  <a:gd name="T19" fmla="*/ 5 h 73"/>
                  <a:gd name="T20" fmla="*/ 12 w 60"/>
                  <a:gd name="T21" fmla="*/ 12 h 73"/>
                  <a:gd name="T22" fmla="*/ 7 w 60"/>
                  <a:gd name="T23" fmla="*/ 8 h 73"/>
                  <a:gd name="T24" fmla="*/ 3 w 60"/>
                  <a:gd name="T25" fmla="*/ 15 h 73"/>
                  <a:gd name="T26" fmla="*/ 0 w 60"/>
                  <a:gd name="T27" fmla="*/ 17 h 73"/>
                  <a:gd name="T28" fmla="*/ 2 w 60"/>
                  <a:gd name="T29" fmla="*/ 18 h 73"/>
                  <a:gd name="T30" fmla="*/ 3 w 60"/>
                  <a:gd name="T31" fmla="*/ 25 h 73"/>
                  <a:gd name="T32" fmla="*/ 8 w 60"/>
                  <a:gd name="T33" fmla="*/ 27 h 73"/>
                  <a:gd name="T34" fmla="*/ 8 w 60"/>
                  <a:gd name="T35" fmla="*/ 35 h 73"/>
                  <a:gd name="T36" fmla="*/ 5 w 60"/>
                  <a:gd name="T37" fmla="*/ 41 h 73"/>
                  <a:gd name="T38" fmla="*/ 13 w 60"/>
                  <a:gd name="T39" fmla="*/ 39 h 73"/>
                  <a:gd name="T40" fmla="*/ 18 w 60"/>
                  <a:gd name="T41" fmla="*/ 38 h 73"/>
                  <a:gd name="T42" fmla="*/ 24 w 60"/>
                  <a:gd name="T43" fmla="*/ 37 h 73"/>
                  <a:gd name="T44" fmla="*/ 31 w 60"/>
                  <a:gd name="T45" fmla="*/ 37 h 73"/>
                  <a:gd name="T46" fmla="*/ 37 w 60"/>
                  <a:gd name="T47" fmla="*/ 43 h 73"/>
                  <a:gd name="T48" fmla="*/ 38 w 60"/>
                  <a:gd name="T49" fmla="*/ 52 h 73"/>
                  <a:gd name="T50" fmla="*/ 43 w 60"/>
                  <a:gd name="T51" fmla="*/ 61 h 73"/>
                  <a:gd name="T52" fmla="*/ 42 w 60"/>
                  <a:gd name="T53" fmla="*/ 70 h 73"/>
                  <a:gd name="T54" fmla="*/ 46 w 60"/>
                  <a:gd name="T55" fmla="*/ 72 h 73"/>
                  <a:gd name="T56" fmla="*/ 48 w 60"/>
                  <a:gd name="T57" fmla="*/ 70 h 73"/>
                  <a:gd name="T58" fmla="*/ 54 w 60"/>
                  <a:gd name="T59" fmla="*/ 68 h 73"/>
                  <a:gd name="T60" fmla="*/ 59 w 60"/>
                  <a:gd name="T61" fmla="*/ 67 h 73"/>
                  <a:gd name="T62" fmla="*/ 59 w 60"/>
                  <a:gd name="T63" fmla="*/ 64 h 73"/>
                  <a:gd name="T64" fmla="*/ 58 w 60"/>
                  <a:gd name="T65" fmla="*/ 56 h 73"/>
                  <a:gd name="T66" fmla="*/ 51 w 60"/>
                  <a:gd name="T67" fmla="*/ 50 h 73"/>
                  <a:gd name="T68" fmla="*/ 45 w 60"/>
                  <a:gd name="T69" fmla="*/ 41 h 73"/>
                  <a:gd name="T70" fmla="*/ 41 w 60"/>
                  <a:gd name="T71" fmla="*/ 3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0" h="73">
                    <a:moveTo>
                      <a:pt x="41" y="34"/>
                    </a:moveTo>
                    <a:cubicBezTo>
                      <a:pt x="41" y="32"/>
                      <a:pt x="31" y="29"/>
                      <a:pt x="32" y="26"/>
                    </a:cubicBezTo>
                    <a:cubicBezTo>
                      <a:pt x="33" y="24"/>
                      <a:pt x="38" y="25"/>
                      <a:pt x="38" y="23"/>
                    </a:cubicBezTo>
                    <a:cubicBezTo>
                      <a:pt x="38" y="20"/>
                      <a:pt x="36" y="20"/>
                      <a:pt x="36" y="16"/>
                    </a:cubicBezTo>
                    <a:cubicBezTo>
                      <a:pt x="35" y="13"/>
                      <a:pt x="31" y="14"/>
                      <a:pt x="30" y="15"/>
                    </a:cubicBezTo>
                    <a:cubicBezTo>
                      <a:pt x="28" y="16"/>
                      <a:pt x="23" y="14"/>
                      <a:pt x="23" y="11"/>
                    </a:cubicBezTo>
                    <a:cubicBezTo>
                      <a:pt x="23" y="9"/>
                      <a:pt x="19" y="7"/>
                      <a:pt x="19" y="5"/>
                    </a:cubicBezTo>
                    <a:cubicBezTo>
                      <a:pt x="19" y="4"/>
                      <a:pt x="18" y="3"/>
                      <a:pt x="16" y="1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2" y="0"/>
                      <a:pt x="11" y="4"/>
                      <a:pt x="12" y="5"/>
                    </a:cubicBezTo>
                    <a:cubicBezTo>
                      <a:pt x="13" y="6"/>
                      <a:pt x="14" y="12"/>
                      <a:pt x="12" y="12"/>
                    </a:cubicBezTo>
                    <a:cubicBezTo>
                      <a:pt x="9" y="11"/>
                      <a:pt x="9" y="8"/>
                      <a:pt x="7" y="8"/>
                    </a:cubicBezTo>
                    <a:cubicBezTo>
                      <a:pt x="7" y="8"/>
                      <a:pt x="3" y="13"/>
                      <a:pt x="3" y="15"/>
                    </a:cubicBezTo>
                    <a:cubicBezTo>
                      <a:pt x="3" y="16"/>
                      <a:pt x="2" y="16"/>
                      <a:pt x="0" y="17"/>
                    </a:cubicBezTo>
                    <a:cubicBezTo>
                      <a:pt x="1" y="18"/>
                      <a:pt x="2" y="18"/>
                      <a:pt x="2" y="18"/>
                    </a:cubicBezTo>
                    <a:cubicBezTo>
                      <a:pt x="3" y="20"/>
                      <a:pt x="2" y="22"/>
                      <a:pt x="3" y="25"/>
                    </a:cubicBezTo>
                    <a:cubicBezTo>
                      <a:pt x="4" y="27"/>
                      <a:pt x="7" y="23"/>
                      <a:pt x="8" y="27"/>
                    </a:cubicBezTo>
                    <a:cubicBezTo>
                      <a:pt x="9" y="30"/>
                      <a:pt x="8" y="32"/>
                      <a:pt x="8" y="35"/>
                    </a:cubicBezTo>
                    <a:cubicBezTo>
                      <a:pt x="8" y="39"/>
                      <a:pt x="5" y="38"/>
                      <a:pt x="5" y="41"/>
                    </a:cubicBezTo>
                    <a:cubicBezTo>
                      <a:pt x="6" y="45"/>
                      <a:pt x="10" y="41"/>
                      <a:pt x="13" y="39"/>
                    </a:cubicBezTo>
                    <a:cubicBezTo>
                      <a:pt x="15" y="37"/>
                      <a:pt x="17" y="37"/>
                      <a:pt x="18" y="38"/>
                    </a:cubicBezTo>
                    <a:cubicBezTo>
                      <a:pt x="20" y="40"/>
                      <a:pt x="23" y="39"/>
                      <a:pt x="24" y="37"/>
                    </a:cubicBezTo>
                    <a:cubicBezTo>
                      <a:pt x="24" y="35"/>
                      <a:pt x="29" y="35"/>
                      <a:pt x="31" y="37"/>
                    </a:cubicBezTo>
                    <a:cubicBezTo>
                      <a:pt x="33" y="39"/>
                      <a:pt x="35" y="41"/>
                      <a:pt x="37" y="43"/>
                    </a:cubicBezTo>
                    <a:cubicBezTo>
                      <a:pt x="39" y="44"/>
                      <a:pt x="35" y="51"/>
                      <a:pt x="38" y="52"/>
                    </a:cubicBezTo>
                    <a:cubicBezTo>
                      <a:pt x="40" y="53"/>
                      <a:pt x="44" y="57"/>
                      <a:pt x="43" y="61"/>
                    </a:cubicBezTo>
                    <a:cubicBezTo>
                      <a:pt x="43" y="64"/>
                      <a:pt x="45" y="67"/>
                      <a:pt x="42" y="70"/>
                    </a:cubicBezTo>
                    <a:cubicBezTo>
                      <a:pt x="44" y="71"/>
                      <a:pt x="46" y="71"/>
                      <a:pt x="46" y="72"/>
                    </a:cubicBezTo>
                    <a:cubicBezTo>
                      <a:pt x="45" y="73"/>
                      <a:pt x="48" y="73"/>
                      <a:pt x="48" y="70"/>
                    </a:cubicBezTo>
                    <a:cubicBezTo>
                      <a:pt x="48" y="67"/>
                      <a:pt x="52" y="68"/>
                      <a:pt x="54" y="68"/>
                    </a:cubicBezTo>
                    <a:cubicBezTo>
                      <a:pt x="55" y="69"/>
                      <a:pt x="57" y="69"/>
                      <a:pt x="59" y="67"/>
                    </a:cubicBezTo>
                    <a:cubicBezTo>
                      <a:pt x="59" y="66"/>
                      <a:pt x="59" y="65"/>
                      <a:pt x="59" y="64"/>
                    </a:cubicBezTo>
                    <a:cubicBezTo>
                      <a:pt x="60" y="61"/>
                      <a:pt x="59" y="57"/>
                      <a:pt x="58" y="56"/>
                    </a:cubicBezTo>
                    <a:cubicBezTo>
                      <a:pt x="56" y="54"/>
                      <a:pt x="52" y="53"/>
                      <a:pt x="51" y="50"/>
                    </a:cubicBezTo>
                    <a:cubicBezTo>
                      <a:pt x="50" y="47"/>
                      <a:pt x="46" y="43"/>
                      <a:pt x="45" y="41"/>
                    </a:cubicBezTo>
                    <a:cubicBezTo>
                      <a:pt x="44" y="38"/>
                      <a:pt x="41" y="36"/>
                      <a:pt x="41" y="3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6">
                <a:extLst>
                  <a:ext uri="{FF2B5EF4-FFF2-40B4-BE49-F238E27FC236}">
                    <a16:creationId xmlns:a16="http://schemas.microsoft.com/office/drawing/2014/main" id="{F88956E0-4BC6-4C59-BBDE-53959937D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8954" y="3702088"/>
                <a:ext cx="150567" cy="281058"/>
              </a:xfrm>
              <a:custGeom>
                <a:avLst/>
                <a:gdLst>
                  <a:gd name="T0" fmla="*/ 40 w 65"/>
                  <a:gd name="T1" fmla="*/ 64 h 122"/>
                  <a:gd name="T2" fmla="*/ 39 w 65"/>
                  <a:gd name="T3" fmla="*/ 57 h 122"/>
                  <a:gd name="T4" fmla="*/ 50 w 65"/>
                  <a:gd name="T5" fmla="*/ 52 h 122"/>
                  <a:gd name="T6" fmla="*/ 61 w 65"/>
                  <a:gd name="T7" fmla="*/ 52 h 122"/>
                  <a:gd name="T8" fmla="*/ 62 w 65"/>
                  <a:gd name="T9" fmla="*/ 53 h 122"/>
                  <a:gd name="T10" fmla="*/ 63 w 65"/>
                  <a:gd name="T11" fmla="*/ 44 h 122"/>
                  <a:gd name="T12" fmla="*/ 58 w 65"/>
                  <a:gd name="T13" fmla="*/ 35 h 122"/>
                  <a:gd name="T14" fmla="*/ 57 w 65"/>
                  <a:gd name="T15" fmla="*/ 26 h 122"/>
                  <a:gd name="T16" fmla="*/ 51 w 65"/>
                  <a:gd name="T17" fmla="*/ 20 h 122"/>
                  <a:gd name="T18" fmla="*/ 44 w 65"/>
                  <a:gd name="T19" fmla="*/ 20 h 122"/>
                  <a:gd name="T20" fmla="*/ 38 w 65"/>
                  <a:gd name="T21" fmla="*/ 21 h 122"/>
                  <a:gd name="T22" fmla="*/ 33 w 65"/>
                  <a:gd name="T23" fmla="*/ 22 h 122"/>
                  <a:gd name="T24" fmla="*/ 25 w 65"/>
                  <a:gd name="T25" fmla="*/ 24 h 122"/>
                  <a:gd name="T26" fmla="*/ 28 w 65"/>
                  <a:gd name="T27" fmla="*/ 18 h 122"/>
                  <a:gd name="T28" fmla="*/ 28 w 65"/>
                  <a:gd name="T29" fmla="*/ 10 h 122"/>
                  <a:gd name="T30" fmla="*/ 23 w 65"/>
                  <a:gd name="T31" fmla="*/ 8 h 122"/>
                  <a:gd name="T32" fmla="*/ 22 w 65"/>
                  <a:gd name="T33" fmla="*/ 1 h 122"/>
                  <a:gd name="T34" fmla="*/ 20 w 65"/>
                  <a:gd name="T35" fmla="*/ 0 h 122"/>
                  <a:gd name="T36" fmla="*/ 19 w 65"/>
                  <a:gd name="T37" fmla="*/ 1 h 122"/>
                  <a:gd name="T38" fmla="*/ 12 w 65"/>
                  <a:gd name="T39" fmla="*/ 5 h 122"/>
                  <a:gd name="T40" fmla="*/ 6 w 65"/>
                  <a:gd name="T41" fmla="*/ 7 h 122"/>
                  <a:gd name="T42" fmla="*/ 1 w 65"/>
                  <a:gd name="T43" fmla="*/ 10 h 122"/>
                  <a:gd name="T44" fmla="*/ 0 w 65"/>
                  <a:gd name="T45" fmla="*/ 22 h 122"/>
                  <a:gd name="T46" fmla="*/ 6 w 65"/>
                  <a:gd name="T47" fmla="*/ 30 h 122"/>
                  <a:gd name="T48" fmla="*/ 7 w 65"/>
                  <a:gd name="T49" fmla="*/ 35 h 122"/>
                  <a:gd name="T50" fmla="*/ 7 w 65"/>
                  <a:gd name="T51" fmla="*/ 39 h 122"/>
                  <a:gd name="T52" fmla="*/ 6 w 65"/>
                  <a:gd name="T53" fmla="*/ 45 h 122"/>
                  <a:gd name="T54" fmla="*/ 9 w 65"/>
                  <a:gd name="T55" fmla="*/ 53 h 122"/>
                  <a:gd name="T56" fmla="*/ 12 w 65"/>
                  <a:gd name="T57" fmla="*/ 63 h 122"/>
                  <a:gd name="T58" fmla="*/ 14 w 65"/>
                  <a:gd name="T59" fmla="*/ 69 h 122"/>
                  <a:gd name="T60" fmla="*/ 7 w 65"/>
                  <a:gd name="T61" fmla="*/ 82 h 122"/>
                  <a:gd name="T62" fmla="*/ 5 w 65"/>
                  <a:gd name="T63" fmla="*/ 94 h 122"/>
                  <a:gd name="T64" fmla="*/ 6 w 65"/>
                  <a:gd name="T65" fmla="*/ 101 h 122"/>
                  <a:gd name="T66" fmla="*/ 16 w 65"/>
                  <a:gd name="T67" fmla="*/ 112 h 122"/>
                  <a:gd name="T68" fmla="*/ 19 w 65"/>
                  <a:gd name="T69" fmla="*/ 116 h 122"/>
                  <a:gd name="T70" fmla="*/ 23 w 65"/>
                  <a:gd name="T71" fmla="*/ 116 h 122"/>
                  <a:gd name="T72" fmla="*/ 27 w 65"/>
                  <a:gd name="T73" fmla="*/ 121 h 122"/>
                  <a:gd name="T74" fmla="*/ 34 w 65"/>
                  <a:gd name="T75" fmla="*/ 121 h 122"/>
                  <a:gd name="T76" fmla="*/ 36 w 65"/>
                  <a:gd name="T77" fmla="*/ 118 h 122"/>
                  <a:gd name="T78" fmla="*/ 27 w 65"/>
                  <a:gd name="T79" fmla="*/ 113 h 122"/>
                  <a:gd name="T80" fmla="*/ 21 w 65"/>
                  <a:gd name="T81" fmla="*/ 104 h 122"/>
                  <a:gd name="T82" fmla="*/ 18 w 65"/>
                  <a:gd name="T83" fmla="*/ 96 h 122"/>
                  <a:gd name="T84" fmla="*/ 13 w 65"/>
                  <a:gd name="T85" fmla="*/ 92 h 122"/>
                  <a:gd name="T86" fmla="*/ 14 w 65"/>
                  <a:gd name="T87" fmla="*/ 79 h 122"/>
                  <a:gd name="T88" fmla="*/ 19 w 65"/>
                  <a:gd name="T89" fmla="*/ 63 h 122"/>
                  <a:gd name="T90" fmla="*/ 25 w 65"/>
                  <a:gd name="T91" fmla="*/ 61 h 122"/>
                  <a:gd name="T92" fmla="*/ 31 w 65"/>
                  <a:gd name="T93" fmla="*/ 66 h 122"/>
                  <a:gd name="T94" fmla="*/ 40 w 65"/>
                  <a:gd name="T95" fmla="*/ 70 h 122"/>
                  <a:gd name="T96" fmla="*/ 40 w 65"/>
                  <a:gd name="T97" fmla="*/ 71 h 122"/>
                  <a:gd name="T98" fmla="*/ 41 w 65"/>
                  <a:gd name="T99" fmla="*/ 70 h 122"/>
                  <a:gd name="T100" fmla="*/ 40 w 65"/>
                  <a:gd name="T101" fmla="*/ 6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122">
                    <a:moveTo>
                      <a:pt x="40" y="64"/>
                    </a:moveTo>
                    <a:cubicBezTo>
                      <a:pt x="40" y="61"/>
                      <a:pt x="36" y="61"/>
                      <a:pt x="39" y="57"/>
                    </a:cubicBezTo>
                    <a:cubicBezTo>
                      <a:pt x="42" y="53"/>
                      <a:pt x="47" y="51"/>
                      <a:pt x="50" y="52"/>
                    </a:cubicBezTo>
                    <a:cubicBezTo>
                      <a:pt x="53" y="53"/>
                      <a:pt x="59" y="50"/>
                      <a:pt x="61" y="52"/>
                    </a:cubicBezTo>
                    <a:cubicBezTo>
                      <a:pt x="61" y="52"/>
                      <a:pt x="62" y="53"/>
                      <a:pt x="62" y="53"/>
                    </a:cubicBezTo>
                    <a:cubicBezTo>
                      <a:pt x="65" y="50"/>
                      <a:pt x="63" y="47"/>
                      <a:pt x="63" y="44"/>
                    </a:cubicBezTo>
                    <a:cubicBezTo>
                      <a:pt x="64" y="40"/>
                      <a:pt x="60" y="36"/>
                      <a:pt x="58" y="35"/>
                    </a:cubicBezTo>
                    <a:cubicBezTo>
                      <a:pt x="55" y="34"/>
                      <a:pt x="59" y="27"/>
                      <a:pt x="57" y="26"/>
                    </a:cubicBezTo>
                    <a:cubicBezTo>
                      <a:pt x="55" y="24"/>
                      <a:pt x="53" y="22"/>
                      <a:pt x="51" y="20"/>
                    </a:cubicBezTo>
                    <a:cubicBezTo>
                      <a:pt x="49" y="18"/>
                      <a:pt x="44" y="18"/>
                      <a:pt x="44" y="20"/>
                    </a:cubicBezTo>
                    <a:cubicBezTo>
                      <a:pt x="43" y="22"/>
                      <a:pt x="40" y="23"/>
                      <a:pt x="38" y="21"/>
                    </a:cubicBezTo>
                    <a:cubicBezTo>
                      <a:pt x="37" y="20"/>
                      <a:pt x="35" y="20"/>
                      <a:pt x="33" y="22"/>
                    </a:cubicBezTo>
                    <a:cubicBezTo>
                      <a:pt x="30" y="24"/>
                      <a:pt x="26" y="28"/>
                      <a:pt x="25" y="24"/>
                    </a:cubicBezTo>
                    <a:cubicBezTo>
                      <a:pt x="25" y="21"/>
                      <a:pt x="28" y="22"/>
                      <a:pt x="28" y="18"/>
                    </a:cubicBezTo>
                    <a:cubicBezTo>
                      <a:pt x="28" y="15"/>
                      <a:pt x="29" y="13"/>
                      <a:pt x="28" y="10"/>
                    </a:cubicBezTo>
                    <a:cubicBezTo>
                      <a:pt x="27" y="6"/>
                      <a:pt x="24" y="10"/>
                      <a:pt x="23" y="8"/>
                    </a:cubicBezTo>
                    <a:cubicBezTo>
                      <a:pt x="22" y="5"/>
                      <a:pt x="23" y="3"/>
                      <a:pt x="22" y="1"/>
                    </a:cubicBezTo>
                    <a:cubicBezTo>
                      <a:pt x="22" y="1"/>
                      <a:pt x="21" y="1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3"/>
                      <a:pt x="13" y="3"/>
                      <a:pt x="12" y="5"/>
                    </a:cubicBezTo>
                    <a:cubicBezTo>
                      <a:pt x="11" y="7"/>
                      <a:pt x="7" y="7"/>
                      <a:pt x="6" y="7"/>
                    </a:cubicBezTo>
                    <a:cubicBezTo>
                      <a:pt x="5" y="7"/>
                      <a:pt x="2" y="7"/>
                      <a:pt x="1" y="10"/>
                    </a:cubicBezTo>
                    <a:cubicBezTo>
                      <a:pt x="1" y="12"/>
                      <a:pt x="0" y="21"/>
                      <a:pt x="0" y="22"/>
                    </a:cubicBezTo>
                    <a:cubicBezTo>
                      <a:pt x="0" y="24"/>
                      <a:pt x="4" y="29"/>
                      <a:pt x="6" y="30"/>
                    </a:cubicBezTo>
                    <a:cubicBezTo>
                      <a:pt x="7" y="30"/>
                      <a:pt x="5" y="34"/>
                      <a:pt x="7" y="35"/>
                    </a:cubicBezTo>
                    <a:cubicBezTo>
                      <a:pt x="9" y="36"/>
                      <a:pt x="8" y="39"/>
                      <a:pt x="7" y="39"/>
                    </a:cubicBezTo>
                    <a:cubicBezTo>
                      <a:pt x="6" y="39"/>
                      <a:pt x="8" y="43"/>
                      <a:pt x="6" y="45"/>
                    </a:cubicBezTo>
                    <a:cubicBezTo>
                      <a:pt x="4" y="46"/>
                      <a:pt x="5" y="50"/>
                      <a:pt x="9" y="53"/>
                    </a:cubicBezTo>
                    <a:cubicBezTo>
                      <a:pt x="12" y="56"/>
                      <a:pt x="12" y="60"/>
                      <a:pt x="12" y="63"/>
                    </a:cubicBezTo>
                    <a:cubicBezTo>
                      <a:pt x="12" y="66"/>
                      <a:pt x="14" y="66"/>
                      <a:pt x="14" y="69"/>
                    </a:cubicBezTo>
                    <a:cubicBezTo>
                      <a:pt x="14" y="69"/>
                      <a:pt x="11" y="83"/>
                      <a:pt x="7" y="82"/>
                    </a:cubicBezTo>
                    <a:cubicBezTo>
                      <a:pt x="7" y="86"/>
                      <a:pt x="6" y="91"/>
                      <a:pt x="5" y="94"/>
                    </a:cubicBezTo>
                    <a:cubicBezTo>
                      <a:pt x="4" y="98"/>
                      <a:pt x="4" y="101"/>
                      <a:pt x="6" y="101"/>
                    </a:cubicBezTo>
                    <a:cubicBezTo>
                      <a:pt x="8" y="101"/>
                      <a:pt x="12" y="106"/>
                      <a:pt x="16" y="112"/>
                    </a:cubicBezTo>
                    <a:cubicBezTo>
                      <a:pt x="17" y="113"/>
                      <a:pt x="18" y="114"/>
                      <a:pt x="19" y="116"/>
                    </a:cubicBezTo>
                    <a:cubicBezTo>
                      <a:pt x="20" y="115"/>
                      <a:pt x="22" y="116"/>
                      <a:pt x="23" y="116"/>
                    </a:cubicBezTo>
                    <a:cubicBezTo>
                      <a:pt x="26" y="116"/>
                      <a:pt x="27" y="119"/>
                      <a:pt x="27" y="121"/>
                    </a:cubicBezTo>
                    <a:cubicBezTo>
                      <a:pt x="27" y="122"/>
                      <a:pt x="33" y="122"/>
                      <a:pt x="34" y="121"/>
                    </a:cubicBezTo>
                    <a:cubicBezTo>
                      <a:pt x="34" y="121"/>
                      <a:pt x="33" y="119"/>
                      <a:pt x="36" y="118"/>
                    </a:cubicBezTo>
                    <a:cubicBezTo>
                      <a:pt x="34" y="116"/>
                      <a:pt x="30" y="113"/>
                      <a:pt x="27" y="113"/>
                    </a:cubicBezTo>
                    <a:cubicBezTo>
                      <a:pt x="23" y="112"/>
                      <a:pt x="21" y="106"/>
                      <a:pt x="21" y="104"/>
                    </a:cubicBezTo>
                    <a:cubicBezTo>
                      <a:pt x="22" y="101"/>
                      <a:pt x="18" y="99"/>
                      <a:pt x="18" y="96"/>
                    </a:cubicBezTo>
                    <a:cubicBezTo>
                      <a:pt x="18" y="94"/>
                      <a:pt x="16" y="94"/>
                      <a:pt x="13" y="92"/>
                    </a:cubicBezTo>
                    <a:cubicBezTo>
                      <a:pt x="10" y="91"/>
                      <a:pt x="14" y="83"/>
                      <a:pt x="14" y="79"/>
                    </a:cubicBezTo>
                    <a:cubicBezTo>
                      <a:pt x="14" y="76"/>
                      <a:pt x="20" y="66"/>
                      <a:pt x="19" y="63"/>
                    </a:cubicBezTo>
                    <a:cubicBezTo>
                      <a:pt x="17" y="60"/>
                      <a:pt x="24" y="58"/>
                      <a:pt x="25" y="61"/>
                    </a:cubicBezTo>
                    <a:cubicBezTo>
                      <a:pt x="26" y="65"/>
                      <a:pt x="27" y="66"/>
                      <a:pt x="31" y="66"/>
                    </a:cubicBezTo>
                    <a:cubicBezTo>
                      <a:pt x="36" y="66"/>
                      <a:pt x="36" y="69"/>
                      <a:pt x="40" y="70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1" y="71"/>
                      <a:pt x="41" y="71"/>
                      <a:pt x="41" y="70"/>
                    </a:cubicBezTo>
                    <a:cubicBezTo>
                      <a:pt x="42" y="68"/>
                      <a:pt x="40" y="68"/>
                      <a:pt x="40" y="6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7">
                <a:extLst>
                  <a:ext uri="{FF2B5EF4-FFF2-40B4-BE49-F238E27FC236}">
                    <a16:creationId xmlns:a16="http://schemas.microsoft.com/office/drawing/2014/main" id="{C76DDD5C-A587-48E6-8AC8-97521AC5B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716" y="2940470"/>
                <a:ext cx="176916" cy="145548"/>
              </a:xfrm>
              <a:custGeom>
                <a:avLst/>
                <a:gdLst>
                  <a:gd name="T0" fmla="*/ 1 w 77"/>
                  <a:gd name="T1" fmla="*/ 13 h 63"/>
                  <a:gd name="T2" fmla="*/ 1 w 77"/>
                  <a:gd name="T3" fmla="*/ 22 h 63"/>
                  <a:gd name="T4" fmla="*/ 1 w 77"/>
                  <a:gd name="T5" fmla="*/ 25 h 63"/>
                  <a:gd name="T6" fmla="*/ 3 w 77"/>
                  <a:gd name="T7" fmla="*/ 29 h 63"/>
                  <a:gd name="T8" fmla="*/ 4 w 77"/>
                  <a:gd name="T9" fmla="*/ 33 h 63"/>
                  <a:gd name="T10" fmla="*/ 6 w 77"/>
                  <a:gd name="T11" fmla="*/ 39 h 63"/>
                  <a:gd name="T12" fmla="*/ 6 w 77"/>
                  <a:gd name="T13" fmla="*/ 43 h 63"/>
                  <a:gd name="T14" fmla="*/ 11 w 77"/>
                  <a:gd name="T15" fmla="*/ 46 h 63"/>
                  <a:gd name="T16" fmla="*/ 16 w 77"/>
                  <a:gd name="T17" fmla="*/ 49 h 63"/>
                  <a:gd name="T18" fmla="*/ 21 w 77"/>
                  <a:gd name="T19" fmla="*/ 51 h 63"/>
                  <a:gd name="T20" fmla="*/ 25 w 77"/>
                  <a:gd name="T21" fmla="*/ 50 h 63"/>
                  <a:gd name="T22" fmla="*/ 27 w 77"/>
                  <a:gd name="T23" fmla="*/ 53 h 63"/>
                  <a:gd name="T24" fmla="*/ 33 w 77"/>
                  <a:gd name="T25" fmla="*/ 55 h 63"/>
                  <a:gd name="T26" fmla="*/ 36 w 77"/>
                  <a:gd name="T27" fmla="*/ 59 h 63"/>
                  <a:gd name="T28" fmla="*/ 41 w 77"/>
                  <a:gd name="T29" fmla="*/ 59 h 63"/>
                  <a:gd name="T30" fmla="*/ 48 w 77"/>
                  <a:gd name="T31" fmla="*/ 60 h 63"/>
                  <a:gd name="T32" fmla="*/ 54 w 77"/>
                  <a:gd name="T33" fmla="*/ 60 h 63"/>
                  <a:gd name="T34" fmla="*/ 61 w 77"/>
                  <a:gd name="T35" fmla="*/ 62 h 63"/>
                  <a:gd name="T36" fmla="*/ 66 w 77"/>
                  <a:gd name="T37" fmla="*/ 63 h 63"/>
                  <a:gd name="T38" fmla="*/ 65 w 77"/>
                  <a:gd name="T39" fmla="*/ 58 h 63"/>
                  <a:gd name="T40" fmla="*/ 73 w 77"/>
                  <a:gd name="T41" fmla="*/ 50 h 63"/>
                  <a:gd name="T42" fmla="*/ 76 w 77"/>
                  <a:gd name="T43" fmla="*/ 47 h 63"/>
                  <a:gd name="T44" fmla="*/ 73 w 77"/>
                  <a:gd name="T45" fmla="*/ 39 h 63"/>
                  <a:gd name="T46" fmla="*/ 73 w 77"/>
                  <a:gd name="T47" fmla="*/ 32 h 63"/>
                  <a:gd name="T48" fmla="*/ 70 w 77"/>
                  <a:gd name="T49" fmla="*/ 28 h 63"/>
                  <a:gd name="T50" fmla="*/ 75 w 77"/>
                  <a:gd name="T51" fmla="*/ 24 h 63"/>
                  <a:gd name="T52" fmla="*/ 74 w 77"/>
                  <a:gd name="T53" fmla="*/ 17 h 63"/>
                  <a:gd name="T54" fmla="*/ 73 w 77"/>
                  <a:gd name="T55" fmla="*/ 11 h 63"/>
                  <a:gd name="T56" fmla="*/ 67 w 77"/>
                  <a:gd name="T57" fmla="*/ 7 h 63"/>
                  <a:gd name="T58" fmla="*/ 66 w 77"/>
                  <a:gd name="T59" fmla="*/ 6 h 63"/>
                  <a:gd name="T60" fmla="*/ 46 w 77"/>
                  <a:gd name="T61" fmla="*/ 5 h 63"/>
                  <a:gd name="T62" fmla="*/ 42 w 77"/>
                  <a:gd name="T63" fmla="*/ 4 h 63"/>
                  <a:gd name="T64" fmla="*/ 37 w 77"/>
                  <a:gd name="T65" fmla="*/ 6 h 63"/>
                  <a:gd name="T66" fmla="*/ 33 w 77"/>
                  <a:gd name="T67" fmla="*/ 1 h 63"/>
                  <a:gd name="T68" fmla="*/ 16 w 77"/>
                  <a:gd name="T69" fmla="*/ 6 h 63"/>
                  <a:gd name="T70" fmla="*/ 3 w 77"/>
                  <a:gd name="T71" fmla="*/ 10 h 63"/>
                  <a:gd name="T72" fmla="*/ 1 w 77"/>
                  <a:gd name="T73" fmla="*/ 12 h 63"/>
                  <a:gd name="T74" fmla="*/ 1 w 77"/>
                  <a:gd name="T75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63">
                    <a:moveTo>
                      <a:pt x="1" y="13"/>
                    </a:moveTo>
                    <a:cubicBezTo>
                      <a:pt x="2" y="15"/>
                      <a:pt x="2" y="20"/>
                      <a:pt x="1" y="22"/>
                    </a:cubicBezTo>
                    <a:cubicBezTo>
                      <a:pt x="0" y="23"/>
                      <a:pt x="0" y="24"/>
                      <a:pt x="1" y="25"/>
                    </a:cubicBezTo>
                    <a:cubicBezTo>
                      <a:pt x="3" y="25"/>
                      <a:pt x="3" y="27"/>
                      <a:pt x="3" y="29"/>
                    </a:cubicBezTo>
                    <a:cubicBezTo>
                      <a:pt x="3" y="30"/>
                      <a:pt x="4" y="30"/>
                      <a:pt x="4" y="33"/>
                    </a:cubicBezTo>
                    <a:cubicBezTo>
                      <a:pt x="4" y="36"/>
                      <a:pt x="5" y="38"/>
                      <a:pt x="6" y="39"/>
                    </a:cubicBezTo>
                    <a:cubicBezTo>
                      <a:pt x="7" y="40"/>
                      <a:pt x="7" y="42"/>
                      <a:pt x="6" y="43"/>
                    </a:cubicBezTo>
                    <a:cubicBezTo>
                      <a:pt x="8" y="44"/>
                      <a:pt x="10" y="45"/>
                      <a:pt x="11" y="46"/>
                    </a:cubicBezTo>
                    <a:cubicBezTo>
                      <a:pt x="15" y="47"/>
                      <a:pt x="16" y="48"/>
                      <a:pt x="16" y="49"/>
                    </a:cubicBezTo>
                    <a:cubicBezTo>
                      <a:pt x="17" y="51"/>
                      <a:pt x="20" y="53"/>
                      <a:pt x="21" y="51"/>
                    </a:cubicBezTo>
                    <a:cubicBezTo>
                      <a:pt x="21" y="49"/>
                      <a:pt x="24" y="50"/>
                      <a:pt x="25" y="50"/>
                    </a:cubicBezTo>
                    <a:cubicBezTo>
                      <a:pt x="27" y="50"/>
                      <a:pt x="27" y="52"/>
                      <a:pt x="27" y="53"/>
                    </a:cubicBezTo>
                    <a:cubicBezTo>
                      <a:pt x="28" y="54"/>
                      <a:pt x="31" y="54"/>
                      <a:pt x="33" y="55"/>
                    </a:cubicBezTo>
                    <a:cubicBezTo>
                      <a:pt x="34" y="55"/>
                      <a:pt x="34" y="58"/>
                      <a:pt x="36" y="59"/>
                    </a:cubicBezTo>
                    <a:cubicBezTo>
                      <a:pt x="38" y="61"/>
                      <a:pt x="40" y="58"/>
                      <a:pt x="41" y="59"/>
                    </a:cubicBezTo>
                    <a:cubicBezTo>
                      <a:pt x="42" y="60"/>
                      <a:pt x="46" y="61"/>
                      <a:pt x="48" y="60"/>
                    </a:cubicBezTo>
                    <a:cubicBezTo>
                      <a:pt x="50" y="59"/>
                      <a:pt x="51" y="61"/>
                      <a:pt x="54" y="60"/>
                    </a:cubicBezTo>
                    <a:cubicBezTo>
                      <a:pt x="57" y="60"/>
                      <a:pt x="60" y="61"/>
                      <a:pt x="61" y="62"/>
                    </a:cubicBezTo>
                    <a:cubicBezTo>
                      <a:pt x="61" y="62"/>
                      <a:pt x="64" y="63"/>
                      <a:pt x="66" y="63"/>
                    </a:cubicBezTo>
                    <a:cubicBezTo>
                      <a:pt x="66" y="62"/>
                      <a:pt x="65" y="59"/>
                      <a:pt x="65" y="58"/>
                    </a:cubicBezTo>
                    <a:cubicBezTo>
                      <a:pt x="66" y="57"/>
                      <a:pt x="72" y="51"/>
                      <a:pt x="73" y="50"/>
                    </a:cubicBezTo>
                    <a:cubicBezTo>
                      <a:pt x="74" y="49"/>
                      <a:pt x="76" y="49"/>
                      <a:pt x="76" y="47"/>
                    </a:cubicBezTo>
                    <a:cubicBezTo>
                      <a:pt x="77" y="46"/>
                      <a:pt x="74" y="40"/>
                      <a:pt x="73" y="39"/>
                    </a:cubicBezTo>
                    <a:cubicBezTo>
                      <a:pt x="72" y="38"/>
                      <a:pt x="72" y="34"/>
                      <a:pt x="73" y="32"/>
                    </a:cubicBezTo>
                    <a:cubicBezTo>
                      <a:pt x="73" y="30"/>
                      <a:pt x="70" y="29"/>
                      <a:pt x="70" y="28"/>
                    </a:cubicBezTo>
                    <a:cubicBezTo>
                      <a:pt x="70" y="27"/>
                      <a:pt x="73" y="25"/>
                      <a:pt x="75" y="24"/>
                    </a:cubicBezTo>
                    <a:cubicBezTo>
                      <a:pt x="76" y="23"/>
                      <a:pt x="76" y="18"/>
                      <a:pt x="74" y="17"/>
                    </a:cubicBezTo>
                    <a:cubicBezTo>
                      <a:pt x="73" y="16"/>
                      <a:pt x="72" y="14"/>
                      <a:pt x="73" y="11"/>
                    </a:cubicBezTo>
                    <a:cubicBezTo>
                      <a:pt x="74" y="9"/>
                      <a:pt x="68" y="7"/>
                      <a:pt x="67" y="7"/>
                    </a:cubicBezTo>
                    <a:cubicBezTo>
                      <a:pt x="67" y="7"/>
                      <a:pt x="67" y="6"/>
                      <a:pt x="66" y="6"/>
                    </a:cubicBezTo>
                    <a:cubicBezTo>
                      <a:pt x="61" y="7"/>
                      <a:pt x="47" y="6"/>
                      <a:pt x="46" y="5"/>
                    </a:cubicBezTo>
                    <a:cubicBezTo>
                      <a:pt x="45" y="5"/>
                      <a:pt x="43" y="4"/>
                      <a:pt x="42" y="4"/>
                    </a:cubicBezTo>
                    <a:cubicBezTo>
                      <a:pt x="41" y="5"/>
                      <a:pt x="39" y="6"/>
                      <a:pt x="37" y="6"/>
                    </a:cubicBezTo>
                    <a:cubicBezTo>
                      <a:pt x="34" y="6"/>
                      <a:pt x="33" y="3"/>
                      <a:pt x="33" y="1"/>
                    </a:cubicBezTo>
                    <a:cubicBezTo>
                      <a:pt x="33" y="0"/>
                      <a:pt x="19" y="2"/>
                      <a:pt x="16" y="6"/>
                    </a:cubicBezTo>
                    <a:cubicBezTo>
                      <a:pt x="12" y="10"/>
                      <a:pt x="3" y="8"/>
                      <a:pt x="3" y="10"/>
                    </a:cubicBezTo>
                    <a:cubicBezTo>
                      <a:pt x="3" y="12"/>
                      <a:pt x="2" y="13"/>
                      <a:pt x="1" y="12"/>
                    </a:cubicBezTo>
                    <a:cubicBezTo>
                      <a:pt x="1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8">
                <a:extLst>
                  <a:ext uri="{FF2B5EF4-FFF2-40B4-BE49-F238E27FC236}">
                    <a16:creationId xmlns:a16="http://schemas.microsoft.com/office/drawing/2014/main" id="{614783C4-9365-4E3F-B556-9C22D376A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811" y="3177613"/>
                <a:ext cx="66500" cy="62736"/>
              </a:xfrm>
              <a:custGeom>
                <a:avLst/>
                <a:gdLst>
                  <a:gd name="T0" fmla="*/ 21 w 29"/>
                  <a:gd name="T1" fmla="*/ 25 h 27"/>
                  <a:gd name="T2" fmla="*/ 28 w 29"/>
                  <a:gd name="T3" fmla="*/ 16 h 27"/>
                  <a:gd name="T4" fmla="*/ 29 w 29"/>
                  <a:gd name="T5" fmla="*/ 5 h 27"/>
                  <a:gd name="T6" fmla="*/ 21 w 29"/>
                  <a:gd name="T7" fmla="*/ 2 h 27"/>
                  <a:gd name="T8" fmla="*/ 9 w 29"/>
                  <a:gd name="T9" fmla="*/ 0 h 27"/>
                  <a:gd name="T10" fmla="*/ 4 w 29"/>
                  <a:gd name="T11" fmla="*/ 1 h 27"/>
                  <a:gd name="T12" fmla="*/ 0 w 29"/>
                  <a:gd name="T13" fmla="*/ 3 h 27"/>
                  <a:gd name="T14" fmla="*/ 4 w 29"/>
                  <a:gd name="T15" fmla="*/ 9 h 27"/>
                  <a:gd name="T16" fmla="*/ 10 w 29"/>
                  <a:gd name="T17" fmla="*/ 17 h 27"/>
                  <a:gd name="T18" fmla="*/ 17 w 29"/>
                  <a:gd name="T19" fmla="*/ 24 h 27"/>
                  <a:gd name="T20" fmla="*/ 21 w 29"/>
                  <a:gd name="T21" fmla="*/ 27 h 27"/>
                  <a:gd name="T22" fmla="*/ 21 w 29"/>
                  <a:gd name="T23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7">
                    <a:moveTo>
                      <a:pt x="21" y="25"/>
                    </a:moveTo>
                    <a:cubicBezTo>
                      <a:pt x="21" y="23"/>
                      <a:pt x="26" y="16"/>
                      <a:pt x="28" y="16"/>
                    </a:cubicBezTo>
                    <a:cubicBezTo>
                      <a:pt x="29" y="16"/>
                      <a:pt x="29" y="9"/>
                      <a:pt x="29" y="5"/>
                    </a:cubicBezTo>
                    <a:cubicBezTo>
                      <a:pt x="25" y="2"/>
                      <a:pt x="21" y="2"/>
                      <a:pt x="21" y="2"/>
                    </a:cubicBezTo>
                    <a:cubicBezTo>
                      <a:pt x="21" y="2"/>
                      <a:pt x="11" y="1"/>
                      <a:pt x="9" y="0"/>
                    </a:cubicBezTo>
                    <a:cubicBezTo>
                      <a:pt x="7" y="0"/>
                      <a:pt x="5" y="3"/>
                      <a:pt x="4" y="1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1" y="5"/>
                      <a:pt x="4" y="6"/>
                      <a:pt x="4" y="9"/>
                    </a:cubicBezTo>
                    <a:cubicBezTo>
                      <a:pt x="4" y="12"/>
                      <a:pt x="11" y="16"/>
                      <a:pt x="10" y="17"/>
                    </a:cubicBezTo>
                    <a:cubicBezTo>
                      <a:pt x="10" y="18"/>
                      <a:pt x="15" y="21"/>
                      <a:pt x="17" y="24"/>
                    </a:cubicBezTo>
                    <a:cubicBezTo>
                      <a:pt x="18" y="25"/>
                      <a:pt x="20" y="26"/>
                      <a:pt x="21" y="27"/>
                    </a:cubicBezTo>
                    <a:cubicBezTo>
                      <a:pt x="21" y="26"/>
                      <a:pt x="22" y="25"/>
                      <a:pt x="21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9">
                <a:extLst>
                  <a:ext uri="{FF2B5EF4-FFF2-40B4-BE49-F238E27FC236}">
                    <a16:creationId xmlns:a16="http://schemas.microsoft.com/office/drawing/2014/main" id="{FCDDCF65-477E-47F9-ADC0-41DCEF2C1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188" y="3147499"/>
                <a:ext cx="99123" cy="85321"/>
              </a:xfrm>
              <a:custGeom>
                <a:avLst/>
                <a:gdLst>
                  <a:gd name="T0" fmla="*/ 24 w 43"/>
                  <a:gd name="T1" fmla="*/ 30 h 37"/>
                  <a:gd name="T2" fmla="*/ 18 w 43"/>
                  <a:gd name="T3" fmla="*/ 22 h 37"/>
                  <a:gd name="T4" fmla="*/ 14 w 43"/>
                  <a:gd name="T5" fmla="*/ 16 h 37"/>
                  <a:gd name="T6" fmla="*/ 18 w 43"/>
                  <a:gd name="T7" fmla="*/ 14 h 37"/>
                  <a:gd name="T8" fmla="*/ 23 w 43"/>
                  <a:gd name="T9" fmla="*/ 13 h 37"/>
                  <a:gd name="T10" fmla="*/ 35 w 43"/>
                  <a:gd name="T11" fmla="*/ 15 h 37"/>
                  <a:gd name="T12" fmla="*/ 43 w 43"/>
                  <a:gd name="T13" fmla="*/ 18 h 37"/>
                  <a:gd name="T14" fmla="*/ 42 w 43"/>
                  <a:gd name="T15" fmla="*/ 16 h 37"/>
                  <a:gd name="T16" fmla="*/ 40 w 43"/>
                  <a:gd name="T17" fmla="*/ 11 h 37"/>
                  <a:gd name="T18" fmla="*/ 38 w 43"/>
                  <a:gd name="T19" fmla="*/ 6 h 37"/>
                  <a:gd name="T20" fmla="*/ 35 w 43"/>
                  <a:gd name="T21" fmla="*/ 7 h 37"/>
                  <a:gd name="T22" fmla="*/ 27 w 43"/>
                  <a:gd name="T23" fmla="*/ 5 h 37"/>
                  <a:gd name="T24" fmla="*/ 20 w 43"/>
                  <a:gd name="T25" fmla="*/ 0 h 37"/>
                  <a:gd name="T26" fmla="*/ 15 w 43"/>
                  <a:gd name="T27" fmla="*/ 3 h 37"/>
                  <a:gd name="T28" fmla="*/ 13 w 43"/>
                  <a:gd name="T29" fmla="*/ 7 h 37"/>
                  <a:gd name="T30" fmla="*/ 10 w 43"/>
                  <a:gd name="T31" fmla="*/ 11 h 37"/>
                  <a:gd name="T32" fmla="*/ 5 w 43"/>
                  <a:gd name="T33" fmla="*/ 10 h 37"/>
                  <a:gd name="T34" fmla="*/ 0 w 43"/>
                  <a:gd name="T35" fmla="*/ 11 h 37"/>
                  <a:gd name="T36" fmla="*/ 1 w 43"/>
                  <a:gd name="T37" fmla="*/ 15 h 37"/>
                  <a:gd name="T38" fmla="*/ 7 w 43"/>
                  <a:gd name="T39" fmla="*/ 17 h 37"/>
                  <a:gd name="T40" fmla="*/ 14 w 43"/>
                  <a:gd name="T41" fmla="*/ 29 h 37"/>
                  <a:gd name="T42" fmla="*/ 21 w 43"/>
                  <a:gd name="T43" fmla="*/ 32 h 37"/>
                  <a:gd name="T44" fmla="*/ 28 w 43"/>
                  <a:gd name="T45" fmla="*/ 36 h 37"/>
                  <a:gd name="T46" fmla="*/ 31 w 43"/>
                  <a:gd name="T47" fmla="*/ 37 h 37"/>
                  <a:gd name="T48" fmla="*/ 24 w 43"/>
                  <a:gd name="T49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7">
                    <a:moveTo>
                      <a:pt x="24" y="30"/>
                    </a:moveTo>
                    <a:cubicBezTo>
                      <a:pt x="25" y="29"/>
                      <a:pt x="18" y="25"/>
                      <a:pt x="18" y="22"/>
                    </a:cubicBezTo>
                    <a:cubicBezTo>
                      <a:pt x="18" y="19"/>
                      <a:pt x="15" y="18"/>
                      <a:pt x="14" y="16"/>
                    </a:cubicBezTo>
                    <a:cubicBezTo>
                      <a:pt x="14" y="15"/>
                      <a:pt x="16" y="13"/>
                      <a:pt x="18" y="14"/>
                    </a:cubicBezTo>
                    <a:cubicBezTo>
                      <a:pt x="19" y="16"/>
                      <a:pt x="21" y="13"/>
                      <a:pt x="23" y="13"/>
                    </a:cubicBezTo>
                    <a:cubicBezTo>
                      <a:pt x="25" y="14"/>
                      <a:pt x="35" y="15"/>
                      <a:pt x="35" y="15"/>
                    </a:cubicBezTo>
                    <a:cubicBezTo>
                      <a:pt x="35" y="15"/>
                      <a:pt x="39" y="15"/>
                      <a:pt x="43" y="18"/>
                    </a:cubicBezTo>
                    <a:cubicBezTo>
                      <a:pt x="42" y="17"/>
                      <a:pt x="42" y="17"/>
                      <a:pt x="42" y="16"/>
                    </a:cubicBezTo>
                    <a:cubicBezTo>
                      <a:pt x="41" y="14"/>
                      <a:pt x="42" y="12"/>
                      <a:pt x="40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6" y="6"/>
                      <a:pt x="35" y="7"/>
                      <a:pt x="35" y="7"/>
                    </a:cubicBezTo>
                    <a:cubicBezTo>
                      <a:pt x="33" y="7"/>
                      <a:pt x="28" y="7"/>
                      <a:pt x="27" y="5"/>
                    </a:cubicBezTo>
                    <a:cubicBezTo>
                      <a:pt x="25" y="3"/>
                      <a:pt x="22" y="1"/>
                      <a:pt x="20" y="0"/>
                    </a:cubicBezTo>
                    <a:cubicBezTo>
                      <a:pt x="19" y="0"/>
                      <a:pt x="16" y="3"/>
                      <a:pt x="15" y="3"/>
                    </a:cubicBezTo>
                    <a:cubicBezTo>
                      <a:pt x="14" y="3"/>
                      <a:pt x="14" y="7"/>
                      <a:pt x="13" y="7"/>
                    </a:cubicBezTo>
                    <a:cubicBezTo>
                      <a:pt x="12" y="7"/>
                      <a:pt x="11" y="9"/>
                      <a:pt x="10" y="11"/>
                    </a:cubicBezTo>
                    <a:cubicBezTo>
                      <a:pt x="10" y="12"/>
                      <a:pt x="7" y="10"/>
                      <a:pt x="5" y="10"/>
                    </a:cubicBezTo>
                    <a:cubicBezTo>
                      <a:pt x="4" y="11"/>
                      <a:pt x="1" y="11"/>
                      <a:pt x="0" y="11"/>
                    </a:cubicBezTo>
                    <a:cubicBezTo>
                      <a:pt x="0" y="13"/>
                      <a:pt x="0" y="15"/>
                      <a:pt x="1" y="15"/>
                    </a:cubicBezTo>
                    <a:cubicBezTo>
                      <a:pt x="3" y="15"/>
                      <a:pt x="7" y="15"/>
                      <a:pt x="7" y="17"/>
                    </a:cubicBezTo>
                    <a:cubicBezTo>
                      <a:pt x="7" y="20"/>
                      <a:pt x="12" y="27"/>
                      <a:pt x="14" y="29"/>
                    </a:cubicBezTo>
                    <a:cubicBezTo>
                      <a:pt x="16" y="31"/>
                      <a:pt x="21" y="30"/>
                      <a:pt x="21" y="32"/>
                    </a:cubicBezTo>
                    <a:cubicBezTo>
                      <a:pt x="21" y="34"/>
                      <a:pt x="24" y="36"/>
                      <a:pt x="28" y="36"/>
                    </a:cubicBezTo>
                    <a:cubicBezTo>
                      <a:pt x="29" y="36"/>
                      <a:pt x="30" y="37"/>
                      <a:pt x="31" y="37"/>
                    </a:cubicBezTo>
                    <a:cubicBezTo>
                      <a:pt x="29" y="34"/>
                      <a:pt x="24" y="31"/>
                      <a:pt x="24" y="3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70">
                <a:extLst>
                  <a:ext uri="{FF2B5EF4-FFF2-40B4-BE49-F238E27FC236}">
                    <a16:creationId xmlns:a16="http://schemas.microsoft.com/office/drawing/2014/main" id="{75E5A5C3-A926-487C-B649-1CCB3954B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3547" y="3237839"/>
                <a:ext cx="33878" cy="69010"/>
              </a:xfrm>
              <a:custGeom>
                <a:avLst/>
                <a:gdLst>
                  <a:gd name="T0" fmla="*/ 10 w 15"/>
                  <a:gd name="T1" fmla="*/ 25 h 30"/>
                  <a:gd name="T2" fmla="*/ 12 w 15"/>
                  <a:gd name="T3" fmla="*/ 22 h 30"/>
                  <a:gd name="T4" fmla="*/ 15 w 15"/>
                  <a:gd name="T5" fmla="*/ 18 h 30"/>
                  <a:gd name="T6" fmla="*/ 15 w 15"/>
                  <a:gd name="T7" fmla="*/ 17 h 30"/>
                  <a:gd name="T8" fmla="*/ 10 w 15"/>
                  <a:gd name="T9" fmla="*/ 12 h 30"/>
                  <a:gd name="T10" fmla="*/ 11 w 15"/>
                  <a:gd name="T11" fmla="*/ 4 h 30"/>
                  <a:gd name="T12" fmla="*/ 4 w 15"/>
                  <a:gd name="T13" fmla="*/ 0 h 30"/>
                  <a:gd name="T14" fmla="*/ 0 w 15"/>
                  <a:gd name="T15" fmla="*/ 6 h 30"/>
                  <a:gd name="T16" fmla="*/ 2 w 15"/>
                  <a:gd name="T17" fmla="*/ 11 h 30"/>
                  <a:gd name="T18" fmla="*/ 2 w 15"/>
                  <a:gd name="T19" fmla="*/ 23 h 30"/>
                  <a:gd name="T20" fmla="*/ 8 w 15"/>
                  <a:gd name="T21" fmla="*/ 30 h 30"/>
                  <a:gd name="T22" fmla="*/ 10 w 15"/>
                  <a:gd name="T23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30">
                    <a:moveTo>
                      <a:pt x="10" y="25"/>
                    </a:moveTo>
                    <a:cubicBezTo>
                      <a:pt x="12" y="25"/>
                      <a:pt x="11" y="23"/>
                      <a:pt x="12" y="22"/>
                    </a:cubicBezTo>
                    <a:cubicBezTo>
                      <a:pt x="13" y="21"/>
                      <a:pt x="15" y="18"/>
                      <a:pt x="15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16"/>
                      <a:pt x="11" y="14"/>
                      <a:pt x="10" y="12"/>
                    </a:cubicBezTo>
                    <a:cubicBezTo>
                      <a:pt x="10" y="10"/>
                      <a:pt x="10" y="7"/>
                      <a:pt x="11" y="4"/>
                    </a:cubicBezTo>
                    <a:cubicBezTo>
                      <a:pt x="10" y="3"/>
                      <a:pt x="5" y="0"/>
                      <a:pt x="4" y="0"/>
                    </a:cubicBezTo>
                    <a:cubicBezTo>
                      <a:pt x="3" y="0"/>
                      <a:pt x="1" y="3"/>
                      <a:pt x="0" y="6"/>
                    </a:cubicBezTo>
                    <a:cubicBezTo>
                      <a:pt x="3" y="7"/>
                      <a:pt x="5" y="9"/>
                      <a:pt x="2" y="11"/>
                    </a:cubicBezTo>
                    <a:cubicBezTo>
                      <a:pt x="0" y="13"/>
                      <a:pt x="0" y="21"/>
                      <a:pt x="2" y="23"/>
                    </a:cubicBezTo>
                    <a:cubicBezTo>
                      <a:pt x="5" y="25"/>
                      <a:pt x="5" y="28"/>
                      <a:pt x="8" y="30"/>
                    </a:cubicBezTo>
                    <a:cubicBezTo>
                      <a:pt x="8" y="28"/>
                      <a:pt x="9" y="25"/>
                      <a:pt x="1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71">
                <a:extLst>
                  <a:ext uri="{FF2B5EF4-FFF2-40B4-BE49-F238E27FC236}">
                    <a16:creationId xmlns:a16="http://schemas.microsoft.com/office/drawing/2014/main" id="{E879E9D2-8851-43B8-A6D9-E854FD2B2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904" y="3088527"/>
                <a:ext cx="135510" cy="61482"/>
              </a:xfrm>
              <a:custGeom>
                <a:avLst/>
                <a:gdLst>
                  <a:gd name="T0" fmla="*/ 50 w 59"/>
                  <a:gd name="T1" fmla="*/ 2 h 27"/>
                  <a:gd name="T2" fmla="*/ 43 w 59"/>
                  <a:gd name="T3" fmla="*/ 0 h 27"/>
                  <a:gd name="T4" fmla="*/ 41 w 59"/>
                  <a:gd name="T5" fmla="*/ 4 h 27"/>
                  <a:gd name="T6" fmla="*/ 34 w 59"/>
                  <a:gd name="T7" fmla="*/ 4 h 27"/>
                  <a:gd name="T8" fmla="*/ 30 w 59"/>
                  <a:gd name="T9" fmla="*/ 7 h 27"/>
                  <a:gd name="T10" fmla="*/ 27 w 59"/>
                  <a:gd name="T11" fmla="*/ 12 h 27"/>
                  <a:gd name="T12" fmla="*/ 23 w 59"/>
                  <a:gd name="T13" fmla="*/ 14 h 27"/>
                  <a:gd name="T14" fmla="*/ 15 w 59"/>
                  <a:gd name="T15" fmla="*/ 16 h 27"/>
                  <a:gd name="T16" fmla="*/ 11 w 59"/>
                  <a:gd name="T17" fmla="*/ 16 h 27"/>
                  <a:gd name="T18" fmla="*/ 6 w 59"/>
                  <a:gd name="T19" fmla="*/ 17 h 27"/>
                  <a:gd name="T20" fmla="*/ 1 w 59"/>
                  <a:gd name="T21" fmla="*/ 16 h 27"/>
                  <a:gd name="T22" fmla="*/ 0 w 59"/>
                  <a:gd name="T23" fmla="*/ 20 h 27"/>
                  <a:gd name="T24" fmla="*/ 4 w 59"/>
                  <a:gd name="T25" fmla="*/ 22 h 27"/>
                  <a:gd name="T26" fmla="*/ 9 w 59"/>
                  <a:gd name="T27" fmla="*/ 23 h 27"/>
                  <a:gd name="T28" fmla="*/ 14 w 59"/>
                  <a:gd name="T29" fmla="*/ 22 h 27"/>
                  <a:gd name="T30" fmla="*/ 21 w 59"/>
                  <a:gd name="T31" fmla="*/ 21 h 27"/>
                  <a:gd name="T32" fmla="*/ 22 w 59"/>
                  <a:gd name="T33" fmla="*/ 24 h 27"/>
                  <a:gd name="T34" fmla="*/ 30 w 59"/>
                  <a:gd name="T35" fmla="*/ 25 h 27"/>
                  <a:gd name="T36" fmla="*/ 39 w 59"/>
                  <a:gd name="T37" fmla="*/ 27 h 27"/>
                  <a:gd name="T38" fmla="*/ 46 w 59"/>
                  <a:gd name="T39" fmla="*/ 24 h 27"/>
                  <a:gd name="T40" fmla="*/ 51 w 59"/>
                  <a:gd name="T41" fmla="*/ 23 h 27"/>
                  <a:gd name="T42" fmla="*/ 51 w 59"/>
                  <a:gd name="T43" fmla="*/ 23 h 27"/>
                  <a:gd name="T44" fmla="*/ 52 w 59"/>
                  <a:gd name="T45" fmla="*/ 21 h 27"/>
                  <a:gd name="T46" fmla="*/ 54 w 59"/>
                  <a:gd name="T47" fmla="*/ 17 h 27"/>
                  <a:gd name="T48" fmla="*/ 55 w 59"/>
                  <a:gd name="T49" fmla="*/ 14 h 27"/>
                  <a:gd name="T50" fmla="*/ 58 w 59"/>
                  <a:gd name="T51" fmla="*/ 12 h 27"/>
                  <a:gd name="T52" fmla="*/ 59 w 59"/>
                  <a:gd name="T53" fmla="*/ 10 h 27"/>
                  <a:gd name="T54" fmla="*/ 56 w 59"/>
                  <a:gd name="T55" fmla="*/ 3 h 27"/>
                  <a:gd name="T56" fmla="*/ 50 w 59"/>
                  <a:gd name="T57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9" h="27">
                    <a:moveTo>
                      <a:pt x="50" y="2"/>
                    </a:moveTo>
                    <a:cubicBezTo>
                      <a:pt x="48" y="0"/>
                      <a:pt x="43" y="0"/>
                      <a:pt x="43" y="0"/>
                    </a:cubicBezTo>
                    <a:cubicBezTo>
                      <a:pt x="43" y="0"/>
                      <a:pt x="42" y="2"/>
                      <a:pt x="41" y="4"/>
                    </a:cubicBezTo>
                    <a:cubicBezTo>
                      <a:pt x="41" y="5"/>
                      <a:pt x="37" y="5"/>
                      <a:pt x="34" y="4"/>
                    </a:cubicBezTo>
                    <a:cubicBezTo>
                      <a:pt x="33" y="5"/>
                      <a:pt x="30" y="6"/>
                      <a:pt x="30" y="7"/>
                    </a:cubicBezTo>
                    <a:cubicBezTo>
                      <a:pt x="29" y="9"/>
                      <a:pt x="25" y="8"/>
                      <a:pt x="27" y="12"/>
                    </a:cubicBezTo>
                    <a:cubicBezTo>
                      <a:pt x="28" y="16"/>
                      <a:pt x="25" y="15"/>
                      <a:pt x="23" y="14"/>
                    </a:cubicBezTo>
                    <a:cubicBezTo>
                      <a:pt x="22" y="14"/>
                      <a:pt x="17" y="15"/>
                      <a:pt x="15" y="16"/>
                    </a:cubicBezTo>
                    <a:cubicBezTo>
                      <a:pt x="14" y="17"/>
                      <a:pt x="12" y="17"/>
                      <a:pt x="11" y="16"/>
                    </a:cubicBezTo>
                    <a:cubicBezTo>
                      <a:pt x="9" y="16"/>
                      <a:pt x="7" y="15"/>
                      <a:pt x="6" y="17"/>
                    </a:cubicBezTo>
                    <a:cubicBezTo>
                      <a:pt x="5" y="19"/>
                      <a:pt x="3" y="16"/>
                      <a:pt x="1" y="16"/>
                    </a:cubicBezTo>
                    <a:cubicBezTo>
                      <a:pt x="0" y="16"/>
                      <a:pt x="0" y="19"/>
                      <a:pt x="0" y="20"/>
                    </a:cubicBezTo>
                    <a:cubicBezTo>
                      <a:pt x="0" y="21"/>
                      <a:pt x="3" y="23"/>
                      <a:pt x="4" y="22"/>
                    </a:cubicBezTo>
                    <a:cubicBezTo>
                      <a:pt x="6" y="22"/>
                      <a:pt x="8" y="22"/>
                      <a:pt x="9" y="23"/>
                    </a:cubicBezTo>
                    <a:cubicBezTo>
                      <a:pt x="11" y="24"/>
                      <a:pt x="13" y="23"/>
                      <a:pt x="14" y="22"/>
                    </a:cubicBezTo>
                    <a:cubicBezTo>
                      <a:pt x="15" y="21"/>
                      <a:pt x="20" y="21"/>
                      <a:pt x="21" y="21"/>
                    </a:cubicBezTo>
                    <a:cubicBezTo>
                      <a:pt x="21" y="21"/>
                      <a:pt x="21" y="24"/>
                      <a:pt x="22" y="24"/>
                    </a:cubicBezTo>
                    <a:cubicBezTo>
                      <a:pt x="23" y="25"/>
                      <a:pt x="27" y="25"/>
                      <a:pt x="30" y="25"/>
                    </a:cubicBezTo>
                    <a:cubicBezTo>
                      <a:pt x="33" y="25"/>
                      <a:pt x="37" y="27"/>
                      <a:pt x="39" y="27"/>
                    </a:cubicBezTo>
                    <a:cubicBezTo>
                      <a:pt x="40" y="27"/>
                      <a:pt x="42" y="24"/>
                      <a:pt x="46" y="24"/>
                    </a:cubicBezTo>
                    <a:cubicBezTo>
                      <a:pt x="49" y="24"/>
                      <a:pt x="51" y="22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2"/>
                      <a:pt x="52" y="21"/>
                      <a:pt x="52" y="21"/>
                    </a:cubicBezTo>
                    <a:cubicBezTo>
                      <a:pt x="54" y="21"/>
                      <a:pt x="53" y="18"/>
                      <a:pt x="54" y="17"/>
                    </a:cubicBezTo>
                    <a:cubicBezTo>
                      <a:pt x="55" y="16"/>
                      <a:pt x="53" y="14"/>
                      <a:pt x="55" y="14"/>
                    </a:cubicBezTo>
                    <a:cubicBezTo>
                      <a:pt x="56" y="14"/>
                      <a:pt x="58" y="14"/>
                      <a:pt x="58" y="12"/>
                    </a:cubicBezTo>
                    <a:cubicBezTo>
                      <a:pt x="58" y="11"/>
                      <a:pt x="59" y="10"/>
                      <a:pt x="59" y="10"/>
                    </a:cubicBezTo>
                    <a:cubicBezTo>
                      <a:pt x="57" y="7"/>
                      <a:pt x="56" y="3"/>
                      <a:pt x="56" y="3"/>
                    </a:cubicBezTo>
                    <a:cubicBezTo>
                      <a:pt x="56" y="3"/>
                      <a:pt x="52" y="5"/>
                      <a:pt x="50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72">
                <a:extLst>
                  <a:ext uri="{FF2B5EF4-FFF2-40B4-BE49-F238E27FC236}">
                    <a16:creationId xmlns:a16="http://schemas.microsoft.com/office/drawing/2014/main" id="{34BF832D-B686-4D28-AB7C-15B5490BE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849" y="3094801"/>
                <a:ext cx="119199" cy="69010"/>
              </a:xfrm>
              <a:custGeom>
                <a:avLst/>
                <a:gdLst>
                  <a:gd name="T0" fmla="*/ 51 w 52"/>
                  <a:gd name="T1" fmla="*/ 6 h 30"/>
                  <a:gd name="T2" fmla="*/ 49 w 52"/>
                  <a:gd name="T3" fmla="*/ 5 h 30"/>
                  <a:gd name="T4" fmla="*/ 44 w 52"/>
                  <a:gd name="T5" fmla="*/ 3 h 30"/>
                  <a:gd name="T6" fmla="*/ 36 w 52"/>
                  <a:gd name="T7" fmla="*/ 1 h 30"/>
                  <a:gd name="T8" fmla="*/ 29 w 52"/>
                  <a:gd name="T9" fmla="*/ 5 h 30"/>
                  <a:gd name="T10" fmla="*/ 20 w 52"/>
                  <a:gd name="T11" fmla="*/ 8 h 30"/>
                  <a:gd name="T12" fmla="*/ 9 w 52"/>
                  <a:gd name="T13" fmla="*/ 8 h 30"/>
                  <a:gd name="T14" fmla="*/ 8 w 52"/>
                  <a:gd name="T15" fmla="*/ 7 h 30"/>
                  <a:gd name="T16" fmla="*/ 7 w 52"/>
                  <a:gd name="T17" fmla="*/ 9 h 30"/>
                  <a:gd name="T18" fmla="*/ 4 w 52"/>
                  <a:gd name="T19" fmla="*/ 11 h 30"/>
                  <a:gd name="T20" fmla="*/ 3 w 52"/>
                  <a:gd name="T21" fmla="*/ 14 h 30"/>
                  <a:gd name="T22" fmla="*/ 1 w 52"/>
                  <a:gd name="T23" fmla="*/ 18 h 30"/>
                  <a:gd name="T24" fmla="*/ 0 w 52"/>
                  <a:gd name="T25" fmla="*/ 20 h 30"/>
                  <a:gd name="T26" fmla="*/ 2 w 52"/>
                  <a:gd name="T27" fmla="*/ 23 h 30"/>
                  <a:gd name="T28" fmla="*/ 2 w 52"/>
                  <a:gd name="T29" fmla="*/ 23 h 30"/>
                  <a:gd name="T30" fmla="*/ 9 w 52"/>
                  <a:gd name="T31" fmla="*/ 28 h 30"/>
                  <a:gd name="T32" fmla="*/ 17 w 52"/>
                  <a:gd name="T33" fmla="*/ 30 h 30"/>
                  <a:gd name="T34" fmla="*/ 28 w 52"/>
                  <a:gd name="T35" fmla="*/ 26 h 30"/>
                  <a:gd name="T36" fmla="*/ 31 w 52"/>
                  <a:gd name="T37" fmla="*/ 27 h 30"/>
                  <a:gd name="T38" fmla="*/ 34 w 52"/>
                  <a:gd name="T39" fmla="*/ 28 h 30"/>
                  <a:gd name="T40" fmla="*/ 38 w 52"/>
                  <a:gd name="T41" fmla="*/ 24 h 30"/>
                  <a:gd name="T42" fmla="*/ 46 w 52"/>
                  <a:gd name="T43" fmla="*/ 12 h 30"/>
                  <a:gd name="T44" fmla="*/ 51 w 52"/>
                  <a:gd name="T45" fmla="*/ 9 h 30"/>
                  <a:gd name="T46" fmla="*/ 51 w 52"/>
                  <a:gd name="T4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2" h="30">
                    <a:moveTo>
                      <a:pt x="51" y="6"/>
                    </a:moveTo>
                    <a:cubicBezTo>
                      <a:pt x="50" y="6"/>
                      <a:pt x="49" y="5"/>
                      <a:pt x="49" y="5"/>
                    </a:cubicBezTo>
                    <a:cubicBezTo>
                      <a:pt x="46" y="4"/>
                      <a:pt x="44" y="4"/>
                      <a:pt x="44" y="3"/>
                    </a:cubicBezTo>
                    <a:cubicBezTo>
                      <a:pt x="42" y="2"/>
                      <a:pt x="37" y="1"/>
                      <a:pt x="36" y="1"/>
                    </a:cubicBezTo>
                    <a:cubicBezTo>
                      <a:pt x="35" y="0"/>
                      <a:pt x="30" y="5"/>
                      <a:pt x="29" y="5"/>
                    </a:cubicBezTo>
                    <a:cubicBezTo>
                      <a:pt x="27" y="5"/>
                      <a:pt x="20" y="6"/>
                      <a:pt x="20" y="8"/>
                    </a:cubicBezTo>
                    <a:cubicBezTo>
                      <a:pt x="20" y="10"/>
                      <a:pt x="12" y="10"/>
                      <a:pt x="9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8" y="7"/>
                      <a:pt x="7" y="8"/>
                      <a:pt x="7" y="9"/>
                    </a:cubicBezTo>
                    <a:cubicBezTo>
                      <a:pt x="7" y="11"/>
                      <a:pt x="5" y="11"/>
                      <a:pt x="4" y="11"/>
                    </a:cubicBezTo>
                    <a:cubicBezTo>
                      <a:pt x="2" y="11"/>
                      <a:pt x="4" y="13"/>
                      <a:pt x="3" y="14"/>
                    </a:cubicBezTo>
                    <a:cubicBezTo>
                      <a:pt x="2" y="15"/>
                      <a:pt x="3" y="18"/>
                      <a:pt x="1" y="18"/>
                    </a:cubicBezTo>
                    <a:cubicBezTo>
                      <a:pt x="1" y="18"/>
                      <a:pt x="0" y="19"/>
                      <a:pt x="0" y="20"/>
                    </a:cubicBezTo>
                    <a:cubicBezTo>
                      <a:pt x="1" y="20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4" y="24"/>
                      <a:pt x="7" y="26"/>
                      <a:pt x="9" y="28"/>
                    </a:cubicBezTo>
                    <a:cubicBezTo>
                      <a:pt x="10" y="30"/>
                      <a:pt x="15" y="30"/>
                      <a:pt x="17" y="30"/>
                    </a:cubicBezTo>
                    <a:cubicBezTo>
                      <a:pt x="19" y="29"/>
                      <a:pt x="28" y="26"/>
                      <a:pt x="28" y="26"/>
                    </a:cubicBezTo>
                    <a:cubicBezTo>
                      <a:pt x="28" y="26"/>
                      <a:pt x="30" y="27"/>
                      <a:pt x="31" y="27"/>
                    </a:cubicBezTo>
                    <a:cubicBezTo>
                      <a:pt x="32" y="27"/>
                      <a:pt x="33" y="27"/>
                      <a:pt x="34" y="28"/>
                    </a:cubicBezTo>
                    <a:cubicBezTo>
                      <a:pt x="34" y="27"/>
                      <a:pt x="36" y="26"/>
                      <a:pt x="38" y="24"/>
                    </a:cubicBezTo>
                    <a:cubicBezTo>
                      <a:pt x="41" y="22"/>
                      <a:pt x="45" y="13"/>
                      <a:pt x="46" y="12"/>
                    </a:cubicBezTo>
                    <a:cubicBezTo>
                      <a:pt x="47" y="11"/>
                      <a:pt x="50" y="10"/>
                      <a:pt x="51" y="9"/>
                    </a:cubicBezTo>
                    <a:cubicBezTo>
                      <a:pt x="52" y="8"/>
                      <a:pt x="52" y="7"/>
                      <a:pt x="51" y="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3">
                <a:extLst>
                  <a:ext uri="{FF2B5EF4-FFF2-40B4-BE49-F238E27FC236}">
                    <a16:creationId xmlns:a16="http://schemas.microsoft.com/office/drawing/2014/main" id="{9535DD5F-F3A6-4113-8679-A88038B6E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9329" y="3039593"/>
                <a:ext cx="116690" cy="60227"/>
              </a:xfrm>
              <a:custGeom>
                <a:avLst/>
                <a:gdLst>
                  <a:gd name="T0" fmla="*/ 49 w 51"/>
                  <a:gd name="T1" fmla="*/ 12 h 26"/>
                  <a:gd name="T2" fmla="*/ 43 w 51"/>
                  <a:gd name="T3" fmla="*/ 10 h 26"/>
                  <a:gd name="T4" fmla="*/ 41 w 51"/>
                  <a:gd name="T5" fmla="*/ 7 h 26"/>
                  <a:gd name="T6" fmla="*/ 37 w 51"/>
                  <a:gd name="T7" fmla="*/ 8 h 26"/>
                  <a:gd name="T8" fmla="*/ 32 w 51"/>
                  <a:gd name="T9" fmla="*/ 6 h 26"/>
                  <a:gd name="T10" fmla="*/ 27 w 51"/>
                  <a:gd name="T11" fmla="*/ 3 h 26"/>
                  <a:gd name="T12" fmla="*/ 22 w 51"/>
                  <a:gd name="T13" fmla="*/ 0 h 26"/>
                  <a:gd name="T14" fmla="*/ 22 w 51"/>
                  <a:gd name="T15" fmla="*/ 1 h 26"/>
                  <a:gd name="T16" fmla="*/ 18 w 51"/>
                  <a:gd name="T17" fmla="*/ 1 h 26"/>
                  <a:gd name="T18" fmla="*/ 11 w 51"/>
                  <a:gd name="T19" fmla="*/ 4 h 26"/>
                  <a:gd name="T20" fmla="*/ 3 w 51"/>
                  <a:gd name="T21" fmla="*/ 7 h 26"/>
                  <a:gd name="T22" fmla="*/ 3 w 51"/>
                  <a:gd name="T23" fmla="*/ 12 h 26"/>
                  <a:gd name="T24" fmla="*/ 6 w 51"/>
                  <a:gd name="T25" fmla="*/ 18 h 26"/>
                  <a:gd name="T26" fmla="*/ 14 w 51"/>
                  <a:gd name="T27" fmla="*/ 25 h 26"/>
                  <a:gd name="T28" fmla="*/ 14 w 51"/>
                  <a:gd name="T29" fmla="*/ 25 h 26"/>
                  <a:gd name="T30" fmla="*/ 21 w 51"/>
                  <a:gd name="T31" fmla="*/ 25 h 26"/>
                  <a:gd name="T32" fmla="*/ 23 w 51"/>
                  <a:gd name="T33" fmla="*/ 21 h 26"/>
                  <a:gd name="T34" fmla="*/ 30 w 51"/>
                  <a:gd name="T35" fmla="*/ 23 h 26"/>
                  <a:gd name="T36" fmla="*/ 36 w 51"/>
                  <a:gd name="T37" fmla="*/ 24 h 26"/>
                  <a:gd name="T38" fmla="*/ 37 w 51"/>
                  <a:gd name="T39" fmla="*/ 26 h 26"/>
                  <a:gd name="T40" fmla="*/ 39 w 51"/>
                  <a:gd name="T41" fmla="*/ 23 h 26"/>
                  <a:gd name="T42" fmla="*/ 47 w 51"/>
                  <a:gd name="T43" fmla="*/ 19 h 26"/>
                  <a:gd name="T44" fmla="*/ 51 w 51"/>
                  <a:gd name="T45" fmla="*/ 16 h 26"/>
                  <a:gd name="T46" fmla="*/ 49 w 51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1" h="26">
                    <a:moveTo>
                      <a:pt x="49" y="12"/>
                    </a:moveTo>
                    <a:cubicBezTo>
                      <a:pt x="47" y="11"/>
                      <a:pt x="44" y="11"/>
                      <a:pt x="43" y="10"/>
                    </a:cubicBezTo>
                    <a:cubicBezTo>
                      <a:pt x="43" y="9"/>
                      <a:pt x="43" y="7"/>
                      <a:pt x="41" y="7"/>
                    </a:cubicBezTo>
                    <a:cubicBezTo>
                      <a:pt x="40" y="7"/>
                      <a:pt x="37" y="6"/>
                      <a:pt x="37" y="8"/>
                    </a:cubicBezTo>
                    <a:cubicBezTo>
                      <a:pt x="36" y="10"/>
                      <a:pt x="33" y="8"/>
                      <a:pt x="32" y="6"/>
                    </a:cubicBezTo>
                    <a:cubicBezTo>
                      <a:pt x="32" y="5"/>
                      <a:pt x="31" y="4"/>
                      <a:pt x="27" y="3"/>
                    </a:cubicBezTo>
                    <a:cubicBezTo>
                      <a:pt x="26" y="2"/>
                      <a:pt x="24" y="1"/>
                      <a:pt x="22" y="0"/>
                    </a:cubicBezTo>
                    <a:cubicBezTo>
                      <a:pt x="22" y="0"/>
                      <a:pt x="22" y="1"/>
                      <a:pt x="22" y="1"/>
                    </a:cubicBezTo>
                    <a:cubicBezTo>
                      <a:pt x="21" y="2"/>
                      <a:pt x="19" y="0"/>
                      <a:pt x="18" y="1"/>
                    </a:cubicBezTo>
                    <a:cubicBezTo>
                      <a:pt x="17" y="2"/>
                      <a:pt x="13" y="2"/>
                      <a:pt x="11" y="4"/>
                    </a:cubicBezTo>
                    <a:cubicBezTo>
                      <a:pt x="9" y="6"/>
                      <a:pt x="5" y="7"/>
                      <a:pt x="3" y="7"/>
                    </a:cubicBezTo>
                    <a:cubicBezTo>
                      <a:pt x="0" y="8"/>
                      <a:pt x="2" y="10"/>
                      <a:pt x="3" y="12"/>
                    </a:cubicBezTo>
                    <a:cubicBezTo>
                      <a:pt x="4" y="13"/>
                      <a:pt x="4" y="17"/>
                      <a:pt x="6" y="18"/>
                    </a:cubicBezTo>
                    <a:cubicBezTo>
                      <a:pt x="8" y="20"/>
                      <a:pt x="14" y="23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7" y="26"/>
                      <a:pt x="21" y="26"/>
                      <a:pt x="21" y="25"/>
                    </a:cubicBezTo>
                    <a:cubicBezTo>
                      <a:pt x="22" y="23"/>
                      <a:pt x="23" y="21"/>
                      <a:pt x="23" y="21"/>
                    </a:cubicBezTo>
                    <a:cubicBezTo>
                      <a:pt x="23" y="21"/>
                      <a:pt x="28" y="21"/>
                      <a:pt x="30" y="23"/>
                    </a:cubicBezTo>
                    <a:cubicBezTo>
                      <a:pt x="32" y="26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7" y="26"/>
                    </a:cubicBezTo>
                    <a:cubicBezTo>
                      <a:pt x="37" y="24"/>
                      <a:pt x="38" y="23"/>
                      <a:pt x="39" y="23"/>
                    </a:cubicBezTo>
                    <a:cubicBezTo>
                      <a:pt x="41" y="23"/>
                      <a:pt x="44" y="23"/>
                      <a:pt x="47" y="19"/>
                    </a:cubicBezTo>
                    <a:cubicBezTo>
                      <a:pt x="48" y="18"/>
                      <a:pt x="50" y="16"/>
                      <a:pt x="51" y="16"/>
                    </a:cubicBezTo>
                    <a:cubicBezTo>
                      <a:pt x="50" y="14"/>
                      <a:pt x="50" y="12"/>
                      <a:pt x="49" y="1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4">
                <a:extLst>
                  <a:ext uri="{FF2B5EF4-FFF2-40B4-BE49-F238E27FC236}">
                    <a16:creationId xmlns:a16="http://schemas.microsoft.com/office/drawing/2014/main" id="{D7EC02C0-912F-4C8E-A7D9-4BD099ACD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4651" y="3074725"/>
                <a:ext cx="102888" cy="43915"/>
              </a:xfrm>
              <a:custGeom>
                <a:avLst/>
                <a:gdLst>
                  <a:gd name="T0" fmla="*/ 33 w 45"/>
                  <a:gd name="T1" fmla="*/ 2 h 19"/>
                  <a:gd name="T2" fmla="*/ 27 w 45"/>
                  <a:gd name="T3" fmla="*/ 2 h 19"/>
                  <a:gd name="T4" fmla="*/ 20 w 45"/>
                  <a:gd name="T5" fmla="*/ 1 h 19"/>
                  <a:gd name="T6" fmla="*/ 15 w 45"/>
                  <a:gd name="T7" fmla="*/ 1 h 19"/>
                  <a:gd name="T8" fmla="*/ 14 w 45"/>
                  <a:gd name="T9" fmla="*/ 1 h 19"/>
                  <a:gd name="T10" fmla="*/ 10 w 45"/>
                  <a:gd name="T11" fmla="*/ 4 h 19"/>
                  <a:gd name="T12" fmla="*/ 2 w 45"/>
                  <a:gd name="T13" fmla="*/ 8 h 19"/>
                  <a:gd name="T14" fmla="*/ 0 w 45"/>
                  <a:gd name="T15" fmla="*/ 11 h 19"/>
                  <a:gd name="T16" fmla="*/ 3 w 45"/>
                  <a:gd name="T17" fmla="*/ 17 h 19"/>
                  <a:gd name="T18" fmla="*/ 14 w 45"/>
                  <a:gd name="T19" fmla="*/ 17 h 19"/>
                  <a:gd name="T20" fmla="*/ 23 w 45"/>
                  <a:gd name="T21" fmla="*/ 14 h 19"/>
                  <a:gd name="T22" fmla="*/ 30 w 45"/>
                  <a:gd name="T23" fmla="*/ 10 h 19"/>
                  <a:gd name="T24" fmla="*/ 38 w 45"/>
                  <a:gd name="T25" fmla="*/ 12 h 19"/>
                  <a:gd name="T26" fmla="*/ 43 w 45"/>
                  <a:gd name="T27" fmla="*/ 14 h 19"/>
                  <a:gd name="T28" fmla="*/ 41 w 45"/>
                  <a:gd name="T29" fmla="*/ 11 h 19"/>
                  <a:gd name="T30" fmla="*/ 45 w 45"/>
                  <a:gd name="T31" fmla="*/ 5 h 19"/>
                  <a:gd name="T32" fmla="*/ 45 w 45"/>
                  <a:gd name="T33" fmla="*/ 5 h 19"/>
                  <a:gd name="T34" fmla="*/ 40 w 45"/>
                  <a:gd name="T35" fmla="*/ 4 h 19"/>
                  <a:gd name="T36" fmla="*/ 33 w 45"/>
                  <a:gd name="T37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19">
                    <a:moveTo>
                      <a:pt x="33" y="2"/>
                    </a:moveTo>
                    <a:cubicBezTo>
                      <a:pt x="30" y="3"/>
                      <a:pt x="29" y="1"/>
                      <a:pt x="27" y="2"/>
                    </a:cubicBezTo>
                    <a:cubicBezTo>
                      <a:pt x="25" y="3"/>
                      <a:pt x="21" y="2"/>
                      <a:pt x="20" y="1"/>
                    </a:cubicBezTo>
                    <a:cubicBezTo>
                      <a:pt x="19" y="0"/>
                      <a:pt x="17" y="3"/>
                      <a:pt x="15" y="1"/>
                    </a:cubicBezTo>
                    <a:cubicBezTo>
                      <a:pt x="15" y="1"/>
                      <a:pt x="15" y="1"/>
                      <a:pt x="14" y="1"/>
                    </a:cubicBezTo>
                    <a:cubicBezTo>
                      <a:pt x="13" y="1"/>
                      <a:pt x="11" y="3"/>
                      <a:pt x="10" y="4"/>
                    </a:cubicBezTo>
                    <a:cubicBezTo>
                      <a:pt x="7" y="8"/>
                      <a:pt x="4" y="8"/>
                      <a:pt x="2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3"/>
                      <a:pt x="2" y="16"/>
                      <a:pt x="3" y="17"/>
                    </a:cubicBezTo>
                    <a:cubicBezTo>
                      <a:pt x="6" y="19"/>
                      <a:pt x="14" y="19"/>
                      <a:pt x="14" y="17"/>
                    </a:cubicBezTo>
                    <a:cubicBezTo>
                      <a:pt x="14" y="15"/>
                      <a:pt x="21" y="14"/>
                      <a:pt x="23" y="14"/>
                    </a:cubicBezTo>
                    <a:cubicBezTo>
                      <a:pt x="24" y="14"/>
                      <a:pt x="29" y="9"/>
                      <a:pt x="30" y="10"/>
                    </a:cubicBezTo>
                    <a:cubicBezTo>
                      <a:pt x="31" y="10"/>
                      <a:pt x="36" y="11"/>
                      <a:pt x="38" y="12"/>
                    </a:cubicBezTo>
                    <a:cubicBezTo>
                      <a:pt x="38" y="13"/>
                      <a:pt x="40" y="13"/>
                      <a:pt x="43" y="14"/>
                    </a:cubicBezTo>
                    <a:cubicBezTo>
                      <a:pt x="42" y="13"/>
                      <a:pt x="41" y="12"/>
                      <a:pt x="41" y="11"/>
                    </a:cubicBezTo>
                    <a:cubicBezTo>
                      <a:pt x="41" y="10"/>
                      <a:pt x="44" y="6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3" y="5"/>
                      <a:pt x="40" y="4"/>
                      <a:pt x="40" y="4"/>
                    </a:cubicBezTo>
                    <a:cubicBezTo>
                      <a:pt x="39" y="3"/>
                      <a:pt x="36" y="2"/>
                      <a:pt x="33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5">
                <a:extLst>
                  <a:ext uri="{FF2B5EF4-FFF2-40B4-BE49-F238E27FC236}">
                    <a16:creationId xmlns:a16="http://schemas.microsoft.com/office/drawing/2014/main" id="{980DDFE4-B15E-445B-85CD-1EBBEE597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289" y="3249132"/>
                <a:ext cx="70265" cy="115435"/>
              </a:xfrm>
              <a:custGeom>
                <a:avLst/>
                <a:gdLst>
                  <a:gd name="T0" fmla="*/ 22 w 30"/>
                  <a:gd name="T1" fmla="*/ 40 h 50"/>
                  <a:gd name="T2" fmla="*/ 20 w 30"/>
                  <a:gd name="T3" fmla="*/ 36 h 50"/>
                  <a:gd name="T4" fmla="*/ 22 w 30"/>
                  <a:gd name="T5" fmla="*/ 32 h 50"/>
                  <a:gd name="T6" fmla="*/ 20 w 30"/>
                  <a:gd name="T7" fmla="*/ 28 h 50"/>
                  <a:gd name="T8" fmla="*/ 22 w 30"/>
                  <a:gd name="T9" fmla="*/ 24 h 50"/>
                  <a:gd name="T10" fmla="*/ 23 w 30"/>
                  <a:gd name="T11" fmla="*/ 19 h 50"/>
                  <a:gd name="T12" fmla="*/ 23 w 30"/>
                  <a:gd name="T13" fmla="*/ 11 h 50"/>
                  <a:gd name="T14" fmla="*/ 28 w 30"/>
                  <a:gd name="T15" fmla="*/ 7 h 50"/>
                  <a:gd name="T16" fmla="*/ 26 w 30"/>
                  <a:gd name="T17" fmla="*/ 4 h 50"/>
                  <a:gd name="T18" fmla="*/ 21 w 30"/>
                  <a:gd name="T19" fmla="*/ 3 h 50"/>
                  <a:gd name="T20" fmla="*/ 18 w 30"/>
                  <a:gd name="T21" fmla="*/ 3 h 50"/>
                  <a:gd name="T22" fmla="*/ 13 w 30"/>
                  <a:gd name="T23" fmla="*/ 2 h 50"/>
                  <a:gd name="T24" fmla="*/ 10 w 30"/>
                  <a:gd name="T25" fmla="*/ 1 h 50"/>
                  <a:gd name="T26" fmla="*/ 8 w 30"/>
                  <a:gd name="T27" fmla="*/ 2 h 50"/>
                  <a:gd name="T28" fmla="*/ 8 w 30"/>
                  <a:gd name="T29" fmla="*/ 8 h 50"/>
                  <a:gd name="T30" fmla="*/ 3 w 30"/>
                  <a:gd name="T31" fmla="*/ 27 h 50"/>
                  <a:gd name="T32" fmla="*/ 6 w 30"/>
                  <a:gd name="T33" fmla="*/ 34 h 50"/>
                  <a:gd name="T34" fmla="*/ 7 w 30"/>
                  <a:gd name="T35" fmla="*/ 48 h 50"/>
                  <a:gd name="T36" fmla="*/ 13 w 30"/>
                  <a:gd name="T37" fmla="*/ 49 h 50"/>
                  <a:gd name="T38" fmla="*/ 20 w 30"/>
                  <a:gd name="T39" fmla="*/ 48 h 50"/>
                  <a:gd name="T40" fmla="*/ 19 w 30"/>
                  <a:gd name="T41" fmla="*/ 45 h 50"/>
                  <a:gd name="T42" fmla="*/ 22 w 30"/>
                  <a:gd name="T4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" h="50">
                    <a:moveTo>
                      <a:pt x="22" y="40"/>
                    </a:moveTo>
                    <a:cubicBezTo>
                      <a:pt x="25" y="40"/>
                      <a:pt x="21" y="37"/>
                      <a:pt x="20" y="36"/>
                    </a:cubicBezTo>
                    <a:cubicBezTo>
                      <a:pt x="19" y="35"/>
                      <a:pt x="20" y="32"/>
                      <a:pt x="22" y="32"/>
                    </a:cubicBezTo>
                    <a:cubicBezTo>
                      <a:pt x="24" y="32"/>
                      <a:pt x="22" y="30"/>
                      <a:pt x="20" y="28"/>
                    </a:cubicBezTo>
                    <a:cubicBezTo>
                      <a:pt x="18" y="25"/>
                      <a:pt x="20" y="24"/>
                      <a:pt x="22" y="24"/>
                    </a:cubicBezTo>
                    <a:cubicBezTo>
                      <a:pt x="24" y="24"/>
                      <a:pt x="21" y="21"/>
                      <a:pt x="23" y="19"/>
                    </a:cubicBezTo>
                    <a:cubicBezTo>
                      <a:pt x="25" y="17"/>
                      <a:pt x="23" y="13"/>
                      <a:pt x="23" y="11"/>
                    </a:cubicBezTo>
                    <a:cubicBezTo>
                      <a:pt x="23" y="10"/>
                      <a:pt x="26" y="9"/>
                      <a:pt x="28" y="7"/>
                    </a:cubicBezTo>
                    <a:cubicBezTo>
                      <a:pt x="30" y="4"/>
                      <a:pt x="26" y="5"/>
                      <a:pt x="26" y="4"/>
                    </a:cubicBezTo>
                    <a:cubicBezTo>
                      <a:pt x="26" y="2"/>
                      <a:pt x="23" y="1"/>
                      <a:pt x="21" y="3"/>
                    </a:cubicBezTo>
                    <a:cubicBezTo>
                      <a:pt x="19" y="4"/>
                      <a:pt x="20" y="3"/>
                      <a:pt x="18" y="3"/>
                    </a:cubicBezTo>
                    <a:cubicBezTo>
                      <a:pt x="16" y="3"/>
                      <a:pt x="13" y="3"/>
                      <a:pt x="13" y="2"/>
                    </a:cubicBezTo>
                    <a:cubicBezTo>
                      <a:pt x="13" y="0"/>
                      <a:pt x="12" y="0"/>
                      <a:pt x="10" y="1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8" y="4"/>
                      <a:pt x="7" y="7"/>
                      <a:pt x="8" y="8"/>
                    </a:cubicBezTo>
                    <a:cubicBezTo>
                      <a:pt x="10" y="10"/>
                      <a:pt x="6" y="23"/>
                      <a:pt x="3" y="27"/>
                    </a:cubicBezTo>
                    <a:cubicBezTo>
                      <a:pt x="0" y="30"/>
                      <a:pt x="3" y="31"/>
                      <a:pt x="6" y="34"/>
                    </a:cubicBezTo>
                    <a:cubicBezTo>
                      <a:pt x="9" y="36"/>
                      <a:pt x="7" y="45"/>
                      <a:pt x="7" y="48"/>
                    </a:cubicBezTo>
                    <a:cubicBezTo>
                      <a:pt x="7" y="50"/>
                      <a:pt x="10" y="49"/>
                      <a:pt x="13" y="49"/>
                    </a:cubicBezTo>
                    <a:cubicBezTo>
                      <a:pt x="15" y="49"/>
                      <a:pt x="18" y="48"/>
                      <a:pt x="20" y="48"/>
                    </a:cubicBezTo>
                    <a:cubicBezTo>
                      <a:pt x="19" y="47"/>
                      <a:pt x="19" y="46"/>
                      <a:pt x="19" y="45"/>
                    </a:cubicBezTo>
                    <a:cubicBezTo>
                      <a:pt x="19" y="43"/>
                      <a:pt x="19" y="41"/>
                      <a:pt x="22" y="4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6">
                <a:extLst>
                  <a:ext uri="{FF2B5EF4-FFF2-40B4-BE49-F238E27FC236}">
                    <a16:creationId xmlns:a16="http://schemas.microsoft.com/office/drawing/2014/main" id="{5E60AEF0-EDBC-4EC3-AB0F-214C4CA61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451" y="2979366"/>
                <a:ext cx="76538" cy="65246"/>
              </a:xfrm>
              <a:custGeom>
                <a:avLst/>
                <a:gdLst>
                  <a:gd name="T0" fmla="*/ 10 w 33"/>
                  <a:gd name="T1" fmla="*/ 22 h 28"/>
                  <a:gd name="T2" fmla="*/ 16 w 33"/>
                  <a:gd name="T3" fmla="*/ 23 h 28"/>
                  <a:gd name="T4" fmla="*/ 22 w 33"/>
                  <a:gd name="T5" fmla="*/ 27 h 28"/>
                  <a:gd name="T6" fmla="*/ 23 w 33"/>
                  <a:gd name="T7" fmla="*/ 28 h 28"/>
                  <a:gd name="T8" fmla="*/ 24 w 33"/>
                  <a:gd name="T9" fmla="*/ 22 h 28"/>
                  <a:gd name="T10" fmla="*/ 25 w 33"/>
                  <a:gd name="T11" fmla="*/ 18 h 28"/>
                  <a:gd name="T12" fmla="*/ 29 w 33"/>
                  <a:gd name="T13" fmla="*/ 16 h 28"/>
                  <a:gd name="T14" fmla="*/ 31 w 33"/>
                  <a:gd name="T15" fmla="*/ 13 h 28"/>
                  <a:gd name="T16" fmla="*/ 28 w 33"/>
                  <a:gd name="T17" fmla="*/ 9 h 28"/>
                  <a:gd name="T18" fmla="*/ 32 w 33"/>
                  <a:gd name="T19" fmla="*/ 5 h 28"/>
                  <a:gd name="T20" fmla="*/ 32 w 33"/>
                  <a:gd name="T21" fmla="*/ 0 h 28"/>
                  <a:gd name="T22" fmla="*/ 30 w 33"/>
                  <a:gd name="T23" fmla="*/ 1 h 28"/>
                  <a:gd name="T24" fmla="*/ 22 w 33"/>
                  <a:gd name="T25" fmla="*/ 1 h 28"/>
                  <a:gd name="T26" fmla="*/ 19 w 33"/>
                  <a:gd name="T27" fmla="*/ 7 h 28"/>
                  <a:gd name="T28" fmla="*/ 15 w 33"/>
                  <a:gd name="T29" fmla="*/ 7 h 28"/>
                  <a:gd name="T30" fmla="*/ 11 w 33"/>
                  <a:gd name="T31" fmla="*/ 9 h 28"/>
                  <a:gd name="T32" fmla="*/ 8 w 33"/>
                  <a:gd name="T33" fmla="*/ 15 h 28"/>
                  <a:gd name="T34" fmla="*/ 1 w 33"/>
                  <a:gd name="T35" fmla="*/ 23 h 28"/>
                  <a:gd name="T36" fmla="*/ 0 w 33"/>
                  <a:gd name="T37" fmla="*/ 23 h 28"/>
                  <a:gd name="T38" fmla="*/ 3 w 33"/>
                  <a:gd name="T39" fmla="*/ 24 h 28"/>
                  <a:gd name="T40" fmla="*/ 10 w 33"/>
                  <a:gd name="T41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28">
                    <a:moveTo>
                      <a:pt x="10" y="22"/>
                    </a:moveTo>
                    <a:cubicBezTo>
                      <a:pt x="12" y="20"/>
                      <a:pt x="14" y="21"/>
                      <a:pt x="16" y="23"/>
                    </a:cubicBezTo>
                    <a:cubicBezTo>
                      <a:pt x="17" y="24"/>
                      <a:pt x="19" y="24"/>
                      <a:pt x="22" y="27"/>
                    </a:cubicBezTo>
                    <a:cubicBezTo>
                      <a:pt x="22" y="27"/>
                      <a:pt x="23" y="28"/>
                      <a:pt x="23" y="28"/>
                    </a:cubicBezTo>
                    <a:cubicBezTo>
                      <a:pt x="24" y="27"/>
                      <a:pt x="24" y="24"/>
                      <a:pt x="24" y="22"/>
                    </a:cubicBezTo>
                    <a:cubicBezTo>
                      <a:pt x="25" y="20"/>
                      <a:pt x="24" y="18"/>
                      <a:pt x="25" y="18"/>
                    </a:cubicBezTo>
                    <a:cubicBezTo>
                      <a:pt x="26" y="18"/>
                      <a:pt x="29" y="18"/>
                      <a:pt x="29" y="16"/>
                    </a:cubicBezTo>
                    <a:cubicBezTo>
                      <a:pt x="29" y="14"/>
                      <a:pt x="30" y="15"/>
                      <a:pt x="31" y="13"/>
                    </a:cubicBezTo>
                    <a:cubicBezTo>
                      <a:pt x="32" y="12"/>
                      <a:pt x="29" y="10"/>
                      <a:pt x="28" y="9"/>
                    </a:cubicBezTo>
                    <a:cubicBezTo>
                      <a:pt x="28" y="8"/>
                      <a:pt x="30" y="8"/>
                      <a:pt x="32" y="5"/>
                    </a:cubicBezTo>
                    <a:cubicBezTo>
                      <a:pt x="33" y="4"/>
                      <a:pt x="33" y="2"/>
                      <a:pt x="32" y="0"/>
                    </a:cubicBezTo>
                    <a:cubicBezTo>
                      <a:pt x="32" y="1"/>
                      <a:pt x="31" y="1"/>
                      <a:pt x="30" y="1"/>
                    </a:cubicBezTo>
                    <a:cubicBezTo>
                      <a:pt x="28" y="0"/>
                      <a:pt x="26" y="0"/>
                      <a:pt x="22" y="1"/>
                    </a:cubicBezTo>
                    <a:cubicBezTo>
                      <a:pt x="18" y="2"/>
                      <a:pt x="17" y="5"/>
                      <a:pt x="19" y="7"/>
                    </a:cubicBezTo>
                    <a:cubicBezTo>
                      <a:pt x="20" y="8"/>
                      <a:pt x="15" y="9"/>
                      <a:pt x="15" y="7"/>
                    </a:cubicBezTo>
                    <a:cubicBezTo>
                      <a:pt x="15" y="5"/>
                      <a:pt x="11" y="6"/>
                      <a:pt x="11" y="9"/>
                    </a:cubicBezTo>
                    <a:cubicBezTo>
                      <a:pt x="11" y="11"/>
                      <a:pt x="7" y="12"/>
                      <a:pt x="8" y="15"/>
                    </a:cubicBezTo>
                    <a:cubicBezTo>
                      <a:pt x="8" y="18"/>
                      <a:pt x="4" y="21"/>
                      <a:pt x="1" y="23"/>
                    </a:cubicBezTo>
                    <a:cubicBezTo>
                      <a:pt x="1" y="23"/>
                      <a:pt x="0" y="23"/>
                      <a:pt x="0" y="23"/>
                    </a:cubicBezTo>
                    <a:cubicBezTo>
                      <a:pt x="1" y="24"/>
                      <a:pt x="2" y="24"/>
                      <a:pt x="3" y="24"/>
                    </a:cubicBezTo>
                    <a:cubicBezTo>
                      <a:pt x="5" y="24"/>
                      <a:pt x="9" y="23"/>
                      <a:pt x="10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7">
                <a:extLst>
                  <a:ext uri="{FF2B5EF4-FFF2-40B4-BE49-F238E27FC236}">
                    <a16:creationId xmlns:a16="http://schemas.microsoft.com/office/drawing/2014/main" id="{E5B51A1A-F878-45C6-9724-8E834194D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385" y="3063433"/>
                <a:ext cx="11293" cy="15057"/>
              </a:xfrm>
              <a:custGeom>
                <a:avLst/>
                <a:gdLst>
                  <a:gd name="T0" fmla="*/ 3 w 5"/>
                  <a:gd name="T1" fmla="*/ 0 h 7"/>
                  <a:gd name="T2" fmla="*/ 0 w 5"/>
                  <a:gd name="T3" fmla="*/ 7 h 7"/>
                  <a:gd name="T4" fmla="*/ 5 w 5"/>
                  <a:gd name="T5" fmla="*/ 7 h 7"/>
                  <a:gd name="T6" fmla="*/ 3 w 5"/>
                  <a:gd name="T7" fmla="*/ 1 h 7"/>
                  <a:gd name="T8" fmla="*/ 3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3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8">
                <a:extLst>
                  <a:ext uri="{FF2B5EF4-FFF2-40B4-BE49-F238E27FC236}">
                    <a16:creationId xmlns:a16="http://schemas.microsoft.com/office/drawing/2014/main" id="{BCBD1127-67B1-43A2-9B74-D4B2EFAFF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8649" y="3025791"/>
                <a:ext cx="74029" cy="52698"/>
              </a:xfrm>
              <a:custGeom>
                <a:avLst/>
                <a:gdLst>
                  <a:gd name="T0" fmla="*/ 2 w 32"/>
                  <a:gd name="T1" fmla="*/ 7 h 23"/>
                  <a:gd name="T2" fmla="*/ 4 w 32"/>
                  <a:gd name="T3" fmla="*/ 10 h 23"/>
                  <a:gd name="T4" fmla="*/ 8 w 32"/>
                  <a:gd name="T5" fmla="*/ 12 h 23"/>
                  <a:gd name="T6" fmla="*/ 13 w 32"/>
                  <a:gd name="T7" fmla="*/ 15 h 23"/>
                  <a:gd name="T8" fmla="*/ 16 w 32"/>
                  <a:gd name="T9" fmla="*/ 18 h 23"/>
                  <a:gd name="T10" fmla="*/ 19 w 32"/>
                  <a:gd name="T11" fmla="*/ 16 h 23"/>
                  <a:gd name="T12" fmla="*/ 22 w 32"/>
                  <a:gd name="T13" fmla="*/ 20 h 23"/>
                  <a:gd name="T14" fmla="*/ 26 w 32"/>
                  <a:gd name="T15" fmla="*/ 23 h 23"/>
                  <a:gd name="T16" fmla="*/ 27 w 32"/>
                  <a:gd name="T17" fmla="*/ 23 h 23"/>
                  <a:gd name="T18" fmla="*/ 30 w 32"/>
                  <a:gd name="T19" fmla="*/ 16 h 23"/>
                  <a:gd name="T20" fmla="*/ 31 w 32"/>
                  <a:gd name="T21" fmla="*/ 13 h 23"/>
                  <a:gd name="T22" fmla="*/ 29 w 32"/>
                  <a:gd name="T23" fmla="*/ 8 h 23"/>
                  <a:gd name="T24" fmla="*/ 29 w 32"/>
                  <a:gd name="T25" fmla="*/ 8 h 23"/>
                  <a:gd name="T26" fmla="*/ 28 w 32"/>
                  <a:gd name="T27" fmla="*/ 7 h 23"/>
                  <a:gd name="T28" fmla="*/ 22 w 32"/>
                  <a:gd name="T29" fmla="*/ 3 h 23"/>
                  <a:gd name="T30" fmla="*/ 16 w 32"/>
                  <a:gd name="T31" fmla="*/ 2 h 23"/>
                  <a:gd name="T32" fmla="*/ 9 w 32"/>
                  <a:gd name="T33" fmla="*/ 4 h 23"/>
                  <a:gd name="T34" fmla="*/ 6 w 32"/>
                  <a:gd name="T35" fmla="*/ 3 h 23"/>
                  <a:gd name="T36" fmla="*/ 0 w 32"/>
                  <a:gd name="T37" fmla="*/ 6 h 23"/>
                  <a:gd name="T38" fmla="*/ 2 w 32"/>
                  <a:gd name="T3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23">
                    <a:moveTo>
                      <a:pt x="2" y="7"/>
                    </a:moveTo>
                    <a:cubicBezTo>
                      <a:pt x="2" y="8"/>
                      <a:pt x="4" y="11"/>
                      <a:pt x="4" y="10"/>
                    </a:cubicBezTo>
                    <a:cubicBezTo>
                      <a:pt x="5" y="9"/>
                      <a:pt x="7" y="11"/>
                      <a:pt x="8" y="12"/>
                    </a:cubicBezTo>
                    <a:cubicBezTo>
                      <a:pt x="10" y="13"/>
                      <a:pt x="13" y="14"/>
                      <a:pt x="13" y="15"/>
                    </a:cubicBezTo>
                    <a:cubicBezTo>
                      <a:pt x="14" y="16"/>
                      <a:pt x="14" y="19"/>
                      <a:pt x="16" y="18"/>
                    </a:cubicBezTo>
                    <a:cubicBezTo>
                      <a:pt x="17" y="17"/>
                      <a:pt x="19" y="15"/>
                      <a:pt x="19" y="16"/>
                    </a:cubicBezTo>
                    <a:cubicBezTo>
                      <a:pt x="19" y="18"/>
                      <a:pt x="20" y="20"/>
                      <a:pt x="22" y="20"/>
                    </a:cubicBezTo>
                    <a:cubicBezTo>
                      <a:pt x="23" y="20"/>
                      <a:pt x="24" y="23"/>
                      <a:pt x="26" y="23"/>
                    </a:cubicBezTo>
                    <a:cubicBezTo>
                      <a:pt x="26" y="23"/>
                      <a:pt x="27" y="23"/>
                      <a:pt x="27" y="23"/>
                    </a:cubicBezTo>
                    <a:cubicBezTo>
                      <a:pt x="27" y="19"/>
                      <a:pt x="28" y="17"/>
                      <a:pt x="30" y="16"/>
                    </a:cubicBezTo>
                    <a:cubicBezTo>
                      <a:pt x="30" y="15"/>
                      <a:pt x="31" y="14"/>
                      <a:pt x="31" y="13"/>
                    </a:cubicBezTo>
                    <a:cubicBezTo>
                      <a:pt x="32" y="12"/>
                      <a:pt x="29" y="10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8" y="7"/>
                      <a:pt x="28" y="7"/>
                    </a:cubicBezTo>
                    <a:cubicBezTo>
                      <a:pt x="25" y="4"/>
                      <a:pt x="23" y="4"/>
                      <a:pt x="22" y="3"/>
                    </a:cubicBezTo>
                    <a:cubicBezTo>
                      <a:pt x="20" y="1"/>
                      <a:pt x="18" y="0"/>
                      <a:pt x="16" y="2"/>
                    </a:cubicBezTo>
                    <a:cubicBezTo>
                      <a:pt x="15" y="3"/>
                      <a:pt x="11" y="4"/>
                      <a:pt x="9" y="4"/>
                    </a:cubicBezTo>
                    <a:cubicBezTo>
                      <a:pt x="8" y="4"/>
                      <a:pt x="7" y="4"/>
                      <a:pt x="6" y="3"/>
                    </a:cubicBezTo>
                    <a:cubicBezTo>
                      <a:pt x="4" y="4"/>
                      <a:pt x="2" y="5"/>
                      <a:pt x="0" y="6"/>
                    </a:cubicBezTo>
                    <a:cubicBezTo>
                      <a:pt x="1" y="6"/>
                      <a:pt x="1" y="6"/>
                      <a:pt x="2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9">
                <a:extLst>
                  <a:ext uri="{FF2B5EF4-FFF2-40B4-BE49-F238E27FC236}">
                    <a16:creationId xmlns:a16="http://schemas.microsoft.com/office/drawing/2014/main" id="{E8060256-E426-4362-9D58-F748DE3F3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6132" y="3104839"/>
                <a:ext cx="168133" cy="107906"/>
              </a:xfrm>
              <a:custGeom>
                <a:avLst/>
                <a:gdLst>
                  <a:gd name="T0" fmla="*/ 65 w 73"/>
                  <a:gd name="T1" fmla="*/ 31 h 47"/>
                  <a:gd name="T2" fmla="*/ 62 w 73"/>
                  <a:gd name="T3" fmla="*/ 30 h 47"/>
                  <a:gd name="T4" fmla="*/ 63 w 73"/>
                  <a:gd name="T5" fmla="*/ 29 h 47"/>
                  <a:gd name="T6" fmla="*/ 61 w 73"/>
                  <a:gd name="T7" fmla="*/ 20 h 47"/>
                  <a:gd name="T8" fmla="*/ 56 w 73"/>
                  <a:gd name="T9" fmla="*/ 9 h 47"/>
                  <a:gd name="T10" fmla="*/ 51 w 73"/>
                  <a:gd name="T11" fmla="*/ 0 h 47"/>
                  <a:gd name="T12" fmla="*/ 47 w 73"/>
                  <a:gd name="T13" fmla="*/ 2 h 47"/>
                  <a:gd name="T14" fmla="*/ 42 w 73"/>
                  <a:gd name="T15" fmla="*/ 4 h 47"/>
                  <a:gd name="T16" fmla="*/ 38 w 73"/>
                  <a:gd name="T17" fmla="*/ 5 h 47"/>
                  <a:gd name="T18" fmla="*/ 35 w 73"/>
                  <a:gd name="T19" fmla="*/ 6 h 47"/>
                  <a:gd name="T20" fmla="*/ 30 w 73"/>
                  <a:gd name="T21" fmla="*/ 4 h 47"/>
                  <a:gd name="T22" fmla="*/ 22 w 73"/>
                  <a:gd name="T23" fmla="*/ 3 h 47"/>
                  <a:gd name="T24" fmla="*/ 19 w 73"/>
                  <a:gd name="T25" fmla="*/ 3 h 47"/>
                  <a:gd name="T26" fmla="*/ 18 w 73"/>
                  <a:gd name="T27" fmla="*/ 5 h 47"/>
                  <a:gd name="T28" fmla="*/ 13 w 73"/>
                  <a:gd name="T29" fmla="*/ 8 h 47"/>
                  <a:gd name="T30" fmla="*/ 5 w 73"/>
                  <a:gd name="T31" fmla="*/ 20 h 47"/>
                  <a:gd name="T32" fmla="*/ 0 w 73"/>
                  <a:gd name="T33" fmla="*/ 24 h 47"/>
                  <a:gd name="T34" fmla="*/ 3 w 73"/>
                  <a:gd name="T35" fmla="*/ 29 h 47"/>
                  <a:gd name="T36" fmla="*/ 6 w 73"/>
                  <a:gd name="T37" fmla="*/ 31 h 47"/>
                  <a:gd name="T38" fmla="*/ 7 w 73"/>
                  <a:gd name="T39" fmla="*/ 36 h 47"/>
                  <a:gd name="T40" fmla="*/ 16 w 73"/>
                  <a:gd name="T41" fmla="*/ 39 h 47"/>
                  <a:gd name="T42" fmla="*/ 16 w 73"/>
                  <a:gd name="T43" fmla="*/ 43 h 47"/>
                  <a:gd name="T44" fmla="*/ 21 w 73"/>
                  <a:gd name="T45" fmla="*/ 46 h 47"/>
                  <a:gd name="T46" fmla="*/ 30 w 73"/>
                  <a:gd name="T47" fmla="*/ 47 h 47"/>
                  <a:gd name="T48" fmla="*/ 38 w 73"/>
                  <a:gd name="T49" fmla="*/ 47 h 47"/>
                  <a:gd name="T50" fmla="*/ 44 w 73"/>
                  <a:gd name="T51" fmla="*/ 45 h 47"/>
                  <a:gd name="T52" fmla="*/ 53 w 73"/>
                  <a:gd name="T53" fmla="*/ 43 h 47"/>
                  <a:gd name="T54" fmla="*/ 60 w 73"/>
                  <a:gd name="T55" fmla="*/ 45 h 47"/>
                  <a:gd name="T56" fmla="*/ 65 w 73"/>
                  <a:gd name="T57" fmla="*/ 47 h 47"/>
                  <a:gd name="T58" fmla="*/ 65 w 73"/>
                  <a:gd name="T59" fmla="*/ 43 h 47"/>
                  <a:gd name="T60" fmla="*/ 69 w 73"/>
                  <a:gd name="T61" fmla="*/ 36 h 47"/>
                  <a:gd name="T62" fmla="*/ 73 w 73"/>
                  <a:gd name="T63" fmla="*/ 32 h 47"/>
                  <a:gd name="T64" fmla="*/ 73 w 73"/>
                  <a:gd name="T65" fmla="*/ 32 h 47"/>
                  <a:gd name="T66" fmla="*/ 70 w 73"/>
                  <a:gd name="T67" fmla="*/ 30 h 47"/>
                  <a:gd name="T68" fmla="*/ 65 w 73"/>
                  <a:gd name="T69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" h="47">
                    <a:moveTo>
                      <a:pt x="65" y="31"/>
                    </a:moveTo>
                    <a:cubicBezTo>
                      <a:pt x="64" y="31"/>
                      <a:pt x="62" y="31"/>
                      <a:pt x="62" y="30"/>
                    </a:cubicBezTo>
                    <a:cubicBezTo>
                      <a:pt x="62" y="30"/>
                      <a:pt x="63" y="29"/>
                      <a:pt x="63" y="29"/>
                    </a:cubicBezTo>
                    <a:cubicBezTo>
                      <a:pt x="60" y="28"/>
                      <a:pt x="60" y="22"/>
                      <a:pt x="61" y="20"/>
                    </a:cubicBezTo>
                    <a:cubicBezTo>
                      <a:pt x="63" y="18"/>
                      <a:pt x="58" y="12"/>
                      <a:pt x="56" y="9"/>
                    </a:cubicBezTo>
                    <a:cubicBezTo>
                      <a:pt x="55" y="8"/>
                      <a:pt x="53" y="4"/>
                      <a:pt x="51" y="0"/>
                    </a:cubicBezTo>
                    <a:cubicBezTo>
                      <a:pt x="49" y="1"/>
                      <a:pt x="47" y="1"/>
                      <a:pt x="47" y="2"/>
                    </a:cubicBezTo>
                    <a:cubicBezTo>
                      <a:pt x="46" y="3"/>
                      <a:pt x="44" y="4"/>
                      <a:pt x="42" y="4"/>
                    </a:cubicBezTo>
                    <a:cubicBezTo>
                      <a:pt x="41" y="4"/>
                      <a:pt x="40" y="3"/>
                      <a:pt x="38" y="5"/>
                    </a:cubicBezTo>
                    <a:cubicBezTo>
                      <a:pt x="37" y="6"/>
                      <a:pt x="35" y="6"/>
                      <a:pt x="35" y="6"/>
                    </a:cubicBezTo>
                    <a:cubicBezTo>
                      <a:pt x="34" y="5"/>
                      <a:pt x="32" y="4"/>
                      <a:pt x="30" y="4"/>
                    </a:cubicBezTo>
                    <a:cubicBezTo>
                      <a:pt x="28" y="4"/>
                      <a:pt x="23" y="3"/>
                      <a:pt x="22" y="3"/>
                    </a:cubicBezTo>
                    <a:cubicBezTo>
                      <a:pt x="21" y="3"/>
                      <a:pt x="20" y="3"/>
                      <a:pt x="19" y="3"/>
                    </a:cubicBezTo>
                    <a:cubicBezTo>
                      <a:pt x="19" y="4"/>
                      <a:pt x="19" y="4"/>
                      <a:pt x="18" y="5"/>
                    </a:cubicBezTo>
                    <a:cubicBezTo>
                      <a:pt x="17" y="6"/>
                      <a:pt x="14" y="7"/>
                      <a:pt x="13" y="8"/>
                    </a:cubicBezTo>
                    <a:cubicBezTo>
                      <a:pt x="12" y="9"/>
                      <a:pt x="8" y="18"/>
                      <a:pt x="5" y="20"/>
                    </a:cubicBezTo>
                    <a:cubicBezTo>
                      <a:pt x="3" y="23"/>
                      <a:pt x="1" y="23"/>
                      <a:pt x="0" y="24"/>
                    </a:cubicBezTo>
                    <a:cubicBezTo>
                      <a:pt x="0" y="25"/>
                      <a:pt x="3" y="27"/>
                      <a:pt x="3" y="29"/>
                    </a:cubicBezTo>
                    <a:cubicBezTo>
                      <a:pt x="3" y="30"/>
                      <a:pt x="4" y="31"/>
                      <a:pt x="6" y="31"/>
                    </a:cubicBezTo>
                    <a:cubicBezTo>
                      <a:pt x="8" y="31"/>
                      <a:pt x="6" y="36"/>
                      <a:pt x="7" y="36"/>
                    </a:cubicBezTo>
                    <a:cubicBezTo>
                      <a:pt x="8" y="37"/>
                      <a:pt x="16" y="37"/>
                      <a:pt x="16" y="39"/>
                    </a:cubicBezTo>
                    <a:cubicBezTo>
                      <a:pt x="16" y="41"/>
                      <a:pt x="17" y="42"/>
                      <a:pt x="16" y="43"/>
                    </a:cubicBezTo>
                    <a:cubicBezTo>
                      <a:pt x="19" y="43"/>
                      <a:pt x="20" y="46"/>
                      <a:pt x="21" y="46"/>
                    </a:cubicBezTo>
                    <a:cubicBezTo>
                      <a:pt x="22" y="46"/>
                      <a:pt x="28" y="47"/>
                      <a:pt x="30" y="47"/>
                    </a:cubicBezTo>
                    <a:cubicBezTo>
                      <a:pt x="31" y="46"/>
                      <a:pt x="36" y="47"/>
                      <a:pt x="38" y="47"/>
                    </a:cubicBezTo>
                    <a:cubicBezTo>
                      <a:pt x="40" y="47"/>
                      <a:pt x="42" y="46"/>
                      <a:pt x="44" y="45"/>
                    </a:cubicBezTo>
                    <a:cubicBezTo>
                      <a:pt x="45" y="43"/>
                      <a:pt x="51" y="43"/>
                      <a:pt x="53" y="43"/>
                    </a:cubicBezTo>
                    <a:cubicBezTo>
                      <a:pt x="55" y="43"/>
                      <a:pt x="59" y="44"/>
                      <a:pt x="60" y="45"/>
                    </a:cubicBezTo>
                    <a:cubicBezTo>
                      <a:pt x="60" y="45"/>
                      <a:pt x="62" y="46"/>
                      <a:pt x="65" y="47"/>
                    </a:cubicBezTo>
                    <a:cubicBezTo>
                      <a:pt x="65" y="46"/>
                      <a:pt x="65" y="44"/>
                      <a:pt x="65" y="43"/>
                    </a:cubicBezTo>
                    <a:cubicBezTo>
                      <a:pt x="65" y="40"/>
                      <a:pt x="66" y="37"/>
                      <a:pt x="69" y="36"/>
                    </a:cubicBezTo>
                    <a:cubicBezTo>
                      <a:pt x="71" y="36"/>
                      <a:pt x="73" y="36"/>
                      <a:pt x="73" y="32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2" y="31"/>
                      <a:pt x="70" y="30"/>
                      <a:pt x="70" y="30"/>
                    </a:cubicBezTo>
                    <a:cubicBezTo>
                      <a:pt x="69" y="30"/>
                      <a:pt x="66" y="32"/>
                      <a:pt x="65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80">
                <a:extLst>
                  <a:ext uri="{FF2B5EF4-FFF2-40B4-BE49-F238E27FC236}">
                    <a16:creationId xmlns:a16="http://schemas.microsoft.com/office/drawing/2014/main" id="{81302BAC-BDD3-406B-B3F4-19430A292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4076" y="3099820"/>
                <a:ext cx="57717" cy="71519"/>
              </a:xfrm>
              <a:custGeom>
                <a:avLst/>
                <a:gdLst>
                  <a:gd name="T0" fmla="*/ 18 w 25"/>
                  <a:gd name="T1" fmla="*/ 8 h 31"/>
                  <a:gd name="T2" fmla="*/ 12 w 25"/>
                  <a:gd name="T3" fmla="*/ 4 h 31"/>
                  <a:gd name="T4" fmla="*/ 6 w 25"/>
                  <a:gd name="T5" fmla="*/ 0 h 31"/>
                  <a:gd name="T6" fmla="*/ 0 w 25"/>
                  <a:gd name="T7" fmla="*/ 2 h 31"/>
                  <a:gd name="T8" fmla="*/ 5 w 25"/>
                  <a:gd name="T9" fmla="*/ 11 h 31"/>
                  <a:gd name="T10" fmla="*/ 10 w 25"/>
                  <a:gd name="T11" fmla="*/ 22 h 31"/>
                  <a:gd name="T12" fmla="*/ 12 w 25"/>
                  <a:gd name="T13" fmla="*/ 31 h 31"/>
                  <a:gd name="T14" fmla="*/ 16 w 25"/>
                  <a:gd name="T15" fmla="*/ 24 h 31"/>
                  <a:gd name="T16" fmla="*/ 19 w 25"/>
                  <a:gd name="T17" fmla="*/ 21 h 31"/>
                  <a:gd name="T18" fmla="*/ 25 w 25"/>
                  <a:gd name="T19" fmla="*/ 22 h 31"/>
                  <a:gd name="T20" fmla="*/ 23 w 25"/>
                  <a:gd name="T21" fmla="*/ 16 h 31"/>
                  <a:gd name="T22" fmla="*/ 18 w 25"/>
                  <a:gd name="T23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31">
                    <a:moveTo>
                      <a:pt x="18" y="8"/>
                    </a:moveTo>
                    <a:cubicBezTo>
                      <a:pt x="17" y="5"/>
                      <a:pt x="14" y="4"/>
                      <a:pt x="12" y="4"/>
                    </a:cubicBezTo>
                    <a:cubicBezTo>
                      <a:pt x="10" y="4"/>
                      <a:pt x="8" y="0"/>
                      <a:pt x="6" y="0"/>
                    </a:cubicBezTo>
                    <a:cubicBezTo>
                      <a:pt x="5" y="1"/>
                      <a:pt x="2" y="1"/>
                      <a:pt x="0" y="2"/>
                    </a:cubicBezTo>
                    <a:cubicBezTo>
                      <a:pt x="2" y="6"/>
                      <a:pt x="4" y="10"/>
                      <a:pt x="5" y="11"/>
                    </a:cubicBezTo>
                    <a:cubicBezTo>
                      <a:pt x="7" y="14"/>
                      <a:pt x="12" y="20"/>
                      <a:pt x="10" y="22"/>
                    </a:cubicBezTo>
                    <a:cubicBezTo>
                      <a:pt x="9" y="24"/>
                      <a:pt x="9" y="30"/>
                      <a:pt x="12" y="31"/>
                    </a:cubicBezTo>
                    <a:cubicBezTo>
                      <a:pt x="13" y="30"/>
                      <a:pt x="16" y="26"/>
                      <a:pt x="16" y="24"/>
                    </a:cubicBezTo>
                    <a:cubicBezTo>
                      <a:pt x="16" y="23"/>
                      <a:pt x="16" y="20"/>
                      <a:pt x="19" y="21"/>
                    </a:cubicBezTo>
                    <a:cubicBezTo>
                      <a:pt x="22" y="21"/>
                      <a:pt x="25" y="23"/>
                      <a:pt x="25" y="22"/>
                    </a:cubicBezTo>
                    <a:cubicBezTo>
                      <a:pt x="25" y="21"/>
                      <a:pt x="24" y="18"/>
                      <a:pt x="23" y="16"/>
                    </a:cubicBezTo>
                    <a:cubicBezTo>
                      <a:pt x="22" y="15"/>
                      <a:pt x="19" y="11"/>
                      <a:pt x="18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81">
                <a:extLst>
                  <a:ext uri="{FF2B5EF4-FFF2-40B4-BE49-F238E27FC236}">
                    <a16:creationId xmlns:a16="http://schemas.microsoft.com/office/drawing/2014/main" id="{2AB420C5-BAC5-4E2D-8DC9-A2E2EEE55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8755" y="3203962"/>
                <a:ext cx="117944" cy="61482"/>
              </a:xfrm>
              <a:custGeom>
                <a:avLst/>
                <a:gdLst>
                  <a:gd name="T0" fmla="*/ 39 w 51"/>
                  <a:gd name="T1" fmla="*/ 0 h 27"/>
                  <a:gd name="T2" fmla="*/ 30 w 51"/>
                  <a:gd name="T3" fmla="*/ 2 h 27"/>
                  <a:gd name="T4" fmla="*/ 24 w 51"/>
                  <a:gd name="T5" fmla="*/ 4 h 27"/>
                  <a:gd name="T6" fmla="*/ 16 w 51"/>
                  <a:gd name="T7" fmla="*/ 4 h 27"/>
                  <a:gd name="T8" fmla="*/ 7 w 51"/>
                  <a:gd name="T9" fmla="*/ 3 h 27"/>
                  <a:gd name="T10" fmla="*/ 2 w 51"/>
                  <a:gd name="T11" fmla="*/ 0 h 27"/>
                  <a:gd name="T12" fmla="*/ 2 w 51"/>
                  <a:gd name="T13" fmla="*/ 0 h 27"/>
                  <a:gd name="T14" fmla="*/ 2 w 51"/>
                  <a:gd name="T15" fmla="*/ 6 h 27"/>
                  <a:gd name="T16" fmla="*/ 4 w 51"/>
                  <a:gd name="T17" fmla="*/ 11 h 27"/>
                  <a:gd name="T18" fmla="*/ 2 w 51"/>
                  <a:gd name="T19" fmla="*/ 14 h 27"/>
                  <a:gd name="T20" fmla="*/ 2 w 51"/>
                  <a:gd name="T21" fmla="*/ 18 h 27"/>
                  <a:gd name="T22" fmla="*/ 6 w 51"/>
                  <a:gd name="T23" fmla="*/ 23 h 27"/>
                  <a:gd name="T24" fmla="*/ 8 w 51"/>
                  <a:gd name="T25" fmla="*/ 26 h 27"/>
                  <a:gd name="T26" fmla="*/ 18 w 51"/>
                  <a:gd name="T27" fmla="*/ 26 h 27"/>
                  <a:gd name="T28" fmla="*/ 27 w 51"/>
                  <a:gd name="T29" fmla="*/ 27 h 27"/>
                  <a:gd name="T30" fmla="*/ 30 w 51"/>
                  <a:gd name="T31" fmla="*/ 25 h 27"/>
                  <a:gd name="T32" fmla="*/ 34 w 51"/>
                  <a:gd name="T33" fmla="*/ 24 h 27"/>
                  <a:gd name="T34" fmla="*/ 34 w 51"/>
                  <a:gd name="T35" fmla="*/ 21 h 27"/>
                  <a:gd name="T36" fmla="*/ 42 w 51"/>
                  <a:gd name="T37" fmla="*/ 21 h 27"/>
                  <a:gd name="T38" fmla="*/ 45 w 51"/>
                  <a:gd name="T39" fmla="*/ 21 h 27"/>
                  <a:gd name="T40" fmla="*/ 44 w 51"/>
                  <a:gd name="T41" fmla="*/ 19 h 27"/>
                  <a:gd name="T42" fmla="*/ 43 w 51"/>
                  <a:gd name="T43" fmla="*/ 13 h 27"/>
                  <a:gd name="T44" fmla="*/ 49 w 51"/>
                  <a:gd name="T45" fmla="*/ 6 h 27"/>
                  <a:gd name="T46" fmla="*/ 51 w 51"/>
                  <a:gd name="T47" fmla="*/ 4 h 27"/>
                  <a:gd name="T48" fmla="*/ 46 w 51"/>
                  <a:gd name="T49" fmla="*/ 2 h 27"/>
                  <a:gd name="T50" fmla="*/ 39 w 51"/>
                  <a:gd name="T5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27">
                    <a:moveTo>
                      <a:pt x="39" y="0"/>
                    </a:moveTo>
                    <a:cubicBezTo>
                      <a:pt x="37" y="0"/>
                      <a:pt x="31" y="0"/>
                      <a:pt x="30" y="2"/>
                    </a:cubicBezTo>
                    <a:cubicBezTo>
                      <a:pt x="28" y="3"/>
                      <a:pt x="26" y="4"/>
                      <a:pt x="24" y="4"/>
                    </a:cubicBezTo>
                    <a:cubicBezTo>
                      <a:pt x="22" y="4"/>
                      <a:pt x="17" y="3"/>
                      <a:pt x="16" y="4"/>
                    </a:cubicBezTo>
                    <a:cubicBezTo>
                      <a:pt x="14" y="4"/>
                      <a:pt x="8" y="3"/>
                      <a:pt x="7" y="3"/>
                    </a:cubicBezTo>
                    <a:cubicBezTo>
                      <a:pt x="6" y="3"/>
                      <a:pt x="5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4"/>
                      <a:pt x="2" y="6"/>
                    </a:cubicBezTo>
                    <a:cubicBezTo>
                      <a:pt x="4" y="8"/>
                      <a:pt x="6" y="11"/>
                      <a:pt x="4" y="11"/>
                    </a:cubicBezTo>
                    <a:cubicBezTo>
                      <a:pt x="3" y="11"/>
                      <a:pt x="1" y="13"/>
                      <a:pt x="2" y="14"/>
                    </a:cubicBezTo>
                    <a:cubicBezTo>
                      <a:pt x="2" y="15"/>
                      <a:pt x="1" y="18"/>
                      <a:pt x="2" y="18"/>
                    </a:cubicBezTo>
                    <a:cubicBezTo>
                      <a:pt x="2" y="19"/>
                      <a:pt x="6" y="22"/>
                      <a:pt x="6" y="23"/>
                    </a:cubicBezTo>
                    <a:cubicBezTo>
                      <a:pt x="6" y="24"/>
                      <a:pt x="8" y="25"/>
                      <a:pt x="8" y="26"/>
                    </a:cubicBezTo>
                    <a:cubicBezTo>
                      <a:pt x="11" y="25"/>
                      <a:pt x="17" y="25"/>
                      <a:pt x="18" y="26"/>
                    </a:cubicBezTo>
                    <a:cubicBezTo>
                      <a:pt x="20" y="27"/>
                      <a:pt x="27" y="27"/>
                      <a:pt x="27" y="27"/>
                    </a:cubicBezTo>
                    <a:cubicBezTo>
                      <a:pt x="29" y="27"/>
                      <a:pt x="31" y="27"/>
                      <a:pt x="30" y="25"/>
                    </a:cubicBezTo>
                    <a:cubicBezTo>
                      <a:pt x="30" y="24"/>
                      <a:pt x="32" y="24"/>
                      <a:pt x="34" y="24"/>
                    </a:cubicBezTo>
                    <a:cubicBezTo>
                      <a:pt x="34" y="22"/>
                      <a:pt x="33" y="22"/>
                      <a:pt x="34" y="21"/>
                    </a:cubicBezTo>
                    <a:cubicBezTo>
                      <a:pt x="35" y="21"/>
                      <a:pt x="40" y="20"/>
                      <a:pt x="42" y="21"/>
                    </a:cubicBezTo>
                    <a:cubicBezTo>
                      <a:pt x="43" y="22"/>
                      <a:pt x="44" y="21"/>
                      <a:pt x="45" y="21"/>
                    </a:cubicBezTo>
                    <a:cubicBezTo>
                      <a:pt x="45" y="20"/>
                      <a:pt x="45" y="19"/>
                      <a:pt x="44" y="19"/>
                    </a:cubicBezTo>
                    <a:cubicBezTo>
                      <a:pt x="43" y="19"/>
                      <a:pt x="41" y="13"/>
                      <a:pt x="43" y="13"/>
                    </a:cubicBezTo>
                    <a:cubicBezTo>
                      <a:pt x="44" y="12"/>
                      <a:pt x="46" y="7"/>
                      <a:pt x="49" y="6"/>
                    </a:cubicBezTo>
                    <a:cubicBezTo>
                      <a:pt x="50" y="6"/>
                      <a:pt x="50" y="5"/>
                      <a:pt x="51" y="4"/>
                    </a:cubicBezTo>
                    <a:cubicBezTo>
                      <a:pt x="48" y="3"/>
                      <a:pt x="46" y="2"/>
                      <a:pt x="46" y="2"/>
                    </a:cubicBezTo>
                    <a:cubicBezTo>
                      <a:pt x="45" y="1"/>
                      <a:pt x="41" y="0"/>
                      <a:pt x="39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82">
                <a:extLst>
                  <a:ext uri="{FF2B5EF4-FFF2-40B4-BE49-F238E27FC236}">
                    <a16:creationId xmlns:a16="http://schemas.microsoft.com/office/drawing/2014/main" id="{A0EDB801-0B7E-4544-A9C5-FEAB75611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6132" y="3242858"/>
                <a:ext cx="51444" cy="33878"/>
              </a:xfrm>
              <a:custGeom>
                <a:avLst/>
                <a:gdLst>
                  <a:gd name="T0" fmla="*/ 5 w 22"/>
                  <a:gd name="T1" fmla="*/ 15 h 15"/>
                  <a:gd name="T2" fmla="*/ 5 w 22"/>
                  <a:gd name="T3" fmla="*/ 15 h 15"/>
                  <a:gd name="T4" fmla="*/ 5 w 22"/>
                  <a:gd name="T5" fmla="*/ 15 h 15"/>
                  <a:gd name="T6" fmla="*/ 5 w 22"/>
                  <a:gd name="T7" fmla="*/ 15 h 15"/>
                  <a:gd name="T8" fmla="*/ 6 w 22"/>
                  <a:gd name="T9" fmla="*/ 15 h 15"/>
                  <a:gd name="T10" fmla="*/ 6 w 22"/>
                  <a:gd name="T11" fmla="*/ 15 h 15"/>
                  <a:gd name="T12" fmla="*/ 8 w 22"/>
                  <a:gd name="T13" fmla="*/ 15 h 15"/>
                  <a:gd name="T14" fmla="*/ 9 w 22"/>
                  <a:gd name="T15" fmla="*/ 15 h 15"/>
                  <a:gd name="T16" fmla="*/ 9 w 22"/>
                  <a:gd name="T17" fmla="*/ 15 h 15"/>
                  <a:gd name="T18" fmla="*/ 9 w 22"/>
                  <a:gd name="T19" fmla="*/ 15 h 15"/>
                  <a:gd name="T20" fmla="*/ 10 w 22"/>
                  <a:gd name="T21" fmla="*/ 15 h 15"/>
                  <a:gd name="T22" fmla="*/ 14 w 22"/>
                  <a:gd name="T23" fmla="*/ 13 h 15"/>
                  <a:gd name="T24" fmla="*/ 21 w 22"/>
                  <a:gd name="T25" fmla="*/ 9 h 15"/>
                  <a:gd name="T26" fmla="*/ 22 w 22"/>
                  <a:gd name="T27" fmla="*/ 9 h 15"/>
                  <a:gd name="T28" fmla="*/ 20 w 22"/>
                  <a:gd name="T29" fmla="*/ 6 h 15"/>
                  <a:gd name="T30" fmla="*/ 16 w 22"/>
                  <a:gd name="T31" fmla="*/ 1 h 15"/>
                  <a:gd name="T32" fmla="*/ 15 w 22"/>
                  <a:gd name="T33" fmla="*/ 1 h 15"/>
                  <a:gd name="T34" fmla="*/ 15 w 22"/>
                  <a:gd name="T35" fmla="*/ 1 h 15"/>
                  <a:gd name="T36" fmla="*/ 15 w 22"/>
                  <a:gd name="T37" fmla="*/ 0 h 15"/>
                  <a:gd name="T38" fmla="*/ 2 w 22"/>
                  <a:gd name="T39" fmla="*/ 2 h 15"/>
                  <a:gd name="T40" fmla="*/ 1 w 22"/>
                  <a:gd name="T41" fmla="*/ 2 h 15"/>
                  <a:gd name="T42" fmla="*/ 0 w 22"/>
                  <a:gd name="T43" fmla="*/ 10 h 15"/>
                  <a:gd name="T44" fmla="*/ 5 w 22"/>
                  <a:gd name="T4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15">
                    <a:moveTo>
                      <a:pt x="5" y="15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2" y="14"/>
                      <a:pt x="13" y="12"/>
                      <a:pt x="14" y="13"/>
                    </a:cubicBezTo>
                    <a:cubicBezTo>
                      <a:pt x="15" y="13"/>
                      <a:pt x="21" y="10"/>
                      <a:pt x="21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8"/>
                      <a:pt x="20" y="7"/>
                      <a:pt x="20" y="6"/>
                    </a:cubicBezTo>
                    <a:cubicBezTo>
                      <a:pt x="20" y="5"/>
                      <a:pt x="16" y="2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1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5"/>
                      <a:pt x="0" y="8"/>
                      <a:pt x="0" y="10"/>
                    </a:cubicBezTo>
                    <a:cubicBezTo>
                      <a:pt x="1" y="12"/>
                      <a:pt x="2" y="14"/>
                      <a:pt x="5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3">
                <a:extLst>
                  <a:ext uri="{FF2B5EF4-FFF2-40B4-BE49-F238E27FC236}">
                    <a16:creationId xmlns:a16="http://schemas.microsoft.com/office/drawing/2014/main" id="{66D09031-F43C-4C93-989A-C0CC57C46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8755" y="3005715"/>
                <a:ext cx="329993" cy="190718"/>
              </a:xfrm>
              <a:custGeom>
                <a:avLst/>
                <a:gdLst>
                  <a:gd name="T0" fmla="*/ 134 w 143"/>
                  <a:gd name="T1" fmla="*/ 48 h 83"/>
                  <a:gd name="T2" fmla="*/ 142 w 143"/>
                  <a:gd name="T3" fmla="*/ 43 h 83"/>
                  <a:gd name="T4" fmla="*/ 143 w 143"/>
                  <a:gd name="T5" fmla="*/ 38 h 83"/>
                  <a:gd name="T6" fmla="*/ 143 w 143"/>
                  <a:gd name="T7" fmla="*/ 32 h 83"/>
                  <a:gd name="T8" fmla="*/ 132 w 143"/>
                  <a:gd name="T9" fmla="*/ 28 h 83"/>
                  <a:gd name="T10" fmla="*/ 122 w 143"/>
                  <a:gd name="T11" fmla="*/ 22 h 83"/>
                  <a:gd name="T12" fmla="*/ 113 w 143"/>
                  <a:gd name="T13" fmla="*/ 23 h 83"/>
                  <a:gd name="T14" fmla="*/ 106 w 143"/>
                  <a:gd name="T15" fmla="*/ 20 h 83"/>
                  <a:gd name="T16" fmla="*/ 97 w 143"/>
                  <a:gd name="T17" fmla="*/ 12 h 83"/>
                  <a:gd name="T18" fmla="*/ 94 w 143"/>
                  <a:gd name="T19" fmla="*/ 1 h 83"/>
                  <a:gd name="T20" fmla="*/ 82 w 143"/>
                  <a:gd name="T21" fmla="*/ 1 h 83"/>
                  <a:gd name="T22" fmla="*/ 76 w 143"/>
                  <a:gd name="T23" fmla="*/ 2 h 83"/>
                  <a:gd name="T24" fmla="*/ 66 w 143"/>
                  <a:gd name="T25" fmla="*/ 8 h 83"/>
                  <a:gd name="T26" fmla="*/ 57 w 143"/>
                  <a:gd name="T27" fmla="*/ 10 h 83"/>
                  <a:gd name="T28" fmla="*/ 47 w 143"/>
                  <a:gd name="T29" fmla="*/ 8 h 83"/>
                  <a:gd name="T30" fmla="*/ 34 w 143"/>
                  <a:gd name="T31" fmla="*/ 6 h 83"/>
                  <a:gd name="T32" fmla="*/ 15 w 143"/>
                  <a:gd name="T33" fmla="*/ 8 h 83"/>
                  <a:gd name="T34" fmla="*/ 11 w 143"/>
                  <a:gd name="T35" fmla="*/ 11 h 83"/>
                  <a:gd name="T36" fmla="*/ 11 w 143"/>
                  <a:gd name="T37" fmla="*/ 22 h 83"/>
                  <a:gd name="T38" fmla="*/ 4 w 143"/>
                  <a:gd name="T39" fmla="*/ 35 h 83"/>
                  <a:gd name="T40" fmla="*/ 4 w 143"/>
                  <a:gd name="T41" fmla="*/ 45 h 83"/>
                  <a:gd name="T42" fmla="*/ 8 w 143"/>
                  <a:gd name="T43" fmla="*/ 46 h 83"/>
                  <a:gd name="T44" fmla="*/ 21 w 143"/>
                  <a:gd name="T45" fmla="*/ 49 h 83"/>
                  <a:gd name="T46" fmla="*/ 28 w 143"/>
                  <a:gd name="T47" fmla="*/ 47 h 83"/>
                  <a:gd name="T48" fmla="*/ 43 w 143"/>
                  <a:gd name="T49" fmla="*/ 41 h 83"/>
                  <a:gd name="T50" fmla="*/ 55 w 143"/>
                  <a:gd name="T51" fmla="*/ 49 h 83"/>
                  <a:gd name="T52" fmla="*/ 62 w 143"/>
                  <a:gd name="T53" fmla="*/ 63 h 83"/>
                  <a:gd name="T54" fmla="*/ 53 w 143"/>
                  <a:gd name="T55" fmla="*/ 65 h 83"/>
                  <a:gd name="T56" fmla="*/ 51 w 143"/>
                  <a:gd name="T57" fmla="*/ 74 h 83"/>
                  <a:gd name="T58" fmla="*/ 59 w 143"/>
                  <a:gd name="T59" fmla="*/ 75 h 83"/>
                  <a:gd name="T60" fmla="*/ 70 w 143"/>
                  <a:gd name="T61" fmla="*/ 60 h 83"/>
                  <a:gd name="T62" fmla="*/ 79 w 143"/>
                  <a:gd name="T63" fmla="*/ 64 h 83"/>
                  <a:gd name="T64" fmla="*/ 82 w 143"/>
                  <a:gd name="T65" fmla="*/ 72 h 83"/>
                  <a:gd name="T66" fmla="*/ 90 w 143"/>
                  <a:gd name="T67" fmla="*/ 82 h 83"/>
                  <a:gd name="T68" fmla="*/ 104 w 143"/>
                  <a:gd name="T69" fmla="*/ 77 h 83"/>
                  <a:gd name="T70" fmla="*/ 107 w 143"/>
                  <a:gd name="T71" fmla="*/ 74 h 83"/>
                  <a:gd name="T72" fmla="*/ 111 w 143"/>
                  <a:gd name="T73" fmla="*/ 61 h 83"/>
                  <a:gd name="T74" fmla="*/ 127 w 143"/>
                  <a:gd name="T75" fmla="*/ 5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3" h="83">
                    <a:moveTo>
                      <a:pt x="127" y="52"/>
                    </a:moveTo>
                    <a:cubicBezTo>
                      <a:pt x="129" y="52"/>
                      <a:pt x="132" y="48"/>
                      <a:pt x="134" y="48"/>
                    </a:cubicBezTo>
                    <a:cubicBezTo>
                      <a:pt x="135" y="48"/>
                      <a:pt x="140" y="49"/>
                      <a:pt x="140" y="48"/>
                    </a:cubicBezTo>
                    <a:cubicBezTo>
                      <a:pt x="140" y="47"/>
                      <a:pt x="142" y="44"/>
                      <a:pt x="142" y="43"/>
                    </a:cubicBezTo>
                    <a:cubicBezTo>
                      <a:pt x="141" y="42"/>
                      <a:pt x="140" y="41"/>
                      <a:pt x="140" y="40"/>
                    </a:cubicBezTo>
                    <a:cubicBezTo>
                      <a:pt x="140" y="39"/>
                      <a:pt x="143" y="39"/>
                      <a:pt x="143" y="38"/>
                    </a:cubicBezTo>
                    <a:cubicBezTo>
                      <a:pt x="143" y="37"/>
                      <a:pt x="141" y="36"/>
                      <a:pt x="141" y="36"/>
                    </a:cubicBezTo>
                    <a:cubicBezTo>
                      <a:pt x="141" y="35"/>
                      <a:pt x="143" y="34"/>
                      <a:pt x="143" y="32"/>
                    </a:cubicBezTo>
                    <a:cubicBezTo>
                      <a:pt x="143" y="31"/>
                      <a:pt x="141" y="31"/>
                      <a:pt x="139" y="29"/>
                    </a:cubicBezTo>
                    <a:cubicBezTo>
                      <a:pt x="136" y="28"/>
                      <a:pt x="134" y="29"/>
                      <a:pt x="132" y="28"/>
                    </a:cubicBezTo>
                    <a:cubicBezTo>
                      <a:pt x="130" y="27"/>
                      <a:pt x="125" y="27"/>
                      <a:pt x="125" y="27"/>
                    </a:cubicBezTo>
                    <a:cubicBezTo>
                      <a:pt x="125" y="26"/>
                      <a:pt x="122" y="23"/>
                      <a:pt x="122" y="22"/>
                    </a:cubicBezTo>
                    <a:cubicBezTo>
                      <a:pt x="121" y="21"/>
                      <a:pt x="119" y="22"/>
                      <a:pt x="117" y="23"/>
                    </a:cubicBezTo>
                    <a:cubicBezTo>
                      <a:pt x="116" y="23"/>
                      <a:pt x="114" y="24"/>
                      <a:pt x="113" y="23"/>
                    </a:cubicBezTo>
                    <a:cubicBezTo>
                      <a:pt x="112" y="22"/>
                      <a:pt x="110" y="21"/>
                      <a:pt x="109" y="21"/>
                    </a:cubicBezTo>
                    <a:cubicBezTo>
                      <a:pt x="108" y="22"/>
                      <a:pt x="106" y="21"/>
                      <a:pt x="106" y="20"/>
                    </a:cubicBezTo>
                    <a:cubicBezTo>
                      <a:pt x="107" y="18"/>
                      <a:pt x="104" y="14"/>
                      <a:pt x="103" y="13"/>
                    </a:cubicBezTo>
                    <a:cubicBezTo>
                      <a:pt x="101" y="13"/>
                      <a:pt x="98" y="14"/>
                      <a:pt x="97" y="12"/>
                    </a:cubicBezTo>
                    <a:cubicBezTo>
                      <a:pt x="96" y="10"/>
                      <a:pt x="94" y="9"/>
                      <a:pt x="95" y="7"/>
                    </a:cubicBezTo>
                    <a:cubicBezTo>
                      <a:pt x="96" y="6"/>
                      <a:pt x="95" y="3"/>
                      <a:pt x="94" y="1"/>
                    </a:cubicBezTo>
                    <a:cubicBezTo>
                      <a:pt x="93" y="0"/>
                      <a:pt x="88" y="0"/>
                      <a:pt x="87" y="1"/>
                    </a:cubicBezTo>
                    <a:cubicBezTo>
                      <a:pt x="86" y="1"/>
                      <a:pt x="83" y="0"/>
                      <a:pt x="82" y="1"/>
                    </a:cubicBezTo>
                    <a:cubicBezTo>
                      <a:pt x="81" y="2"/>
                      <a:pt x="80" y="3"/>
                      <a:pt x="78" y="3"/>
                    </a:cubicBezTo>
                    <a:cubicBezTo>
                      <a:pt x="77" y="3"/>
                      <a:pt x="76" y="3"/>
                      <a:pt x="76" y="2"/>
                    </a:cubicBezTo>
                    <a:cubicBezTo>
                      <a:pt x="74" y="3"/>
                      <a:pt x="71" y="3"/>
                      <a:pt x="71" y="3"/>
                    </a:cubicBezTo>
                    <a:cubicBezTo>
                      <a:pt x="71" y="3"/>
                      <a:pt x="66" y="7"/>
                      <a:pt x="66" y="8"/>
                    </a:cubicBezTo>
                    <a:cubicBezTo>
                      <a:pt x="66" y="10"/>
                      <a:pt x="66" y="12"/>
                      <a:pt x="65" y="11"/>
                    </a:cubicBezTo>
                    <a:cubicBezTo>
                      <a:pt x="63" y="10"/>
                      <a:pt x="58" y="10"/>
                      <a:pt x="57" y="10"/>
                    </a:cubicBezTo>
                    <a:cubicBezTo>
                      <a:pt x="56" y="11"/>
                      <a:pt x="54" y="7"/>
                      <a:pt x="52" y="9"/>
                    </a:cubicBezTo>
                    <a:cubicBezTo>
                      <a:pt x="50" y="10"/>
                      <a:pt x="47" y="7"/>
                      <a:pt x="47" y="8"/>
                    </a:cubicBezTo>
                    <a:cubicBezTo>
                      <a:pt x="46" y="9"/>
                      <a:pt x="43" y="8"/>
                      <a:pt x="41" y="7"/>
                    </a:cubicBezTo>
                    <a:cubicBezTo>
                      <a:pt x="39" y="6"/>
                      <a:pt x="35" y="8"/>
                      <a:pt x="34" y="6"/>
                    </a:cubicBezTo>
                    <a:cubicBezTo>
                      <a:pt x="32" y="5"/>
                      <a:pt x="23" y="5"/>
                      <a:pt x="20" y="5"/>
                    </a:cubicBezTo>
                    <a:cubicBezTo>
                      <a:pt x="17" y="5"/>
                      <a:pt x="16" y="6"/>
                      <a:pt x="15" y="8"/>
                    </a:cubicBezTo>
                    <a:cubicBezTo>
                      <a:pt x="14" y="9"/>
                      <a:pt x="12" y="9"/>
                      <a:pt x="11" y="9"/>
                    </a:cubicBezTo>
                    <a:cubicBezTo>
                      <a:pt x="11" y="10"/>
                      <a:pt x="11" y="11"/>
                      <a:pt x="11" y="11"/>
                    </a:cubicBezTo>
                    <a:cubicBezTo>
                      <a:pt x="12" y="12"/>
                      <a:pt x="15" y="18"/>
                      <a:pt x="14" y="19"/>
                    </a:cubicBezTo>
                    <a:cubicBezTo>
                      <a:pt x="14" y="21"/>
                      <a:pt x="12" y="21"/>
                      <a:pt x="11" y="22"/>
                    </a:cubicBezTo>
                    <a:cubicBezTo>
                      <a:pt x="10" y="23"/>
                      <a:pt x="4" y="29"/>
                      <a:pt x="3" y="30"/>
                    </a:cubicBezTo>
                    <a:cubicBezTo>
                      <a:pt x="3" y="31"/>
                      <a:pt x="4" y="35"/>
                      <a:pt x="4" y="35"/>
                    </a:cubicBezTo>
                    <a:cubicBezTo>
                      <a:pt x="3" y="36"/>
                      <a:pt x="0" y="40"/>
                      <a:pt x="0" y="41"/>
                    </a:cubicBezTo>
                    <a:cubicBezTo>
                      <a:pt x="0" y="43"/>
                      <a:pt x="2" y="45"/>
                      <a:pt x="4" y="45"/>
                    </a:cubicBezTo>
                    <a:cubicBezTo>
                      <a:pt x="4" y="45"/>
                      <a:pt x="5" y="46"/>
                      <a:pt x="5" y="46"/>
                    </a:cubicBezTo>
                    <a:cubicBezTo>
                      <a:pt x="6" y="46"/>
                      <a:pt x="7" y="46"/>
                      <a:pt x="8" y="46"/>
                    </a:cubicBezTo>
                    <a:cubicBezTo>
                      <a:pt x="9" y="46"/>
                      <a:pt x="14" y="47"/>
                      <a:pt x="16" y="47"/>
                    </a:cubicBezTo>
                    <a:cubicBezTo>
                      <a:pt x="18" y="47"/>
                      <a:pt x="20" y="48"/>
                      <a:pt x="21" y="49"/>
                    </a:cubicBezTo>
                    <a:cubicBezTo>
                      <a:pt x="21" y="49"/>
                      <a:pt x="23" y="49"/>
                      <a:pt x="24" y="48"/>
                    </a:cubicBezTo>
                    <a:cubicBezTo>
                      <a:pt x="26" y="46"/>
                      <a:pt x="27" y="47"/>
                      <a:pt x="28" y="47"/>
                    </a:cubicBezTo>
                    <a:cubicBezTo>
                      <a:pt x="30" y="47"/>
                      <a:pt x="32" y="46"/>
                      <a:pt x="33" y="45"/>
                    </a:cubicBezTo>
                    <a:cubicBezTo>
                      <a:pt x="34" y="44"/>
                      <a:pt x="41" y="42"/>
                      <a:pt x="43" y="41"/>
                    </a:cubicBezTo>
                    <a:cubicBezTo>
                      <a:pt x="45" y="41"/>
                      <a:pt x="47" y="45"/>
                      <a:pt x="49" y="45"/>
                    </a:cubicBezTo>
                    <a:cubicBezTo>
                      <a:pt x="51" y="45"/>
                      <a:pt x="54" y="46"/>
                      <a:pt x="55" y="49"/>
                    </a:cubicBezTo>
                    <a:cubicBezTo>
                      <a:pt x="56" y="52"/>
                      <a:pt x="59" y="56"/>
                      <a:pt x="60" y="57"/>
                    </a:cubicBezTo>
                    <a:cubicBezTo>
                      <a:pt x="61" y="59"/>
                      <a:pt x="62" y="62"/>
                      <a:pt x="62" y="63"/>
                    </a:cubicBezTo>
                    <a:cubicBezTo>
                      <a:pt x="62" y="64"/>
                      <a:pt x="59" y="62"/>
                      <a:pt x="56" y="62"/>
                    </a:cubicBezTo>
                    <a:cubicBezTo>
                      <a:pt x="53" y="61"/>
                      <a:pt x="53" y="64"/>
                      <a:pt x="53" y="65"/>
                    </a:cubicBezTo>
                    <a:cubicBezTo>
                      <a:pt x="53" y="67"/>
                      <a:pt x="49" y="72"/>
                      <a:pt x="48" y="73"/>
                    </a:cubicBezTo>
                    <a:cubicBezTo>
                      <a:pt x="48" y="74"/>
                      <a:pt x="50" y="74"/>
                      <a:pt x="51" y="74"/>
                    </a:cubicBezTo>
                    <a:cubicBezTo>
                      <a:pt x="52" y="75"/>
                      <a:pt x="55" y="73"/>
                      <a:pt x="56" y="73"/>
                    </a:cubicBezTo>
                    <a:cubicBezTo>
                      <a:pt x="56" y="73"/>
                      <a:pt x="58" y="74"/>
                      <a:pt x="59" y="75"/>
                    </a:cubicBezTo>
                    <a:cubicBezTo>
                      <a:pt x="59" y="71"/>
                      <a:pt x="59" y="71"/>
                      <a:pt x="63" y="69"/>
                    </a:cubicBezTo>
                    <a:cubicBezTo>
                      <a:pt x="66" y="66"/>
                      <a:pt x="66" y="61"/>
                      <a:pt x="70" y="60"/>
                    </a:cubicBezTo>
                    <a:cubicBezTo>
                      <a:pt x="73" y="60"/>
                      <a:pt x="74" y="58"/>
                      <a:pt x="78" y="59"/>
                    </a:cubicBezTo>
                    <a:cubicBezTo>
                      <a:pt x="83" y="60"/>
                      <a:pt x="76" y="63"/>
                      <a:pt x="79" y="64"/>
                    </a:cubicBezTo>
                    <a:cubicBezTo>
                      <a:pt x="82" y="66"/>
                      <a:pt x="92" y="64"/>
                      <a:pt x="92" y="66"/>
                    </a:cubicBezTo>
                    <a:cubicBezTo>
                      <a:pt x="93" y="69"/>
                      <a:pt x="81" y="71"/>
                      <a:pt x="82" y="72"/>
                    </a:cubicBezTo>
                    <a:cubicBezTo>
                      <a:pt x="82" y="73"/>
                      <a:pt x="88" y="75"/>
                      <a:pt x="90" y="76"/>
                    </a:cubicBezTo>
                    <a:cubicBezTo>
                      <a:pt x="92" y="77"/>
                      <a:pt x="89" y="81"/>
                      <a:pt x="90" y="82"/>
                    </a:cubicBezTo>
                    <a:cubicBezTo>
                      <a:pt x="91" y="83"/>
                      <a:pt x="94" y="82"/>
                      <a:pt x="97" y="81"/>
                    </a:cubicBezTo>
                    <a:cubicBezTo>
                      <a:pt x="99" y="79"/>
                      <a:pt x="101" y="79"/>
                      <a:pt x="104" y="77"/>
                    </a:cubicBezTo>
                    <a:cubicBezTo>
                      <a:pt x="108" y="75"/>
                      <a:pt x="114" y="77"/>
                      <a:pt x="115" y="76"/>
                    </a:cubicBezTo>
                    <a:cubicBezTo>
                      <a:pt x="116" y="74"/>
                      <a:pt x="113" y="73"/>
                      <a:pt x="107" y="74"/>
                    </a:cubicBezTo>
                    <a:cubicBezTo>
                      <a:pt x="101" y="74"/>
                      <a:pt x="100" y="68"/>
                      <a:pt x="100" y="67"/>
                    </a:cubicBezTo>
                    <a:cubicBezTo>
                      <a:pt x="100" y="66"/>
                      <a:pt x="107" y="61"/>
                      <a:pt x="111" y="61"/>
                    </a:cubicBezTo>
                    <a:cubicBezTo>
                      <a:pt x="114" y="60"/>
                      <a:pt x="117" y="59"/>
                      <a:pt x="121" y="57"/>
                    </a:cubicBezTo>
                    <a:cubicBezTo>
                      <a:pt x="122" y="57"/>
                      <a:pt x="125" y="56"/>
                      <a:pt x="127" y="56"/>
                    </a:cubicBezTo>
                    <a:cubicBezTo>
                      <a:pt x="127" y="54"/>
                      <a:pt x="126" y="52"/>
                      <a:pt x="127" y="5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4">
                <a:extLst>
                  <a:ext uri="{FF2B5EF4-FFF2-40B4-BE49-F238E27FC236}">
                    <a16:creationId xmlns:a16="http://schemas.microsoft.com/office/drawing/2014/main" id="{635EA3DA-03D8-4312-9596-FC03DB58B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7576" y="2906592"/>
                <a:ext cx="174407" cy="126727"/>
              </a:xfrm>
              <a:custGeom>
                <a:avLst/>
                <a:gdLst>
                  <a:gd name="T0" fmla="*/ 71 w 76"/>
                  <a:gd name="T1" fmla="*/ 27 h 55"/>
                  <a:gd name="T2" fmla="*/ 66 w 76"/>
                  <a:gd name="T3" fmla="*/ 23 h 55"/>
                  <a:gd name="T4" fmla="*/ 62 w 76"/>
                  <a:gd name="T5" fmla="*/ 18 h 55"/>
                  <a:gd name="T6" fmla="*/ 62 w 76"/>
                  <a:gd name="T7" fmla="*/ 12 h 55"/>
                  <a:gd name="T8" fmla="*/ 61 w 76"/>
                  <a:gd name="T9" fmla="*/ 6 h 55"/>
                  <a:gd name="T10" fmla="*/ 53 w 76"/>
                  <a:gd name="T11" fmla="*/ 4 h 55"/>
                  <a:gd name="T12" fmla="*/ 49 w 76"/>
                  <a:gd name="T13" fmla="*/ 4 h 55"/>
                  <a:gd name="T14" fmla="*/ 45 w 76"/>
                  <a:gd name="T15" fmla="*/ 2 h 55"/>
                  <a:gd name="T16" fmla="*/ 41 w 76"/>
                  <a:gd name="T17" fmla="*/ 1 h 55"/>
                  <a:gd name="T18" fmla="*/ 40 w 76"/>
                  <a:gd name="T19" fmla="*/ 0 h 55"/>
                  <a:gd name="T20" fmla="*/ 38 w 76"/>
                  <a:gd name="T21" fmla="*/ 1 h 55"/>
                  <a:gd name="T22" fmla="*/ 35 w 76"/>
                  <a:gd name="T23" fmla="*/ 4 h 55"/>
                  <a:gd name="T24" fmla="*/ 29 w 76"/>
                  <a:gd name="T25" fmla="*/ 5 h 55"/>
                  <a:gd name="T26" fmla="*/ 27 w 76"/>
                  <a:gd name="T27" fmla="*/ 9 h 55"/>
                  <a:gd name="T28" fmla="*/ 26 w 76"/>
                  <a:gd name="T29" fmla="*/ 12 h 55"/>
                  <a:gd name="T30" fmla="*/ 23 w 76"/>
                  <a:gd name="T31" fmla="*/ 15 h 55"/>
                  <a:gd name="T32" fmla="*/ 19 w 76"/>
                  <a:gd name="T33" fmla="*/ 18 h 55"/>
                  <a:gd name="T34" fmla="*/ 18 w 76"/>
                  <a:gd name="T35" fmla="*/ 22 h 55"/>
                  <a:gd name="T36" fmla="*/ 13 w 76"/>
                  <a:gd name="T37" fmla="*/ 24 h 55"/>
                  <a:gd name="T38" fmla="*/ 9 w 76"/>
                  <a:gd name="T39" fmla="*/ 26 h 55"/>
                  <a:gd name="T40" fmla="*/ 3 w 76"/>
                  <a:gd name="T41" fmla="*/ 25 h 55"/>
                  <a:gd name="T42" fmla="*/ 3 w 76"/>
                  <a:gd name="T43" fmla="*/ 26 h 55"/>
                  <a:gd name="T44" fmla="*/ 4 w 76"/>
                  <a:gd name="T45" fmla="*/ 32 h 55"/>
                  <a:gd name="T46" fmla="*/ 5 w 76"/>
                  <a:gd name="T47" fmla="*/ 39 h 55"/>
                  <a:gd name="T48" fmla="*/ 0 w 76"/>
                  <a:gd name="T49" fmla="*/ 43 h 55"/>
                  <a:gd name="T50" fmla="*/ 3 w 76"/>
                  <a:gd name="T51" fmla="*/ 47 h 55"/>
                  <a:gd name="T52" fmla="*/ 3 w 76"/>
                  <a:gd name="T53" fmla="*/ 52 h 55"/>
                  <a:gd name="T54" fmla="*/ 7 w 76"/>
                  <a:gd name="T55" fmla="*/ 51 h 55"/>
                  <a:gd name="T56" fmla="*/ 12 w 76"/>
                  <a:gd name="T57" fmla="*/ 48 h 55"/>
                  <a:gd name="T58" fmla="*/ 26 w 76"/>
                  <a:gd name="T59" fmla="*/ 49 h 55"/>
                  <a:gd name="T60" fmla="*/ 33 w 76"/>
                  <a:gd name="T61" fmla="*/ 50 h 55"/>
                  <a:gd name="T62" fmla="*/ 39 w 76"/>
                  <a:gd name="T63" fmla="*/ 51 h 55"/>
                  <a:gd name="T64" fmla="*/ 44 w 76"/>
                  <a:gd name="T65" fmla="*/ 52 h 55"/>
                  <a:gd name="T66" fmla="*/ 49 w 76"/>
                  <a:gd name="T67" fmla="*/ 53 h 55"/>
                  <a:gd name="T68" fmla="*/ 57 w 76"/>
                  <a:gd name="T69" fmla="*/ 54 h 55"/>
                  <a:gd name="T70" fmla="*/ 58 w 76"/>
                  <a:gd name="T71" fmla="*/ 51 h 55"/>
                  <a:gd name="T72" fmla="*/ 63 w 76"/>
                  <a:gd name="T73" fmla="*/ 46 h 55"/>
                  <a:gd name="T74" fmla="*/ 68 w 76"/>
                  <a:gd name="T75" fmla="*/ 45 h 55"/>
                  <a:gd name="T76" fmla="*/ 67 w 76"/>
                  <a:gd name="T77" fmla="*/ 42 h 55"/>
                  <a:gd name="T78" fmla="*/ 65 w 76"/>
                  <a:gd name="T79" fmla="*/ 34 h 55"/>
                  <a:gd name="T80" fmla="*/ 71 w 76"/>
                  <a:gd name="T81" fmla="*/ 35 h 55"/>
                  <a:gd name="T82" fmla="*/ 75 w 76"/>
                  <a:gd name="T83" fmla="*/ 31 h 55"/>
                  <a:gd name="T84" fmla="*/ 71 w 76"/>
                  <a:gd name="T85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55">
                    <a:moveTo>
                      <a:pt x="71" y="27"/>
                    </a:moveTo>
                    <a:cubicBezTo>
                      <a:pt x="69" y="27"/>
                      <a:pt x="68" y="24"/>
                      <a:pt x="66" y="23"/>
                    </a:cubicBezTo>
                    <a:cubicBezTo>
                      <a:pt x="64" y="22"/>
                      <a:pt x="64" y="19"/>
                      <a:pt x="62" y="18"/>
                    </a:cubicBezTo>
                    <a:cubicBezTo>
                      <a:pt x="60" y="16"/>
                      <a:pt x="62" y="14"/>
                      <a:pt x="62" y="12"/>
                    </a:cubicBezTo>
                    <a:cubicBezTo>
                      <a:pt x="61" y="10"/>
                      <a:pt x="62" y="7"/>
                      <a:pt x="61" y="6"/>
                    </a:cubicBezTo>
                    <a:cubicBezTo>
                      <a:pt x="60" y="6"/>
                      <a:pt x="55" y="3"/>
                      <a:pt x="53" y="4"/>
                    </a:cubicBezTo>
                    <a:cubicBezTo>
                      <a:pt x="51" y="5"/>
                      <a:pt x="50" y="6"/>
                      <a:pt x="49" y="4"/>
                    </a:cubicBezTo>
                    <a:cubicBezTo>
                      <a:pt x="48" y="3"/>
                      <a:pt x="47" y="2"/>
                      <a:pt x="45" y="2"/>
                    </a:cubicBezTo>
                    <a:cubicBezTo>
                      <a:pt x="43" y="3"/>
                      <a:pt x="42" y="2"/>
                      <a:pt x="41" y="1"/>
                    </a:cubicBezTo>
                    <a:cubicBezTo>
                      <a:pt x="40" y="1"/>
                      <a:pt x="40" y="1"/>
                      <a:pt x="40" y="0"/>
                    </a:cubicBezTo>
                    <a:cubicBezTo>
                      <a:pt x="39" y="1"/>
                      <a:pt x="38" y="1"/>
                      <a:pt x="38" y="1"/>
                    </a:cubicBezTo>
                    <a:cubicBezTo>
                      <a:pt x="37" y="2"/>
                      <a:pt x="36" y="4"/>
                      <a:pt x="35" y="4"/>
                    </a:cubicBezTo>
                    <a:cubicBezTo>
                      <a:pt x="33" y="4"/>
                      <a:pt x="31" y="4"/>
                      <a:pt x="29" y="5"/>
                    </a:cubicBezTo>
                    <a:cubicBezTo>
                      <a:pt x="27" y="6"/>
                      <a:pt x="27" y="8"/>
                      <a:pt x="27" y="9"/>
                    </a:cubicBezTo>
                    <a:cubicBezTo>
                      <a:pt x="27" y="10"/>
                      <a:pt x="28" y="12"/>
                      <a:pt x="26" y="12"/>
                    </a:cubicBezTo>
                    <a:cubicBezTo>
                      <a:pt x="25" y="12"/>
                      <a:pt x="25" y="14"/>
                      <a:pt x="23" y="15"/>
                    </a:cubicBezTo>
                    <a:cubicBezTo>
                      <a:pt x="22" y="15"/>
                      <a:pt x="20" y="17"/>
                      <a:pt x="19" y="18"/>
                    </a:cubicBezTo>
                    <a:cubicBezTo>
                      <a:pt x="19" y="20"/>
                      <a:pt x="19" y="22"/>
                      <a:pt x="18" y="22"/>
                    </a:cubicBezTo>
                    <a:cubicBezTo>
                      <a:pt x="17" y="22"/>
                      <a:pt x="14" y="23"/>
                      <a:pt x="13" y="24"/>
                    </a:cubicBezTo>
                    <a:cubicBezTo>
                      <a:pt x="12" y="25"/>
                      <a:pt x="11" y="26"/>
                      <a:pt x="9" y="26"/>
                    </a:cubicBezTo>
                    <a:cubicBezTo>
                      <a:pt x="8" y="25"/>
                      <a:pt x="5" y="25"/>
                      <a:pt x="3" y="25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2" y="29"/>
                      <a:pt x="3" y="31"/>
                      <a:pt x="4" y="32"/>
                    </a:cubicBezTo>
                    <a:cubicBezTo>
                      <a:pt x="6" y="33"/>
                      <a:pt x="6" y="38"/>
                      <a:pt x="5" y="39"/>
                    </a:cubicBezTo>
                    <a:cubicBezTo>
                      <a:pt x="3" y="40"/>
                      <a:pt x="0" y="42"/>
                      <a:pt x="0" y="43"/>
                    </a:cubicBezTo>
                    <a:cubicBezTo>
                      <a:pt x="0" y="44"/>
                      <a:pt x="3" y="45"/>
                      <a:pt x="3" y="47"/>
                    </a:cubicBezTo>
                    <a:cubicBezTo>
                      <a:pt x="2" y="48"/>
                      <a:pt x="2" y="50"/>
                      <a:pt x="3" y="52"/>
                    </a:cubicBezTo>
                    <a:cubicBezTo>
                      <a:pt x="4" y="52"/>
                      <a:pt x="6" y="52"/>
                      <a:pt x="7" y="51"/>
                    </a:cubicBezTo>
                    <a:cubicBezTo>
                      <a:pt x="8" y="49"/>
                      <a:pt x="9" y="48"/>
                      <a:pt x="12" y="48"/>
                    </a:cubicBezTo>
                    <a:cubicBezTo>
                      <a:pt x="15" y="48"/>
                      <a:pt x="24" y="48"/>
                      <a:pt x="26" y="49"/>
                    </a:cubicBezTo>
                    <a:cubicBezTo>
                      <a:pt x="27" y="51"/>
                      <a:pt x="31" y="49"/>
                      <a:pt x="33" y="50"/>
                    </a:cubicBezTo>
                    <a:cubicBezTo>
                      <a:pt x="35" y="51"/>
                      <a:pt x="38" y="52"/>
                      <a:pt x="39" y="51"/>
                    </a:cubicBezTo>
                    <a:cubicBezTo>
                      <a:pt x="39" y="50"/>
                      <a:pt x="42" y="53"/>
                      <a:pt x="44" y="52"/>
                    </a:cubicBezTo>
                    <a:cubicBezTo>
                      <a:pt x="46" y="50"/>
                      <a:pt x="48" y="54"/>
                      <a:pt x="49" y="53"/>
                    </a:cubicBezTo>
                    <a:cubicBezTo>
                      <a:pt x="50" y="53"/>
                      <a:pt x="55" y="53"/>
                      <a:pt x="57" y="54"/>
                    </a:cubicBezTo>
                    <a:cubicBezTo>
                      <a:pt x="58" y="55"/>
                      <a:pt x="58" y="53"/>
                      <a:pt x="58" y="51"/>
                    </a:cubicBezTo>
                    <a:cubicBezTo>
                      <a:pt x="58" y="50"/>
                      <a:pt x="63" y="46"/>
                      <a:pt x="63" y="46"/>
                    </a:cubicBezTo>
                    <a:cubicBezTo>
                      <a:pt x="63" y="46"/>
                      <a:pt x="66" y="46"/>
                      <a:pt x="68" y="45"/>
                    </a:cubicBezTo>
                    <a:cubicBezTo>
                      <a:pt x="67" y="44"/>
                      <a:pt x="67" y="43"/>
                      <a:pt x="67" y="42"/>
                    </a:cubicBezTo>
                    <a:cubicBezTo>
                      <a:pt x="66" y="38"/>
                      <a:pt x="64" y="35"/>
                      <a:pt x="65" y="34"/>
                    </a:cubicBezTo>
                    <a:cubicBezTo>
                      <a:pt x="67" y="33"/>
                      <a:pt x="70" y="36"/>
                      <a:pt x="71" y="35"/>
                    </a:cubicBezTo>
                    <a:cubicBezTo>
                      <a:pt x="73" y="34"/>
                      <a:pt x="76" y="33"/>
                      <a:pt x="75" y="31"/>
                    </a:cubicBezTo>
                    <a:cubicBezTo>
                      <a:pt x="75" y="30"/>
                      <a:pt x="72" y="27"/>
                      <a:pt x="71" y="2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5">
                <a:extLst>
                  <a:ext uri="{FF2B5EF4-FFF2-40B4-BE49-F238E27FC236}">
                    <a16:creationId xmlns:a16="http://schemas.microsoft.com/office/drawing/2014/main" id="{3B66DA0F-C314-4A6C-92F1-E34701BF2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3661" y="2857658"/>
                <a:ext cx="135510" cy="63991"/>
              </a:xfrm>
              <a:custGeom>
                <a:avLst/>
                <a:gdLst>
                  <a:gd name="T0" fmla="*/ 20 w 59"/>
                  <a:gd name="T1" fmla="*/ 19 h 28"/>
                  <a:gd name="T2" fmla="*/ 30 w 59"/>
                  <a:gd name="T3" fmla="*/ 19 h 28"/>
                  <a:gd name="T4" fmla="*/ 35 w 59"/>
                  <a:gd name="T5" fmla="*/ 21 h 28"/>
                  <a:gd name="T6" fmla="*/ 43 w 59"/>
                  <a:gd name="T7" fmla="*/ 25 h 28"/>
                  <a:gd name="T8" fmla="*/ 47 w 59"/>
                  <a:gd name="T9" fmla="*/ 28 h 28"/>
                  <a:gd name="T10" fmla="*/ 48 w 59"/>
                  <a:gd name="T11" fmla="*/ 26 h 28"/>
                  <a:gd name="T12" fmla="*/ 54 w 59"/>
                  <a:gd name="T13" fmla="*/ 25 h 28"/>
                  <a:gd name="T14" fmla="*/ 57 w 59"/>
                  <a:gd name="T15" fmla="*/ 22 h 28"/>
                  <a:gd name="T16" fmla="*/ 59 w 59"/>
                  <a:gd name="T17" fmla="*/ 21 h 28"/>
                  <a:gd name="T18" fmla="*/ 58 w 59"/>
                  <a:gd name="T19" fmla="*/ 17 h 28"/>
                  <a:gd name="T20" fmla="*/ 55 w 59"/>
                  <a:gd name="T21" fmla="*/ 12 h 28"/>
                  <a:gd name="T22" fmla="*/ 54 w 59"/>
                  <a:gd name="T23" fmla="*/ 7 h 28"/>
                  <a:gd name="T24" fmla="*/ 53 w 59"/>
                  <a:gd name="T25" fmla="*/ 5 h 28"/>
                  <a:gd name="T26" fmla="*/ 45 w 59"/>
                  <a:gd name="T27" fmla="*/ 5 h 28"/>
                  <a:gd name="T28" fmla="*/ 37 w 59"/>
                  <a:gd name="T29" fmla="*/ 0 h 28"/>
                  <a:gd name="T30" fmla="*/ 28 w 59"/>
                  <a:gd name="T31" fmla="*/ 0 h 28"/>
                  <a:gd name="T32" fmla="*/ 28 w 59"/>
                  <a:gd name="T33" fmla="*/ 8 h 28"/>
                  <a:gd name="T34" fmla="*/ 21 w 59"/>
                  <a:gd name="T35" fmla="*/ 11 h 28"/>
                  <a:gd name="T36" fmla="*/ 14 w 59"/>
                  <a:gd name="T37" fmla="*/ 3 h 28"/>
                  <a:gd name="T38" fmla="*/ 6 w 59"/>
                  <a:gd name="T39" fmla="*/ 7 h 28"/>
                  <a:gd name="T40" fmla="*/ 3 w 59"/>
                  <a:gd name="T41" fmla="*/ 13 h 28"/>
                  <a:gd name="T42" fmla="*/ 2 w 59"/>
                  <a:gd name="T43" fmla="*/ 21 h 28"/>
                  <a:gd name="T44" fmla="*/ 2 w 59"/>
                  <a:gd name="T45" fmla="*/ 21 h 28"/>
                  <a:gd name="T46" fmla="*/ 8 w 59"/>
                  <a:gd name="T47" fmla="*/ 19 h 28"/>
                  <a:gd name="T48" fmla="*/ 20 w 59"/>
                  <a:gd name="T49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28">
                    <a:moveTo>
                      <a:pt x="20" y="19"/>
                    </a:moveTo>
                    <a:cubicBezTo>
                      <a:pt x="22" y="19"/>
                      <a:pt x="27" y="20"/>
                      <a:pt x="30" y="19"/>
                    </a:cubicBezTo>
                    <a:cubicBezTo>
                      <a:pt x="33" y="18"/>
                      <a:pt x="33" y="21"/>
                      <a:pt x="35" y="21"/>
                    </a:cubicBezTo>
                    <a:cubicBezTo>
                      <a:pt x="37" y="21"/>
                      <a:pt x="40" y="23"/>
                      <a:pt x="43" y="25"/>
                    </a:cubicBezTo>
                    <a:cubicBezTo>
                      <a:pt x="44" y="26"/>
                      <a:pt x="45" y="27"/>
                      <a:pt x="47" y="28"/>
                    </a:cubicBezTo>
                    <a:cubicBezTo>
                      <a:pt x="47" y="27"/>
                      <a:pt x="47" y="27"/>
                      <a:pt x="48" y="26"/>
                    </a:cubicBezTo>
                    <a:cubicBezTo>
                      <a:pt x="50" y="25"/>
                      <a:pt x="52" y="25"/>
                      <a:pt x="54" y="25"/>
                    </a:cubicBezTo>
                    <a:cubicBezTo>
                      <a:pt x="55" y="25"/>
                      <a:pt x="56" y="23"/>
                      <a:pt x="57" y="22"/>
                    </a:cubicBezTo>
                    <a:cubicBezTo>
                      <a:pt x="57" y="22"/>
                      <a:pt x="58" y="22"/>
                      <a:pt x="59" y="21"/>
                    </a:cubicBezTo>
                    <a:cubicBezTo>
                      <a:pt x="59" y="20"/>
                      <a:pt x="59" y="18"/>
                      <a:pt x="58" y="17"/>
                    </a:cubicBezTo>
                    <a:cubicBezTo>
                      <a:pt x="56" y="15"/>
                      <a:pt x="54" y="13"/>
                      <a:pt x="55" y="12"/>
                    </a:cubicBezTo>
                    <a:cubicBezTo>
                      <a:pt x="56" y="11"/>
                      <a:pt x="56" y="9"/>
                      <a:pt x="54" y="7"/>
                    </a:cubicBezTo>
                    <a:cubicBezTo>
                      <a:pt x="54" y="7"/>
                      <a:pt x="53" y="6"/>
                      <a:pt x="53" y="5"/>
                    </a:cubicBezTo>
                    <a:cubicBezTo>
                      <a:pt x="50" y="5"/>
                      <a:pt x="46" y="5"/>
                      <a:pt x="45" y="5"/>
                    </a:cubicBezTo>
                    <a:cubicBezTo>
                      <a:pt x="44" y="5"/>
                      <a:pt x="38" y="1"/>
                      <a:pt x="37" y="0"/>
                    </a:cubicBezTo>
                    <a:cubicBezTo>
                      <a:pt x="36" y="0"/>
                      <a:pt x="32" y="0"/>
                      <a:pt x="28" y="0"/>
                    </a:cubicBezTo>
                    <a:cubicBezTo>
                      <a:pt x="26" y="3"/>
                      <a:pt x="28" y="4"/>
                      <a:pt x="28" y="8"/>
                    </a:cubicBezTo>
                    <a:cubicBezTo>
                      <a:pt x="27" y="12"/>
                      <a:pt x="23" y="11"/>
                      <a:pt x="21" y="11"/>
                    </a:cubicBezTo>
                    <a:cubicBezTo>
                      <a:pt x="19" y="11"/>
                      <a:pt x="15" y="5"/>
                      <a:pt x="14" y="3"/>
                    </a:cubicBezTo>
                    <a:cubicBezTo>
                      <a:pt x="13" y="1"/>
                      <a:pt x="9" y="5"/>
                      <a:pt x="6" y="7"/>
                    </a:cubicBezTo>
                    <a:cubicBezTo>
                      <a:pt x="3" y="8"/>
                      <a:pt x="5" y="11"/>
                      <a:pt x="3" y="13"/>
                    </a:cubicBezTo>
                    <a:cubicBezTo>
                      <a:pt x="1" y="14"/>
                      <a:pt x="0" y="17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4" y="21"/>
                      <a:pt x="7" y="20"/>
                      <a:pt x="8" y="19"/>
                    </a:cubicBezTo>
                    <a:cubicBezTo>
                      <a:pt x="11" y="17"/>
                      <a:pt x="18" y="19"/>
                      <a:pt x="20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6">
                <a:extLst>
                  <a:ext uri="{FF2B5EF4-FFF2-40B4-BE49-F238E27FC236}">
                    <a16:creationId xmlns:a16="http://schemas.microsoft.com/office/drawing/2014/main" id="{F22A9774-A094-4E6E-AABA-9D87745D22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3661" y="2896554"/>
                <a:ext cx="107906" cy="69010"/>
              </a:xfrm>
              <a:custGeom>
                <a:avLst/>
                <a:gdLst>
                  <a:gd name="T0" fmla="*/ 7 w 47"/>
                  <a:gd name="T1" fmla="*/ 15 h 30"/>
                  <a:gd name="T2" fmla="*/ 11 w 47"/>
                  <a:gd name="T3" fmla="*/ 17 h 30"/>
                  <a:gd name="T4" fmla="*/ 16 w 47"/>
                  <a:gd name="T5" fmla="*/ 20 h 30"/>
                  <a:gd name="T6" fmla="*/ 16 w 47"/>
                  <a:gd name="T7" fmla="*/ 26 h 30"/>
                  <a:gd name="T8" fmla="*/ 22 w 47"/>
                  <a:gd name="T9" fmla="*/ 29 h 30"/>
                  <a:gd name="T10" fmla="*/ 28 w 47"/>
                  <a:gd name="T11" fmla="*/ 30 h 30"/>
                  <a:gd name="T12" fmla="*/ 32 w 47"/>
                  <a:gd name="T13" fmla="*/ 28 h 30"/>
                  <a:gd name="T14" fmla="*/ 37 w 47"/>
                  <a:gd name="T15" fmla="*/ 26 h 30"/>
                  <a:gd name="T16" fmla="*/ 38 w 47"/>
                  <a:gd name="T17" fmla="*/ 22 h 30"/>
                  <a:gd name="T18" fmla="*/ 42 w 47"/>
                  <a:gd name="T19" fmla="*/ 19 h 30"/>
                  <a:gd name="T20" fmla="*/ 45 w 47"/>
                  <a:gd name="T21" fmla="*/ 16 h 30"/>
                  <a:gd name="T22" fmla="*/ 46 w 47"/>
                  <a:gd name="T23" fmla="*/ 13 h 30"/>
                  <a:gd name="T24" fmla="*/ 47 w 47"/>
                  <a:gd name="T25" fmla="*/ 11 h 30"/>
                  <a:gd name="T26" fmla="*/ 43 w 47"/>
                  <a:gd name="T27" fmla="*/ 8 h 30"/>
                  <a:gd name="T28" fmla="*/ 35 w 47"/>
                  <a:gd name="T29" fmla="*/ 4 h 30"/>
                  <a:gd name="T30" fmla="*/ 30 w 47"/>
                  <a:gd name="T31" fmla="*/ 2 h 30"/>
                  <a:gd name="T32" fmla="*/ 20 w 47"/>
                  <a:gd name="T33" fmla="*/ 2 h 30"/>
                  <a:gd name="T34" fmla="*/ 8 w 47"/>
                  <a:gd name="T35" fmla="*/ 2 h 30"/>
                  <a:gd name="T36" fmla="*/ 2 w 47"/>
                  <a:gd name="T37" fmla="*/ 4 h 30"/>
                  <a:gd name="T38" fmla="*/ 1 w 47"/>
                  <a:gd name="T39" fmla="*/ 13 h 30"/>
                  <a:gd name="T40" fmla="*/ 2 w 47"/>
                  <a:gd name="T41" fmla="*/ 15 h 30"/>
                  <a:gd name="T42" fmla="*/ 7 w 47"/>
                  <a:gd name="T4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7" h="30">
                    <a:moveTo>
                      <a:pt x="7" y="15"/>
                    </a:moveTo>
                    <a:cubicBezTo>
                      <a:pt x="7" y="17"/>
                      <a:pt x="10" y="18"/>
                      <a:pt x="11" y="17"/>
                    </a:cubicBezTo>
                    <a:cubicBezTo>
                      <a:pt x="12" y="17"/>
                      <a:pt x="16" y="18"/>
                      <a:pt x="16" y="20"/>
                    </a:cubicBezTo>
                    <a:cubicBezTo>
                      <a:pt x="16" y="21"/>
                      <a:pt x="15" y="26"/>
                      <a:pt x="16" y="26"/>
                    </a:cubicBezTo>
                    <a:cubicBezTo>
                      <a:pt x="17" y="26"/>
                      <a:pt x="22" y="27"/>
                      <a:pt x="22" y="29"/>
                    </a:cubicBezTo>
                    <a:cubicBezTo>
                      <a:pt x="24" y="29"/>
                      <a:pt x="27" y="29"/>
                      <a:pt x="28" y="30"/>
                    </a:cubicBezTo>
                    <a:cubicBezTo>
                      <a:pt x="30" y="30"/>
                      <a:pt x="31" y="29"/>
                      <a:pt x="32" y="28"/>
                    </a:cubicBezTo>
                    <a:cubicBezTo>
                      <a:pt x="33" y="27"/>
                      <a:pt x="36" y="26"/>
                      <a:pt x="37" y="26"/>
                    </a:cubicBezTo>
                    <a:cubicBezTo>
                      <a:pt x="38" y="26"/>
                      <a:pt x="38" y="24"/>
                      <a:pt x="38" y="22"/>
                    </a:cubicBezTo>
                    <a:cubicBezTo>
                      <a:pt x="39" y="21"/>
                      <a:pt x="41" y="19"/>
                      <a:pt x="42" y="19"/>
                    </a:cubicBezTo>
                    <a:cubicBezTo>
                      <a:pt x="44" y="18"/>
                      <a:pt x="44" y="16"/>
                      <a:pt x="45" y="16"/>
                    </a:cubicBezTo>
                    <a:cubicBezTo>
                      <a:pt x="47" y="16"/>
                      <a:pt x="46" y="14"/>
                      <a:pt x="46" y="13"/>
                    </a:cubicBezTo>
                    <a:cubicBezTo>
                      <a:pt x="46" y="13"/>
                      <a:pt x="46" y="12"/>
                      <a:pt x="47" y="11"/>
                    </a:cubicBezTo>
                    <a:cubicBezTo>
                      <a:pt x="45" y="10"/>
                      <a:pt x="44" y="9"/>
                      <a:pt x="43" y="8"/>
                    </a:cubicBezTo>
                    <a:cubicBezTo>
                      <a:pt x="40" y="6"/>
                      <a:pt x="37" y="4"/>
                      <a:pt x="35" y="4"/>
                    </a:cubicBezTo>
                    <a:cubicBezTo>
                      <a:pt x="33" y="4"/>
                      <a:pt x="33" y="1"/>
                      <a:pt x="30" y="2"/>
                    </a:cubicBezTo>
                    <a:cubicBezTo>
                      <a:pt x="27" y="3"/>
                      <a:pt x="22" y="2"/>
                      <a:pt x="20" y="2"/>
                    </a:cubicBezTo>
                    <a:cubicBezTo>
                      <a:pt x="18" y="2"/>
                      <a:pt x="11" y="0"/>
                      <a:pt x="8" y="2"/>
                    </a:cubicBezTo>
                    <a:cubicBezTo>
                      <a:pt x="7" y="3"/>
                      <a:pt x="4" y="4"/>
                      <a:pt x="2" y="4"/>
                    </a:cubicBezTo>
                    <a:cubicBezTo>
                      <a:pt x="4" y="7"/>
                      <a:pt x="3" y="11"/>
                      <a:pt x="1" y="13"/>
                    </a:cubicBezTo>
                    <a:cubicBezTo>
                      <a:pt x="0" y="14"/>
                      <a:pt x="1" y="14"/>
                      <a:pt x="2" y="15"/>
                    </a:cubicBezTo>
                    <a:cubicBezTo>
                      <a:pt x="4" y="15"/>
                      <a:pt x="6" y="14"/>
                      <a:pt x="7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7">
                <a:extLst>
                  <a:ext uri="{FF2B5EF4-FFF2-40B4-BE49-F238E27FC236}">
                    <a16:creationId xmlns:a16="http://schemas.microsoft.com/office/drawing/2014/main" id="{C7D89AEA-B89E-4E16-9AB8-FD5DA7BAD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7659" y="3119895"/>
                <a:ext cx="84067" cy="46425"/>
              </a:xfrm>
              <a:custGeom>
                <a:avLst/>
                <a:gdLst>
                  <a:gd name="T0" fmla="*/ 32 w 36"/>
                  <a:gd name="T1" fmla="*/ 8 h 20"/>
                  <a:gd name="T2" fmla="*/ 28 w 36"/>
                  <a:gd name="T3" fmla="*/ 6 h 20"/>
                  <a:gd name="T4" fmla="*/ 28 w 36"/>
                  <a:gd name="T5" fmla="*/ 3 h 20"/>
                  <a:gd name="T6" fmla="*/ 24 w 36"/>
                  <a:gd name="T7" fmla="*/ 1 h 20"/>
                  <a:gd name="T8" fmla="*/ 18 w 36"/>
                  <a:gd name="T9" fmla="*/ 1 h 20"/>
                  <a:gd name="T10" fmla="*/ 11 w 36"/>
                  <a:gd name="T11" fmla="*/ 1 h 20"/>
                  <a:gd name="T12" fmla="*/ 10 w 36"/>
                  <a:gd name="T13" fmla="*/ 2 h 20"/>
                  <a:gd name="T14" fmla="*/ 6 w 36"/>
                  <a:gd name="T15" fmla="*/ 6 h 20"/>
                  <a:gd name="T16" fmla="*/ 1 w 36"/>
                  <a:gd name="T17" fmla="*/ 12 h 20"/>
                  <a:gd name="T18" fmla="*/ 2 w 36"/>
                  <a:gd name="T19" fmla="*/ 15 h 20"/>
                  <a:gd name="T20" fmla="*/ 6 w 36"/>
                  <a:gd name="T21" fmla="*/ 15 h 20"/>
                  <a:gd name="T22" fmla="*/ 7 w 36"/>
                  <a:gd name="T23" fmla="*/ 19 h 20"/>
                  <a:gd name="T24" fmla="*/ 7 w 36"/>
                  <a:gd name="T25" fmla="*/ 19 h 20"/>
                  <a:gd name="T26" fmla="*/ 14 w 36"/>
                  <a:gd name="T27" fmla="*/ 19 h 20"/>
                  <a:gd name="T28" fmla="*/ 18 w 36"/>
                  <a:gd name="T29" fmla="*/ 13 h 20"/>
                  <a:gd name="T30" fmla="*/ 22 w 36"/>
                  <a:gd name="T31" fmla="*/ 19 h 20"/>
                  <a:gd name="T32" fmla="*/ 25 w 36"/>
                  <a:gd name="T33" fmla="*/ 16 h 20"/>
                  <a:gd name="T34" fmla="*/ 27 w 36"/>
                  <a:gd name="T35" fmla="*/ 14 h 20"/>
                  <a:gd name="T36" fmla="*/ 31 w 36"/>
                  <a:gd name="T37" fmla="*/ 13 h 20"/>
                  <a:gd name="T38" fmla="*/ 34 w 36"/>
                  <a:gd name="T39" fmla="*/ 12 h 20"/>
                  <a:gd name="T40" fmla="*/ 35 w 36"/>
                  <a:gd name="T41" fmla="*/ 10 h 20"/>
                  <a:gd name="T42" fmla="*/ 36 w 36"/>
                  <a:gd name="T43" fmla="*/ 9 h 20"/>
                  <a:gd name="T44" fmla="*/ 32 w 36"/>
                  <a:gd name="T4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20">
                    <a:moveTo>
                      <a:pt x="32" y="8"/>
                    </a:moveTo>
                    <a:cubicBezTo>
                      <a:pt x="31" y="9"/>
                      <a:pt x="28" y="7"/>
                      <a:pt x="28" y="6"/>
                    </a:cubicBezTo>
                    <a:cubicBezTo>
                      <a:pt x="28" y="6"/>
                      <a:pt x="28" y="4"/>
                      <a:pt x="28" y="3"/>
                    </a:cubicBezTo>
                    <a:cubicBezTo>
                      <a:pt x="27" y="2"/>
                      <a:pt x="25" y="1"/>
                      <a:pt x="24" y="1"/>
                    </a:cubicBezTo>
                    <a:cubicBezTo>
                      <a:pt x="21" y="0"/>
                      <a:pt x="20" y="0"/>
                      <a:pt x="18" y="1"/>
                    </a:cubicBezTo>
                    <a:cubicBezTo>
                      <a:pt x="17" y="2"/>
                      <a:pt x="14" y="1"/>
                      <a:pt x="11" y="1"/>
                    </a:cubicBezTo>
                    <a:cubicBezTo>
                      <a:pt x="11" y="2"/>
                      <a:pt x="11" y="2"/>
                      <a:pt x="10" y="2"/>
                    </a:cubicBezTo>
                    <a:cubicBezTo>
                      <a:pt x="9" y="2"/>
                      <a:pt x="6" y="4"/>
                      <a:pt x="6" y="6"/>
                    </a:cubicBezTo>
                    <a:cubicBezTo>
                      <a:pt x="6" y="8"/>
                      <a:pt x="2" y="9"/>
                      <a:pt x="1" y="12"/>
                    </a:cubicBezTo>
                    <a:cubicBezTo>
                      <a:pt x="0" y="15"/>
                      <a:pt x="0" y="17"/>
                      <a:pt x="2" y="15"/>
                    </a:cubicBezTo>
                    <a:cubicBezTo>
                      <a:pt x="4" y="13"/>
                      <a:pt x="6" y="14"/>
                      <a:pt x="6" y="15"/>
                    </a:cubicBezTo>
                    <a:cubicBezTo>
                      <a:pt x="6" y="17"/>
                      <a:pt x="8" y="17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9" y="19"/>
                      <a:pt x="13" y="19"/>
                      <a:pt x="14" y="19"/>
                    </a:cubicBezTo>
                    <a:cubicBezTo>
                      <a:pt x="16" y="19"/>
                      <a:pt x="17" y="14"/>
                      <a:pt x="18" y="13"/>
                    </a:cubicBezTo>
                    <a:cubicBezTo>
                      <a:pt x="19" y="13"/>
                      <a:pt x="21" y="17"/>
                      <a:pt x="22" y="19"/>
                    </a:cubicBezTo>
                    <a:cubicBezTo>
                      <a:pt x="24" y="20"/>
                      <a:pt x="25" y="17"/>
                      <a:pt x="25" y="16"/>
                    </a:cubicBezTo>
                    <a:cubicBezTo>
                      <a:pt x="25" y="14"/>
                      <a:pt x="26" y="14"/>
                      <a:pt x="27" y="14"/>
                    </a:cubicBezTo>
                    <a:cubicBezTo>
                      <a:pt x="29" y="14"/>
                      <a:pt x="31" y="15"/>
                      <a:pt x="31" y="13"/>
                    </a:cubicBezTo>
                    <a:cubicBezTo>
                      <a:pt x="31" y="11"/>
                      <a:pt x="33" y="12"/>
                      <a:pt x="34" y="12"/>
                    </a:cubicBezTo>
                    <a:cubicBezTo>
                      <a:pt x="35" y="12"/>
                      <a:pt x="35" y="10"/>
                      <a:pt x="35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4" y="8"/>
                      <a:pt x="32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8">
                <a:extLst>
                  <a:ext uri="{FF2B5EF4-FFF2-40B4-BE49-F238E27FC236}">
                    <a16:creationId xmlns:a16="http://schemas.microsoft.com/office/drawing/2014/main" id="{D1558FCB-EE3B-40FC-A140-3AE8F2370D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6404" y="2942979"/>
                <a:ext cx="165624" cy="189464"/>
              </a:xfrm>
              <a:custGeom>
                <a:avLst/>
                <a:gdLst>
                  <a:gd name="T0" fmla="*/ 9 w 72"/>
                  <a:gd name="T1" fmla="*/ 21 h 82"/>
                  <a:gd name="T2" fmla="*/ 5 w 72"/>
                  <a:gd name="T3" fmla="*/ 25 h 82"/>
                  <a:gd name="T4" fmla="*/ 8 w 72"/>
                  <a:gd name="T5" fmla="*/ 29 h 82"/>
                  <a:gd name="T6" fmla="*/ 6 w 72"/>
                  <a:gd name="T7" fmla="*/ 32 h 82"/>
                  <a:gd name="T8" fmla="*/ 2 w 72"/>
                  <a:gd name="T9" fmla="*/ 34 h 82"/>
                  <a:gd name="T10" fmla="*/ 1 w 72"/>
                  <a:gd name="T11" fmla="*/ 38 h 82"/>
                  <a:gd name="T12" fmla="*/ 0 w 72"/>
                  <a:gd name="T13" fmla="*/ 44 h 82"/>
                  <a:gd name="T14" fmla="*/ 2 w 72"/>
                  <a:gd name="T15" fmla="*/ 49 h 82"/>
                  <a:gd name="T16" fmla="*/ 1 w 72"/>
                  <a:gd name="T17" fmla="*/ 53 h 82"/>
                  <a:gd name="T18" fmla="*/ 3 w 72"/>
                  <a:gd name="T19" fmla="*/ 59 h 82"/>
                  <a:gd name="T20" fmla="*/ 5 w 72"/>
                  <a:gd name="T21" fmla="*/ 60 h 82"/>
                  <a:gd name="T22" fmla="*/ 10 w 72"/>
                  <a:gd name="T23" fmla="*/ 63 h 82"/>
                  <a:gd name="T24" fmla="*/ 15 w 72"/>
                  <a:gd name="T25" fmla="*/ 64 h 82"/>
                  <a:gd name="T26" fmla="*/ 16 w 72"/>
                  <a:gd name="T27" fmla="*/ 67 h 82"/>
                  <a:gd name="T28" fmla="*/ 13 w 72"/>
                  <a:gd name="T29" fmla="*/ 73 h 82"/>
                  <a:gd name="T30" fmla="*/ 12 w 72"/>
                  <a:gd name="T31" fmla="*/ 78 h 82"/>
                  <a:gd name="T32" fmla="*/ 19 w 72"/>
                  <a:gd name="T33" fmla="*/ 78 h 82"/>
                  <a:gd name="T34" fmla="*/ 25 w 72"/>
                  <a:gd name="T35" fmla="*/ 78 h 82"/>
                  <a:gd name="T36" fmla="*/ 29 w 72"/>
                  <a:gd name="T37" fmla="*/ 80 h 82"/>
                  <a:gd name="T38" fmla="*/ 30 w 72"/>
                  <a:gd name="T39" fmla="*/ 79 h 82"/>
                  <a:gd name="T40" fmla="*/ 35 w 72"/>
                  <a:gd name="T41" fmla="*/ 80 h 82"/>
                  <a:gd name="T42" fmla="*/ 40 w 72"/>
                  <a:gd name="T43" fmla="*/ 79 h 82"/>
                  <a:gd name="T44" fmla="*/ 44 w 72"/>
                  <a:gd name="T45" fmla="*/ 79 h 82"/>
                  <a:gd name="T46" fmla="*/ 52 w 72"/>
                  <a:gd name="T47" fmla="*/ 77 h 82"/>
                  <a:gd name="T48" fmla="*/ 56 w 72"/>
                  <a:gd name="T49" fmla="*/ 75 h 82"/>
                  <a:gd name="T50" fmla="*/ 59 w 72"/>
                  <a:gd name="T51" fmla="*/ 70 h 82"/>
                  <a:gd name="T52" fmla="*/ 63 w 72"/>
                  <a:gd name="T53" fmla="*/ 67 h 82"/>
                  <a:gd name="T54" fmla="*/ 55 w 72"/>
                  <a:gd name="T55" fmla="*/ 60 h 82"/>
                  <a:gd name="T56" fmla="*/ 52 w 72"/>
                  <a:gd name="T57" fmla="*/ 54 h 82"/>
                  <a:gd name="T58" fmla="*/ 52 w 72"/>
                  <a:gd name="T59" fmla="*/ 49 h 82"/>
                  <a:gd name="T60" fmla="*/ 60 w 72"/>
                  <a:gd name="T61" fmla="*/ 46 h 82"/>
                  <a:gd name="T62" fmla="*/ 67 w 72"/>
                  <a:gd name="T63" fmla="*/ 43 h 82"/>
                  <a:gd name="T64" fmla="*/ 71 w 72"/>
                  <a:gd name="T65" fmla="*/ 43 h 82"/>
                  <a:gd name="T66" fmla="*/ 71 w 72"/>
                  <a:gd name="T67" fmla="*/ 38 h 82"/>
                  <a:gd name="T68" fmla="*/ 69 w 72"/>
                  <a:gd name="T69" fmla="*/ 32 h 82"/>
                  <a:gd name="T70" fmla="*/ 68 w 72"/>
                  <a:gd name="T71" fmla="*/ 28 h 82"/>
                  <a:gd name="T72" fmla="*/ 66 w 72"/>
                  <a:gd name="T73" fmla="*/ 24 h 82"/>
                  <a:gd name="T74" fmla="*/ 66 w 72"/>
                  <a:gd name="T75" fmla="*/ 21 h 82"/>
                  <a:gd name="T76" fmla="*/ 66 w 72"/>
                  <a:gd name="T77" fmla="*/ 12 h 82"/>
                  <a:gd name="T78" fmla="*/ 66 w 72"/>
                  <a:gd name="T79" fmla="*/ 11 h 82"/>
                  <a:gd name="T80" fmla="*/ 65 w 72"/>
                  <a:gd name="T81" fmla="*/ 10 h 82"/>
                  <a:gd name="T82" fmla="*/ 61 w 72"/>
                  <a:gd name="T83" fmla="*/ 8 h 82"/>
                  <a:gd name="T84" fmla="*/ 61 w 72"/>
                  <a:gd name="T85" fmla="*/ 3 h 82"/>
                  <a:gd name="T86" fmla="*/ 54 w 72"/>
                  <a:gd name="T87" fmla="*/ 5 h 82"/>
                  <a:gd name="T88" fmla="*/ 45 w 72"/>
                  <a:gd name="T89" fmla="*/ 10 h 82"/>
                  <a:gd name="T90" fmla="*/ 41 w 72"/>
                  <a:gd name="T91" fmla="*/ 7 h 82"/>
                  <a:gd name="T92" fmla="*/ 38 w 72"/>
                  <a:gd name="T93" fmla="*/ 6 h 82"/>
                  <a:gd name="T94" fmla="*/ 32 w 72"/>
                  <a:gd name="T95" fmla="*/ 3 h 82"/>
                  <a:gd name="T96" fmla="*/ 32 w 72"/>
                  <a:gd name="T97" fmla="*/ 1 h 82"/>
                  <a:gd name="T98" fmla="*/ 29 w 72"/>
                  <a:gd name="T99" fmla="*/ 1 h 82"/>
                  <a:gd name="T100" fmla="*/ 21 w 72"/>
                  <a:gd name="T101" fmla="*/ 0 h 82"/>
                  <a:gd name="T102" fmla="*/ 23 w 72"/>
                  <a:gd name="T103" fmla="*/ 4 h 82"/>
                  <a:gd name="T104" fmla="*/ 25 w 72"/>
                  <a:gd name="T105" fmla="*/ 11 h 82"/>
                  <a:gd name="T106" fmla="*/ 21 w 72"/>
                  <a:gd name="T107" fmla="*/ 14 h 82"/>
                  <a:gd name="T108" fmla="*/ 15 w 72"/>
                  <a:gd name="T109" fmla="*/ 13 h 82"/>
                  <a:gd name="T110" fmla="*/ 9 w 72"/>
                  <a:gd name="T111" fmla="*/ 14 h 82"/>
                  <a:gd name="T112" fmla="*/ 9 w 72"/>
                  <a:gd name="T113" fmla="*/ 16 h 82"/>
                  <a:gd name="T114" fmla="*/ 9 w 72"/>
                  <a:gd name="T115" fmla="*/ 2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2" h="82">
                    <a:moveTo>
                      <a:pt x="9" y="21"/>
                    </a:moveTo>
                    <a:cubicBezTo>
                      <a:pt x="7" y="24"/>
                      <a:pt x="5" y="24"/>
                      <a:pt x="5" y="25"/>
                    </a:cubicBezTo>
                    <a:cubicBezTo>
                      <a:pt x="6" y="26"/>
                      <a:pt x="9" y="28"/>
                      <a:pt x="8" y="29"/>
                    </a:cubicBezTo>
                    <a:cubicBezTo>
                      <a:pt x="7" y="31"/>
                      <a:pt x="6" y="30"/>
                      <a:pt x="6" y="32"/>
                    </a:cubicBezTo>
                    <a:cubicBezTo>
                      <a:pt x="6" y="34"/>
                      <a:pt x="3" y="34"/>
                      <a:pt x="2" y="34"/>
                    </a:cubicBezTo>
                    <a:cubicBezTo>
                      <a:pt x="1" y="34"/>
                      <a:pt x="2" y="36"/>
                      <a:pt x="1" y="38"/>
                    </a:cubicBezTo>
                    <a:cubicBezTo>
                      <a:pt x="1" y="40"/>
                      <a:pt x="1" y="43"/>
                      <a:pt x="0" y="44"/>
                    </a:cubicBezTo>
                    <a:cubicBezTo>
                      <a:pt x="0" y="46"/>
                      <a:pt x="3" y="48"/>
                      <a:pt x="2" y="49"/>
                    </a:cubicBezTo>
                    <a:cubicBezTo>
                      <a:pt x="2" y="51"/>
                      <a:pt x="0" y="52"/>
                      <a:pt x="1" y="53"/>
                    </a:cubicBezTo>
                    <a:cubicBezTo>
                      <a:pt x="1" y="53"/>
                      <a:pt x="3" y="55"/>
                      <a:pt x="3" y="59"/>
                    </a:cubicBezTo>
                    <a:cubicBezTo>
                      <a:pt x="4" y="59"/>
                      <a:pt x="5" y="60"/>
                      <a:pt x="5" y="60"/>
                    </a:cubicBezTo>
                    <a:cubicBezTo>
                      <a:pt x="6" y="62"/>
                      <a:pt x="8" y="63"/>
                      <a:pt x="10" y="63"/>
                    </a:cubicBezTo>
                    <a:cubicBezTo>
                      <a:pt x="13" y="63"/>
                      <a:pt x="14" y="64"/>
                      <a:pt x="15" y="64"/>
                    </a:cubicBezTo>
                    <a:cubicBezTo>
                      <a:pt x="16" y="64"/>
                      <a:pt x="19" y="65"/>
                      <a:pt x="16" y="67"/>
                    </a:cubicBezTo>
                    <a:cubicBezTo>
                      <a:pt x="14" y="69"/>
                      <a:pt x="14" y="71"/>
                      <a:pt x="13" y="73"/>
                    </a:cubicBezTo>
                    <a:cubicBezTo>
                      <a:pt x="13" y="75"/>
                      <a:pt x="13" y="77"/>
                      <a:pt x="12" y="78"/>
                    </a:cubicBezTo>
                    <a:cubicBezTo>
                      <a:pt x="15" y="78"/>
                      <a:pt x="18" y="79"/>
                      <a:pt x="19" y="78"/>
                    </a:cubicBezTo>
                    <a:cubicBezTo>
                      <a:pt x="21" y="77"/>
                      <a:pt x="22" y="77"/>
                      <a:pt x="25" y="78"/>
                    </a:cubicBezTo>
                    <a:cubicBezTo>
                      <a:pt x="26" y="78"/>
                      <a:pt x="28" y="79"/>
                      <a:pt x="29" y="80"/>
                    </a:cubicBezTo>
                    <a:cubicBezTo>
                      <a:pt x="29" y="79"/>
                      <a:pt x="30" y="79"/>
                      <a:pt x="30" y="79"/>
                    </a:cubicBezTo>
                    <a:cubicBezTo>
                      <a:pt x="32" y="79"/>
                      <a:pt x="34" y="82"/>
                      <a:pt x="35" y="80"/>
                    </a:cubicBezTo>
                    <a:cubicBezTo>
                      <a:pt x="36" y="78"/>
                      <a:pt x="38" y="79"/>
                      <a:pt x="40" y="79"/>
                    </a:cubicBezTo>
                    <a:cubicBezTo>
                      <a:pt x="41" y="80"/>
                      <a:pt x="43" y="80"/>
                      <a:pt x="44" y="79"/>
                    </a:cubicBezTo>
                    <a:cubicBezTo>
                      <a:pt x="46" y="78"/>
                      <a:pt x="51" y="77"/>
                      <a:pt x="52" y="77"/>
                    </a:cubicBezTo>
                    <a:cubicBezTo>
                      <a:pt x="54" y="78"/>
                      <a:pt x="57" y="79"/>
                      <a:pt x="56" y="75"/>
                    </a:cubicBezTo>
                    <a:cubicBezTo>
                      <a:pt x="54" y="71"/>
                      <a:pt x="58" y="72"/>
                      <a:pt x="59" y="70"/>
                    </a:cubicBezTo>
                    <a:cubicBezTo>
                      <a:pt x="59" y="69"/>
                      <a:pt x="64" y="68"/>
                      <a:pt x="63" y="67"/>
                    </a:cubicBezTo>
                    <a:cubicBezTo>
                      <a:pt x="63" y="65"/>
                      <a:pt x="57" y="62"/>
                      <a:pt x="55" y="60"/>
                    </a:cubicBezTo>
                    <a:cubicBezTo>
                      <a:pt x="53" y="59"/>
                      <a:pt x="53" y="55"/>
                      <a:pt x="52" y="54"/>
                    </a:cubicBezTo>
                    <a:cubicBezTo>
                      <a:pt x="51" y="52"/>
                      <a:pt x="49" y="50"/>
                      <a:pt x="52" y="49"/>
                    </a:cubicBezTo>
                    <a:cubicBezTo>
                      <a:pt x="54" y="49"/>
                      <a:pt x="58" y="48"/>
                      <a:pt x="60" y="46"/>
                    </a:cubicBezTo>
                    <a:cubicBezTo>
                      <a:pt x="62" y="44"/>
                      <a:pt x="66" y="44"/>
                      <a:pt x="67" y="43"/>
                    </a:cubicBezTo>
                    <a:cubicBezTo>
                      <a:pt x="68" y="42"/>
                      <a:pt x="70" y="44"/>
                      <a:pt x="71" y="43"/>
                    </a:cubicBezTo>
                    <a:cubicBezTo>
                      <a:pt x="72" y="42"/>
                      <a:pt x="72" y="40"/>
                      <a:pt x="71" y="38"/>
                    </a:cubicBezTo>
                    <a:cubicBezTo>
                      <a:pt x="70" y="37"/>
                      <a:pt x="69" y="35"/>
                      <a:pt x="69" y="32"/>
                    </a:cubicBezTo>
                    <a:cubicBezTo>
                      <a:pt x="69" y="29"/>
                      <a:pt x="68" y="29"/>
                      <a:pt x="68" y="28"/>
                    </a:cubicBezTo>
                    <a:cubicBezTo>
                      <a:pt x="68" y="26"/>
                      <a:pt x="68" y="24"/>
                      <a:pt x="66" y="24"/>
                    </a:cubicBezTo>
                    <a:cubicBezTo>
                      <a:pt x="65" y="23"/>
                      <a:pt x="65" y="22"/>
                      <a:pt x="66" y="21"/>
                    </a:cubicBezTo>
                    <a:cubicBezTo>
                      <a:pt x="67" y="19"/>
                      <a:pt x="67" y="14"/>
                      <a:pt x="66" y="12"/>
                    </a:cubicBezTo>
                    <a:cubicBezTo>
                      <a:pt x="66" y="12"/>
                      <a:pt x="66" y="12"/>
                      <a:pt x="66" y="11"/>
                    </a:cubicBezTo>
                    <a:cubicBezTo>
                      <a:pt x="66" y="11"/>
                      <a:pt x="65" y="11"/>
                      <a:pt x="65" y="10"/>
                    </a:cubicBezTo>
                    <a:cubicBezTo>
                      <a:pt x="65" y="8"/>
                      <a:pt x="64" y="8"/>
                      <a:pt x="61" y="8"/>
                    </a:cubicBezTo>
                    <a:cubicBezTo>
                      <a:pt x="57" y="8"/>
                      <a:pt x="62" y="4"/>
                      <a:pt x="61" y="3"/>
                    </a:cubicBezTo>
                    <a:cubicBezTo>
                      <a:pt x="60" y="1"/>
                      <a:pt x="57" y="6"/>
                      <a:pt x="54" y="5"/>
                    </a:cubicBezTo>
                    <a:cubicBezTo>
                      <a:pt x="51" y="4"/>
                      <a:pt x="48" y="8"/>
                      <a:pt x="45" y="10"/>
                    </a:cubicBezTo>
                    <a:cubicBezTo>
                      <a:pt x="43" y="12"/>
                      <a:pt x="39" y="10"/>
                      <a:pt x="41" y="7"/>
                    </a:cubicBezTo>
                    <a:cubicBezTo>
                      <a:pt x="43" y="4"/>
                      <a:pt x="41" y="4"/>
                      <a:pt x="38" y="6"/>
                    </a:cubicBezTo>
                    <a:cubicBezTo>
                      <a:pt x="35" y="7"/>
                      <a:pt x="32" y="5"/>
                      <a:pt x="32" y="3"/>
                    </a:cubicBezTo>
                    <a:cubicBezTo>
                      <a:pt x="32" y="2"/>
                      <a:pt x="32" y="1"/>
                      <a:pt x="32" y="1"/>
                    </a:cubicBezTo>
                    <a:cubicBezTo>
                      <a:pt x="30" y="1"/>
                      <a:pt x="29" y="1"/>
                      <a:pt x="29" y="1"/>
                    </a:cubicBezTo>
                    <a:cubicBezTo>
                      <a:pt x="27" y="0"/>
                      <a:pt x="24" y="0"/>
                      <a:pt x="21" y="0"/>
                    </a:cubicBezTo>
                    <a:cubicBezTo>
                      <a:pt x="22" y="2"/>
                      <a:pt x="23" y="3"/>
                      <a:pt x="23" y="4"/>
                    </a:cubicBezTo>
                    <a:cubicBezTo>
                      <a:pt x="22" y="6"/>
                      <a:pt x="23" y="8"/>
                      <a:pt x="25" y="11"/>
                    </a:cubicBezTo>
                    <a:cubicBezTo>
                      <a:pt x="26" y="14"/>
                      <a:pt x="22" y="12"/>
                      <a:pt x="21" y="14"/>
                    </a:cubicBezTo>
                    <a:cubicBezTo>
                      <a:pt x="21" y="16"/>
                      <a:pt x="17" y="14"/>
                      <a:pt x="15" y="13"/>
                    </a:cubicBezTo>
                    <a:cubicBezTo>
                      <a:pt x="14" y="13"/>
                      <a:pt x="9" y="13"/>
                      <a:pt x="9" y="14"/>
                    </a:cubicBezTo>
                    <a:cubicBezTo>
                      <a:pt x="9" y="15"/>
                      <a:pt x="9" y="15"/>
                      <a:pt x="9" y="16"/>
                    </a:cubicBezTo>
                    <a:cubicBezTo>
                      <a:pt x="10" y="18"/>
                      <a:pt x="10" y="20"/>
                      <a:pt x="9" y="2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9">
                <a:extLst>
                  <a:ext uri="{FF2B5EF4-FFF2-40B4-BE49-F238E27FC236}">
                    <a16:creationId xmlns:a16="http://schemas.microsoft.com/office/drawing/2014/main" id="{590BAE44-B945-477E-A357-6553FAC7A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425" y="2493787"/>
                <a:ext cx="194483" cy="311172"/>
              </a:xfrm>
              <a:custGeom>
                <a:avLst/>
                <a:gdLst>
                  <a:gd name="T0" fmla="*/ 71 w 84"/>
                  <a:gd name="T1" fmla="*/ 113 h 135"/>
                  <a:gd name="T2" fmla="*/ 83 w 84"/>
                  <a:gd name="T3" fmla="*/ 102 h 135"/>
                  <a:gd name="T4" fmla="*/ 81 w 84"/>
                  <a:gd name="T5" fmla="*/ 95 h 135"/>
                  <a:gd name="T6" fmla="*/ 71 w 84"/>
                  <a:gd name="T7" fmla="*/ 87 h 135"/>
                  <a:gd name="T8" fmla="*/ 76 w 84"/>
                  <a:gd name="T9" fmla="*/ 83 h 135"/>
                  <a:gd name="T10" fmla="*/ 72 w 84"/>
                  <a:gd name="T11" fmla="*/ 78 h 135"/>
                  <a:gd name="T12" fmla="*/ 73 w 84"/>
                  <a:gd name="T13" fmla="*/ 74 h 135"/>
                  <a:gd name="T14" fmla="*/ 69 w 84"/>
                  <a:gd name="T15" fmla="*/ 72 h 135"/>
                  <a:gd name="T16" fmla="*/ 71 w 84"/>
                  <a:gd name="T17" fmla="*/ 69 h 135"/>
                  <a:gd name="T18" fmla="*/ 69 w 84"/>
                  <a:gd name="T19" fmla="*/ 63 h 135"/>
                  <a:gd name="T20" fmla="*/ 72 w 84"/>
                  <a:gd name="T21" fmla="*/ 58 h 135"/>
                  <a:gd name="T22" fmla="*/ 64 w 84"/>
                  <a:gd name="T23" fmla="*/ 46 h 135"/>
                  <a:gd name="T24" fmla="*/ 67 w 84"/>
                  <a:gd name="T25" fmla="*/ 42 h 135"/>
                  <a:gd name="T26" fmla="*/ 72 w 84"/>
                  <a:gd name="T27" fmla="*/ 36 h 135"/>
                  <a:gd name="T28" fmla="*/ 66 w 84"/>
                  <a:gd name="T29" fmla="*/ 30 h 135"/>
                  <a:gd name="T30" fmla="*/ 61 w 84"/>
                  <a:gd name="T31" fmla="*/ 27 h 135"/>
                  <a:gd name="T32" fmla="*/ 60 w 84"/>
                  <a:gd name="T33" fmla="*/ 22 h 135"/>
                  <a:gd name="T34" fmla="*/ 61 w 84"/>
                  <a:gd name="T35" fmla="*/ 18 h 135"/>
                  <a:gd name="T36" fmla="*/ 64 w 84"/>
                  <a:gd name="T37" fmla="*/ 16 h 135"/>
                  <a:gd name="T38" fmla="*/ 66 w 84"/>
                  <a:gd name="T39" fmla="*/ 13 h 135"/>
                  <a:gd name="T40" fmla="*/ 66 w 84"/>
                  <a:gd name="T41" fmla="*/ 8 h 135"/>
                  <a:gd name="T42" fmla="*/ 58 w 84"/>
                  <a:gd name="T43" fmla="*/ 3 h 135"/>
                  <a:gd name="T44" fmla="*/ 51 w 84"/>
                  <a:gd name="T45" fmla="*/ 3 h 135"/>
                  <a:gd name="T46" fmla="*/ 43 w 84"/>
                  <a:gd name="T47" fmla="*/ 4 h 135"/>
                  <a:gd name="T48" fmla="*/ 38 w 84"/>
                  <a:gd name="T49" fmla="*/ 10 h 135"/>
                  <a:gd name="T50" fmla="*/ 37 w 84"/>
                  <a:gd name="T51" fmla="*/ 17 h 135"/>
                  <a:gd name="T52" fmla="*/ 33 w 84"/>
                  <a:gd name="T53" fmla="*/ 21 h 135"/>
                  <a:gd name="T54" fmla="*/ 29 w 84"/>
                  <a:gd name="T55" fmla="*/ 20 h 135"/>
                  <a:gd name="T56" fmla="*/ 22 w 84"/>
                  <a:gd name="T57" fmla="*/ 20 h 135"/>
                  <a:gd name="T58" fmla="*/ 14 w 84"/>
                  <a:gd name="T59" fmla="*/ 19 h 135"/>
                  <a:gd name="T60" fmla="*/ 5 w 84"/>
                  <a:gd name="T61" fmla="*/ 13 h 135"/>
                  <a:gd name="T62" fmla="*/ 0 w 84"/>
                  <a:gd name="T63" fmla="*/ 17 h 135"/>
                  <a:gd name="T64" fmla="*/ 8 w 84"/>
                  <a:gd name="T65" fmla="*/ 23 h 135"/>
                  <a:gd name="T66" fmla="*/ 20 w 84"/>
                  <a:gd name="T67" fmla="*/ 30 h 135"/>
                  <a:gd name="T68" fmla="*/ 20 w 84"/>
                  <a:gd name="T69" fmla="*/ 38 h 135"/>
                  <a:gd name="T70" fmla="*/ 22 w 84"/>
                  <a:gd name="T71" fmla="*/ 45 h 135"/>
                  <a:gd name="T72" fmla="*/ 22 w 84"/>
                  <a:gd name="T73" fmla="*/ 52 h 135"/>
                  <a:gd name="T74" fmla="*/ 23 w 84"/>
                  <a:gd name="T75" fmla="*/ 56 h 135"/>
                  <a:gd name="T76" fmla="*/ 24 w 84"/>
                  <a:gd name="T77" fmla="*/ 60 h 135"/>
                  <a:gd name="T78" fmla="*/ 31 w 84"/>
                  <a:gd name="T79" fmla="*/ 63 h 135"/>
                  <a:gd name="T80" fmla="*/ 34 w 84"/>
                  <a:gd name="T81" fmla="*/ 69 h 135"/>
                  <a:gd name="T82" fmla="*/ 32 w 84"/>
                  <a:gd name="T83" fmla="*/ 72 h 135"/>
                  <a:gd name="T84" fmla="*/ 28 w 84"/>
                  <a:gd name="T85" fmla="*/ 75 h 135"/>
                  <a:gd name="T86" fmla="*/ 20 w 84"/>
                  <a:gd name="T87" fmla="*/ 83 h 135"/>
                  <a:gd name="T88" fmla="*/ 15 w 84"/>
                  <a:gd name="T89" fmla="*/ 87 h 135"/>
                  <a:gd name="T90" fmla="*/ 11 w 84"/>
                  <a:gd name="T91" fmla="*/ 91 h 135"/>
                  <a:gd name="T92" fmla="*/ 5 w 84"/>
                  <a:gd name="T93" fmla="*/ 94 h 135"/>
                  <a:gd name="T94" fmla="*/ 1 w 84"/>
                  <a:gd name="T95" fmla="*/ 99 h 135"/>
                  <a:gd name="T96" fmla="*/ 2 w 84"/>
                  <a:gd name="T97" fmla="*/ 104 h 135"/>
                  <a:gd name="T98" fmla="*/ 3 w 84"/>
                  <a:gd name="T99" fmla="*/ 109 h 135"/>
                  <a:gd name="T100" fmla="*/ 4 w 84"/>
                  <a:gd name="T101" fmla="*/ 119 h 135"/>
                  <a:gd name="T102" fmla="*/ 2 w 84"/>
                  <a:gd name="T103" fmla="*/ 127 h 135"/>
                  <a:gd name="T104" fmla="*/ 9 w 84"/>
                  <a:gd name="T105" fmla="*/ 130 h 135"/>
                  <a:gd name="T106" fmla="*/ 14 w 84"/>
                  <a:gd name="T107" fmla="*/ 132 h 135"/>
                  <a:gd name="T108" fmla="*/ 23 w 84"/>
                  <a:gd name="T109" fmla="*/ 134 h 135"/>
                  <a:gd name="T110" fmla="*/ 48 w 84"/>
                  <a:gd name="T111" fmla="*/ 129 h 135"/>
                  <a:gd name="T112" fmla="*/ 55 w 84"/>
                  <a:gd name="T113" fmla="*/ 128 h 135"/>
                  <a:gd name="T114" fmla="*/ 59 w 84"/>
                  <a:gd name="T115" fmla="*/ 123 h 135"/>
                  <a:gd name="T116" fmla="*/ 71 w 84"/>
                  <a:gd name="T117" fmla="*/ 11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4" h="135">
                    <a:moveTo>
                      <a:pt x="71" y="113"/>
                    </a:moveTo>
                    <a:cubicBezTo>
                      <a:pt x="73" y="109"/>
                      <a:pt x="82" y="105"/>
                      <a:pt x="83" y="102"/>
                    </a:cubicBezTo>
                    <a:cubicBezTo>
                      <a:pt x="84" y="100"/>
                      <a:pt x="84" y="99"/>
                      <a:pt x="81" y="95"/>
                    </a:cubicBezTo>
                    <a:cubicBezTo>
                      <a:pt x="78" y="92"/>
                      <a:pt x="71" y="89"/>
                      <a:pt x="71" y="87"/>
                    </a:cubicBezTo>
                    <a:cubicBezTo>
                      <a:pt x="71" y="85"/>
                      <a:pt x="76" y="85"/>
                      <a:pt x="76" y="83"/>
                    </a:cubicBezTo>
                    <a:cubicBezTo>
                      <a:pt x="76" y="80"/>
                      <a:pt x="73" y="80"/>
                      <a:pt x="72" y="78"/>
                    </a:cubicBezTo>
                    <a:cubicBezTo>
                      <a:pt x="70" y="77"/>
                      <a:pt x="73" y="75"/>
                      <a:pt x="73" y="74"/>
                    </a:cubicBezTo>
                    <a:cubicBezTo>
                      <a:pt x="73" y="73"/>
                      <a:pt x="69" y="73"/>
                      <a:pt x="69" y="72"/>
                    </a:cubicBezTo>
                    <a:cubicBezTo>
                      <a:pt x="69" y="71"/>
                      <a:pt x="71" y="71"/>
                      <a:pt x="71" y="69"/>
                    </a:cubicBezTo>
                    <a:cubicBezTo>
                      <a:pt x="70" y="68"/>
                      <a:pt x="68" y="65"/>
                      <a:pt x="69" y="63"/>
                    </a:cubicBezTo>
                    <a:cubicBezTo>
                      <a:pt x="71" y="61"/>
                      <a:pt x="75" y="63"/>
                      <a:pt x="72" y="58"/>
                    </a:cubicBezTo>
                    <a:cubicBezTo>
                      <a:pt x="69" y="54"/>
                      <a:pt x="65" y="48"/>
                      <a:pt x="64" y="46"/>
                    </a:cubicBezTo>
                    <a:cubicBezTo>
                      <a:pt x="64" y="45"/>
                      <a:pt x="65" y="43"/>
                      <a:pt x="67" y="42"/>
                    </a:cubicBezTo>
                    <a:cubicBezTo>
                      <a:pt x="68" y="41"/>
                      <a:pt x="72" y="37"/>
                      <a:pt x="72" y="36"/>
                    </a:cubicBezTo>
                    <a:cubicBezTo>
                      <a:pt x="72" y="34"/>
                      <a:pt x="67" y="30"/>
                      <a:pt x="66" y="30"/>
                    </a:cubicBezTo>
                    <a:cubicBezTo>
                      <a:pt x="65" y="29"/>
                      <a:pt x="62" y="29"/>
                      <a:pt x="61" y="27"/>
                    </a:cubicBezTo>
                    <a:cubicBezTo>
                      <a:pt x="60" y="24"/>
                      <a:pt x="59" y="24"/>
                      <a:pt x="60" y="22"/>
                    </a:cubicBezTo>
                    <a:cubicBezTo>
                      <a:pt x="61" y="21"/>
                      <a:pt x="61" y="19"/>
                      <a:pt x="61" y="18"/>
                    </a:cubicBezTo>
                    <a:cubicBezTo>
                      <a:pt x="61" y="17"/>
                      <a:pt x="64" y="18"/>
                      <a:pt x="64" y="16"/>
                    </a:cubicBezTo>
                    <a:cubicBezTo>
                      <a:pt x="64" y="15"/>
                      <a:pt x="65" y="14"/>
                      <a:pt x="66" y="13"/>
                    </a:cubicBezTo>
                    <a:cubicBezTo>
                      <a:pt x="66" y="11"/>
                      <a:pt x="66" y="9"/>
                      <a:pt x="66" y="8"/>
                    </a:cubicBezTo>
                    <a:cubicBezTo>
                      <a:pt x="66" y="6"/>
                      <a:pt x="59" y="5"/>
                      <a:pt x="58" y="3"/>
                    </a:cubicBezTo>
                    <a:cubicBezTo>
                      <a:pt x="56" y="0"/>
                      <a:pt x="52" y="1"/>
                      <a:pt x="51" y="3"/>
                    </a:cubicBezTo>
                    <a:cubicBezTo>
                      <a:pt x="50" y="4"/>
                      <a:pt x="43" y="2"/>
                      <a:pt x="43" y="4"/>
                    </a:cubicBezTo>
                    <a:cubicBezTo>
                      <a:pt x="43" y="7"/>
                      <a:pt x="38" y="7"/>
                      <a:pt x="38" y="10"/>
                    </a:cubicBezTo>
                    <a:cubicBezTo>
                      <a:pt x="38" y="12"/>
                      <a:pt x="40" y="17"/>
                      <a:pt x="37" y="17"/>
                    </a:cubicBezTo>
                    <a:cubicBezTo>
                      <a:pt x="33" y="16"/>
                      <a:pt x="35" y="18"/>
                      <a:pt x="33" y="21"/>
                    </a:cubicBezTo>
                    <a:cubicBezTo>
                      <a:pt x="31" y="24"/>
                      <a:pt x="31" y="19"/>
                      <a:pt x="29" y="20"/>
                    </a:cubicBezTo>
                    <a:cubicBezTo>
                      <a:pt x="26" y="21"/>
                      <a:pt x="24" y="18"/>
                      <a:pt x="22" y="20"/>
                    </a:cubicBezTo>
                    <a:cubicBezTo>
                      <a:pt x="21" y="22"/>
                      <a:pt x="18" y="20"/>
                      <a:pt x="14" y="19"/>
                    </a:cubicBezTo>
                    <a:cubicBezTo>
                      <a:pt x="10" y="19"/>
                      <a:pt x="8" y="13"/>
                      <a:pt x="5" y="13"/>
                    </a:cubicBezTo>
                    <a:cubicBezTo>
                      <a:pt x="3" y="13"/>
                      <a:pt x="1" y="14"/>
                      <a:pt x="0" y="17"/>
                    </a:cubicBezTo>
                    <a:cubicBezTo>
                      <a:pt x="3" y="19"/>
                      <a:pt x="4" y="21"/>
                      <a:pt x="8" y="23"/>
                    </a:cubicBezTo>
                    <a:cubicBezTo>
                      <a:pt x="13" y="25"/>
                      <a:pt x="20" y="27"/>
                      <a:pt x="20" y="30"/>
                    </a:cubicBezTo>
                    <a:cubicBezTo>
                      <a:pt x="19" y="33"/>
                      <a:pt x="18" y="37"/>
                      <a:pt x="20" y="38"/>
                    </a:cubicBezTo>
                    <a:cubicBezTo>
                      <a:pt x="22" y="39"/>
                      <a:pt x="20" y="44"/>
                      <a:pt x="22" y="45"/>
                    </a:cubicBezTo>
                    <a:cubicBezTo>
                      <a:pt x="24" y="46"/>
                      <a:pt x="24" y="52"/>
                      <a:pt x="22" y="52"/>
                    </a:cubicBezTo>
                    <a:cubicBezTo>
                      <a:pt x="20" y="52"/>
                      <a:pt x="22" y="55"/>
                      <a:pt x="23" y="56"/>
                    </a:cubicBezTo>
                    <a:cubicBezTo>
                      <a:pt x="24" y="57"/>
                      <a:pt x="24" y="58"/>
                      <a:pt x="24" y="60"/>
                    </a:cubicBezTo>
                    <a:cubicBezTo>
                      <a:pt x="27" y="61"/>
                      <a:pt x="29" y="62"/>
                      <a:pt x="31" y="63"/>
                    </a:cubicBezTo>
                    <a:cubicBezTo>
                      <a:pt x="34" y="64"/>
                      <a:pt x="34" y="66"/>
                      <a:pt x="34" y="69"/>
                    </a:cubicBezTo>
                    <a:cubicBezTo>
                      <a:pt x="34" y="71"/>
                      <a:pt x="34" y="73"/>
                      <a:pt x="32" y="72"/>
                    </a:cubicBezTo>
                    <a:cubicBezTo>
                      <a:pt x="31" y="71"/>
                      <a:pt x="29" y="72"/>
                      <a:pt x="28" y="75"/>
                    </a:cubicBezTo>
                    <a:cubicBezTo>
                      <a:pt x="27" y="79"/>
                      <a:pt x="22" y="83"/>
                      <a:pt x="20" y="83"/>
                    </a:cubicBezTo>
                    <a:cubicBezTo>
                      <a:pt x="17" y="84"/>
                      <a:pt x="17" y="86"/>
                      <a:pt x="15" y="87"/>
                    </a:cubicBezTo>
                    <a:cubicBezTo>
                      <a:pt x="13" y="88"/>
                      <a:pt x="11" y="89"/>
                      <a:pt x="11" y="91"/>
                    </a:cubicBezTo>
                    <a:cubicBezTo>
                      <a:pt x="11" y="94"/>
                      <a:pt x="7" y="94"/>
                      <a:pt x="5" y="94"/>
                    </a:cubicBezTo>
                    <a:cubicBezTo>
                      <a:pt x="3" y="94"/>
                      <a:pt x="3" y="98"/>
                      <a:pt x="1" y="99"/>
                    </a:cubicBezTo>
                    <a:cubicBezTo>
                      <a:pt x="0" y="100"/>
                      <a:pt x="0" y="102"/>
                      <a:pt x="2" y="104"/>
                    </a:cubicBezTo>
                    <a:cubicBezTo>
                      <a:pt x="3" y="106"/>
                      <a:pt x="2" y="108"/>
                      <a:pt x="3" y="109"/>
                    </a:cubicBezTo>
                    <a:cubicBezTo>
                      <a:pt x="3" y="111"/>
                      <a:pt x="6" y="115"/>
                      <a:pt x="4" y="119"/>
                    </a:cubicBezTo>
                    <a:cubicBezTo>
                      <a:pt x="2" y="122"/>
                      <a:pt x="0" y="127"/>
                      <a:pt x="2" y="127"/>
                    </a:cubicBezTo>
                    <a:cubicBezTo>
                      <a:pt x="3" y="126"/>
                      <a:pt x="7" y="130"/>
                      <a:pt x="9" y="130"/>
                    </a:cubicBezTo>
                    <a:cubicBezTo>
                      <a:pt x="12" y="130"/>
                      <a:pt x="12" y="133"/>
                      <a:pt x="14" y="132"/>
                    </a:cubicBezTo>
                    <a:cubicBezTo>
                      <a:pt x="16" y="132"/>
                      <a:pt x="16" y="135"/>
                      <a:pt x="23" y="134"/>
                    </a:cubicBezTo>
                    <a:cubicBezTo>
                      <a:pt x="30" y="134"/>
                      <a:pt x="43" y="129"/>
                      <a:pt x="48" y="129"/>
                    </a:cubicBezTo>
                    <a:cubicBezTo>
                      <a:pt x="51" y="129"/>
                      <a:pt x="53" y="128"/>
                      <a:pt x="55" y="128"/>
                    </a:cubicBezTo>
                    <a:cubicBezTo>
                      <a:pt x="56" y="126"/>
                      <a:pt x="58" y="124"/>
                      <a:pt x="59" y="123"/>
                    </a:cubicBezTo>
                    <a:cubicBezTo>
                      <a:pt x="62" y="120"/>
                      <a:pt x="69" y="117"/>
                      <a:pt x="71" y="1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90">
                <a:extLst>
                  <a:ext uri="{FF2B5EF4-FFF2-40B4-BE49-F238E27FC236}">
                    <a16:creationId xmlns:a16="http://schemas.microsoft.com/office/drawing/2014/main" id="{7772BAEB-D8EF-41AD-AD4E-0E427ABE0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4606" y="3466200"/>
                <a:ext cx="391474" cy="313681"/>
              </a:xfrm>
              <a:custGeom>
                <a:avLst/>
                <a:gdLst>
                  <a:gd name="T0" fmla="*/ 102 w 170"/>
                  <a:gd name="T1" fmla="*/ 28 h 136"/>
                  <a:gd name="T2" fmla="*/ 88 w 170"/>
                  <a:gd name="T3" fmla="*/ 27 h 136"/>
                  <a:gd name="T4" fmla="*/ 78 w 170"/>
                  <a:gd name="T5" fmla="*/ 23 h 136"/>
                  <a:gd name="T6" fmla="*/ 59 w 170"/>
                  <a:gd name="T7" fmla="*/ 9 h 136"/>
                  <a:gd name="T8" fmla="*/ 43 w 170"/>
                  <a:gd name="T9" fmla="*/ 0 h 136"/>
                  <a:gd name="T10" fmla="*/ 36 w 170"/>
                  <a:gd name="T11" fmla="*/ 0 h 136"/>
                  <a:gd name="T12" fmla="*/ 28 w 170"/>
                  <a:gd name="T13" fmla="*/ 2 h 136"/>
                  <a:gd name="T14" fmla="*/ 20 w 170"/>
                  <a:gd name="T15" fmla="*/ 7 h 136"/>
                  <a:gd name="T16" fmla="*/ 26 w 170"/>
                  <a:gd name="T17" fmla="*/ 14 h 136"/>
                  <a:gd name="T18" fmla="*/ 21 w 170"/>
                  <a:gd name="T19" fmla="*/ 18 h 136"/>
                  <a:gd name="T20" fmla="*/ 16 w 170"/>
                  <a:gd name="T21" fmla="*/ 21 h 136"/>
                  <a:gd name="T22" fmla="*/ 10 w 170"/>
                  <a:gd name="T23" fmla="*/ 25 h 136"/>
                  <a:gd name="T24" fmla="*/ 2 w 170"/>
                  <a:gd name="T25" fmla="*/ 22 h 136"/>
                  <a:gd name="T26" fmla="*/ 1 w 170"/>
                  <a:gd name="T27" fmla="*/ 24 h 136"/>
                  <a:gd name="T28" fmla="*/ 1 w 170"/>
                  <a:gd name="T29" fmla="*/ 26 h 136"/>
                  <a:gd name="T30" fmla="*/ 2 w 170"/>
                  <a:gd name="T31" fmla="*/ 35 h 136"/>
                  <a:gd name="T32" fmla="*/ 9 w 170"/>
                  <a:gd name="T33" fmla="*/ 43 h 136"/>
                  <a:gd name="T34" fmla="*/ 20 w 170"/>
                  <a:gd name="T35" fmla="*/ 61 h 136"/>
                  <a:gd name="T36" fmla="*/ 26 w 170"/>
                  <a:gd name="T37" fmla="*/ 70 h 136"/>
                  <a:gd name="T38" fmla="*/ 34 w 170"/>
                  <a:gd name="T39" fmla="*/ 79 h 136"/>
                  <a:gd name="T40" fmla="*/ 36 w 170"/>
                  <a:gd name="T41" fmla="*/ 88 h 136"/>
                  <a:gd name="T42" fmla="*/ 42 w 170"/>
                  <a:gd name="T43" fmla="*/ 102 h 136"/>
                  <a:gd name="T44" fmla="*/ 52 w 170"/>
                  <a:gd name="T45" fmla="*/ 112 h 136"/>
                  <a:gd name="T46" fmla="*/ 59 w 170"/>
                  <a:gd name="T47" fmla="*/ 125 h 136"/>
                  <a:gd name="T48" fmla="*/ 62 w 170"/>
                  <a:gd name="T49" fmla="*/ 131 h 136"/>
                  <a:gd name="T50" fmla="*/ 64 w 170"/>
                  <a:gd name="T51" fmla="*/ 136 h 136"/>
                  <a:gd name="T52" fmla="*/ 68 w 170"/>
                  <a:gd name="T53" fmla="*/ 133 h 136"/>
                  <a:gd name="T54" fmla="*/ 68 w 170"/>
                  <a:gd name="T55" fmla="*/ 129 h 136"/>
                  <a:gd name="T56" fmla="*/ 71 w 170"/>
                  <a:gd name="T57" fmla="*/ 126 h 136"/>
                  <a:gd name="T58" fmla="*/ 77 w 170"/>
                  <a:gd name="T59" fmla="*/ 127 h 136"/>
                  <a:gd name="T60" fmla="*/ 87 w 170"/>
                  <a:gd name="T61" fmla="*/ 128 h 136"/>
                  <a:gd name="T62" fmla="*/ 98 w 170"/>
                  <a:gd name="T63" fmla="*/ 130 h 136"/>
                  <a:gd name="T64" fmla="*/ 104 w 170"/>
                  <a:gd name="T65" fmla="*/ 128 h 136"/>
                  <a:gd name="T66" fmla="*/ 116 w 170"/>
                  <a:gd name="T67" fmla="*/ 117 h 136"/>
                  <a:gd name="T68" fmla="*/ 132 w 170"/>
                  <a:gd name="T69" fmla="*/ 116 h 136"/>
                  <a:gd name="T70" fmla="*/ 165 w 170"/>
                  <a:gd name="T71" fmla="*/ 105 h 136"/>
                  <a:gd name="T72" fmla="*/ 170 w 170"/>
                  <a:gd name="T73" fmla="*/ 89 h 136"/>
                  <a:gd name="T74" fmla="*/ 166 w 170"/>
                  <a:gd name="T75" fmla="*/ 83 h 136"/>
                  <a:gd name="T76" fmla="*/ 146 w 170"/>
                  <a:gd name="T77" fmla="*/ 81 h 136"/>
                  <a:gd name="T78" fmla="*/ 140 w 170"/>
                  <a:gd name="T79" fmla="*/ 72 h 136"/>
                  <a:gd name="T80" fmla="*/ 136 w 170"/>
                  <a:gd name="T81" fmla="*/ 67 h 136"/>
                  <a:gd name="T82" fmla="*/ 130 w 170"/>
                  <a:gd name="T83" fmla="*/ 62 h 136"/>
                  <a:gd name="T84" fmla="*/ 125 w 170"/>
                  <a:gd name="T85" fmla="*/ 54 h 136"/>
                  <a:gd name="T86" fmla="*/ 122 w 170"/>
                  <a:gd name="T87" fmla="*/ 45 h 136"/>
                  <a:gd name="T88" fmla="*/ 113 w 170"/>
                  <a:gd name="T89" fmla="*/ 35 h 136"/>
                  <a:gd name="T90" fmla="*/ 112 w 170"/>
                  <a:gd name="T91" fmla="*/ 32 h 136"/>
                  <a:gd name="T92" fmla="*/ 106 w 170"/>
                  <a:gd name="T93" fmla="*/ 32 h 136"/>
                  <a:gd name="T94" fmla="*/ 102 w 170"/>
                  <a:gd name="T95" fmla="*/ 2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0" h="136">
                    <a:moveTo>
                      <a:pt x="102" y="28"/>
                    </a:moveTo>
                    <a:cubicBezTo>
                      <a:pt x="102" y="28"/>
                      <a:pt x="90" y="27"/>
                      <a:pt x="88" y="27"/>
                    </a:cubicBezTo>
                    <a:cubicBezTo>
                      <a:pt x="86" y="27"/>
                      <a:pt x="81" y="26"/>
                      <a:pt x="78" y="23"/>
                    </a:cubicBezTo>
                    <a:cubicBezTo>
                      <a:pt x="75" y="21"/>
                      <a:pt x="61" y="10"/>
                      <a:pt x="59" y="9"/>
                    </a:cubicBezTo>
                    <a:cubicBezTo>
                      <a:pt x="56" y="8"/>
                      <a:pt x="46" y="0"/>
                      <a:pt x="43" y="0"/>
                    </a:cubicBezTo>
                    <a:cubicBezTo>
                      <a:pt x="40" y="0"/>
                      <a:pt x="40" y="0"/>
                      <a:pt x="36" y="0"/>
                    </a:cubicBezTo>
                    <a:cubicBezTo>
                      <a:pt x="33" y="0"/>
                      <a:pt x="34" y="2"/>
                      <a:pt x="28" y="2"/>
                    </a:cubicBezTo>
                    <a:cubicBezTo>
                      <a:pt x="22" y="3"/>
                      <a:pt x="18" y="7"/>
                      <a:pt x="20" y="7"/>
                    </a:cubicBezTo>
                    <a:cubicBezTo>
                      <a:pt x="22" y="8"/>
                      <a:pt x="28" y="14"/>
                      <a:pt x="26" y="14"/>
                    </a:cubicBezTo>
                    <a:cubicBezTo>
                      <a:pt x="24" y="15"/>
                      <a:pt x="24" y="18"/>
                      <a:pt x="21" y="18"/>
                    </a:cubicBezTo>
                    <a:cubicBezTo>
                      <a:pt x="19" y="18"/>
                      <a:pt x="16" y="19"/>
                      <a:pt x="16" y="21"/>
                    </a:cubicBezTo>
                    <a:cubicBezTo>
                      <a:pt x="16" y="22"/>
                      <a:pt x="13" y="26"/>
                      <a:pt x="10" y="25"/>
                    </a:cubicBezTo>
                    <a:cubicBezTo>
                      <a:pt x="8" y="25"/>
                      <a:pt x="5" y="23"/>
                      <a:pt x="2" y="22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8"/>
                      <a:pt x="0" y="35"/>
                      <a:pt x="2" y="35"/>
                    </a:cubicBezTo>
                    <a:cubicBezTo>
                      <a:pt x="4" y="36"/>
                      <a:pt x="5" y="39"/>
                      <a:pt x="9" y="43"/>
                    </a:cubicBezTo>
                    <a:cubicBezTo>
                      <a:pt x="12" y="47"/>
                      <a:pt x="20" y="59"/>
                      <a:pt x="20" y="61"/>
                    </a:cubicBezTo>
                    <a:cubicBezTo>
                      <a:pt x="20" y="64"/>
                      <a:pt x="22" y="67"/>
                      <a:pt x="26" y="70"/>
                    </a:cubicBezTo>
                    <a:cubicBezTo>
                      <a:pt x="31" y="74"/>
                      <a:pt x="31" y="77"/>
                      <a:pt x="34" y="79"/>
                    </a:cubicBezTo>
                    <a:cubicBezTo>
                      <a:pt x="36" y="81"/>
                      <a:pt x="36" y="84"/>
                      <a:pt x="36" y="88"/>
                    </a:cubicBezTo>
                    <a:cubicBezTo>
                      <a:pt x="36" y="93"/>
                      <a:pt x="38" y="99"/>
                      <a:pt x="42" y="102"/>
                    </a:cubicBezTo>
                    <a:cubicBezTo>
                      <a:pt x="47" y="104"/>
                      <a:pt x="50" y="107"/>
                      <a:pt x="52" y="112"/>
                    </a:cubicBezTo>
                    <a:cubicBezTo>
                      <a:pt x="54" y="118"/>
                      <a:pt x="56" y="122"/>
                      <a:pt x="59" y="125"/>
                    </a:cubicBezTo>
                    <a:cubicBezTo>
                      <a:pt x="62" y="127"/>
                      <a:pt x="60" y="129"/>
                      <a:pt x="62" y="131"/>
                    </a:cubicBezTo>
                    <a:cubicBezTo>
                      <a:pt x="62" y="132"/>
                      <a:pt x="64" y="134"/>
                      <a:pt x="64" y="136"/>
                    </a:cubicBezTo>
                    <a:cubicBezTo>
                      <a:pt x="66" y="134"/>
                      <a:pt x="68" y="134"/>
                      <a:pt x="68" y="133"/>
                    </a:cubicBezTo>
                    <a:cubicBezTo>
                      <a:pt x="68" y="133"/>
                      <a:pt x="67" y="130"/>
                      <a:pt x="68" y="129"/>
                    </a:cubicBezTo>
                    <a:cubicBezTo>
                      <a:pt x="68" y="128"/>
                      <a:pt x="70" y="127"/>
                      <a:pt x="71" y="126"/>
                    </a:cubicBezTo>
                    <a:cubicBezTo>
                      <a:pt x="73" y="126"/>
                      <a:pt x="74" y="128"/>
                      <a:pt x="77" y="127"/>
                    </a:cubicBezTo>
                    <a:cubicBezTo>
                      <a:pt x="80" y="127"/>
                      <a:pt x="86" y="127"/>
                      <a:pt x="87" y="128"/>
                    </a:cubicBezTo>
                    <a:cubicBezTo>
                      <a:pt x="88" y="129"/>
                      <a:pt x="96" y="128"/>
                      <a:pt x="98" y="130"/>
                    </a:cubicBezTo>
                    <a:cubicBezTo>
                      <a:pt x="100" y="131"/>
                      <a:pt x="102" y="131"/>
                      <a:pt x="104" y="128"/>
                    </a:cubicBezTo>
                    <a:cubicBezTo>
                      <a:pt x="105" y="125"/>
                      <a:pt x="115" y="118"/>
                      <a:pt x="116" y="117"/>
                    </a:cubicBezTo>
                    <a:cubicBezTo>
                      <a:pt x="118" y="116"/>
                      <a:pt x="128" y="117"/>
                      <a:pt x="132" y="116"/>
                    </a:cubicBezTo>
                    <a:cubicBezTo>
                      <a:pt x="136" y="115"/>
                      <a:pt x="163" y="106"/>
                      <a:pt x="165" y="105"/>
                    </a:cubicBezTo>
                    <a:cubicBezTo>
                      <a:pt x="166" y="105"/>
                      <a:pt x="170" y="90"/>
                      <a:pt x="170" y="89"/>
                    </a:cubicBezTo>
                    <a:cubicBezTo>
                      <a:pt x="170" y="87"/>
                      <a:pt x="168" y="83"/>
                      <a:pt x="166" y="83"/>
                    </a:cubicBezTo>
                    <a:cubicBezTo>
                      <a:pt x="164" y="83"/>
                      <a:pt x="147" y="81"/>
                      <a:pt x="146" y="81"/>
                    </a:cubicBezTo>
                    <a:cubicBezTo>
                      <a:pt x="145" y="80"/>
                      <a:pt x="140" y="77"/>
                      <a:pt x="140" y="72"/>
                    </a:cubicBezTo>
                    <a:cubicBezTo>
                      <a:pt x="138" y="71"/>
                      <a:pt x="137" y="69"/>
                      <a:pt x="136" y="67"/>
                    </a:cubicBezTo>
                    <a:cubicBezTo>
                      <a:pt x="134" y="67"/>
                      <a:pt x="131" y="67"/>
                      <a:pt x="130" y="62"/>
                    </a:cubicBezTo>
                    <a:cubicBezTo>
                      <a:pt x="128" y="61"/>
                      <a:pt x="124" y="55"/>
                      <a:pt x="125" y="54"/>
                    </a:cubicBezTo>
                    <a:cubicBezTo>
                      <a:pt x="127" y="52"/>
                      <a:pt x="124" y="47"/>
                      <a:pt x="122" y="45"/>
                    </a:cubicBezTo>
                    <a:cubicBezTo>
                      <a:pt x="119" y="42"/>
                      <a:pt x="114" y="38"/>
                      <a:pt x="113" y="35"/>
                    </a:cubicBezTo>
                    <a:cubicBezTo>
                      <a:pt x="113" y="35"/>
                      <a:pt x="113" y="33"/>
                      <a:pt x="112" y="32"/>
                    </a:cubicBezTo>
                    <a:cubicBezTo>
                      <a:pt x="106" y="32"/>
                      <a:pt x="106" y="32"/>
                      <a:pt x="106" y="32"/>
                    </a:cubicBezTo>
                    <a:lnTo>
                      <a:pt x="102" y="2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91">
                <a:extLst>
                  <a:ext uri="{FF2B5EF4-FFF2-40B4-BE49-F238E27FC236}">
                    <a16:creationId xmlns:a16="http://schemas.microsoft.com/office/drawing/2014/main" id="{4E7B545B-F0F3-46DA-B077-A0FCA57BD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070" y="3609238"/>
                <a:ext cx="150567" cy="165624"/>
              </a:xfrm>
              <a:custGeom>
                <a:avLst/>
                <a:gdLst>
                  <a:gd name="T0" fmla="*/ 32 w 65"/>
                  <a:gd name="T1" fmla="*/ 2 h 72"/>
                  <a:gd name="T2" fmla="*/ 32 w 65"/>
                  <a:gd name="T3" fmla="*/ 8 h 72"/>
                  <a:gd name="T4" fmla="*/ 27 w 65"/>
                  <a:gd name="T5" fmla="*/ 14 h 72"/>
                  <a:gd name="T6" fmla="*/ 24 w 65"/>
                  <a:gd name="T7" fmla="*/ 21 h 72"/>
                  <a:gd name="T8" fmla="*/ 26 w 65"/>
                  <a:gd name="T9" fmla="*/ 21 h 72"/>
                  <a:gd name="T10" fmla="*/ 30 w 65"/>
                  <a:gd name="T11" fmla="*/ 27 h 72"/>
                  <a:gd name="T12" fmla="*/ 25 w 65"/>
                  <a:gd name="T13" fmla="*/ 43 h 72"/>
                  <a:gd name="T14" fmla="*/ 0 w 65"/>
                  <a:gd name="T15" fmla="*/ 52 h 72"/>
                  <a:gd name="T16" fmla="*/ 10 w 65"/>
                  <a:gd name="T17" fmla="*/ 72 h 72"/>
                  <a:gd name="T18" fmla="*/ 12 w 65"/>
                  <a:gd name="T19" fmla="*/ 71 h 72"/>
                  <a:gd name="T20" fmla="*/ 25 w 65"/>
                  <a:gd name="T21" fmla="*/ 69 h 72"/>
                  <a:gd name="T22" fmla="*/ 28 w 65"/>
                  <a:gd name="T23" fmla="*/ 63 h 72"/>
                  <a:gd name="T24" fmla="*/ 37 w 65"/>
                  <a:gd name="T25" fmla="*/ 61 h 72"/>
                  <a:gd name="T26" fmla="*/ 42 w 65"/>
                  <a:gd name="T27" fmla="*/ 54 h 72"/>
                  <a:gd name="T28" fmla="*/ 47 w 65"/>
                  <a:gd name="T29" fmla="*/ 51 h 72"/>
                  <a:gd name="T30" fmla="*/ 50 w 65"/>
                  <a:gd name="T31" fmla="*/ 40 h 72"/>
                  <a:gd name="T32" fmla="*/ 56 w 65"/>
                  <a:gd name="T33" fmla="*/ 36 h 72"/>
                  <a:gd name="T34" fmla="*/ 63 w 65"/>
                  <a:gd name="T35" fmla="*/ 26 h 72"/>
                  <a:gd name="T36" fmla="*/ 62 w 65"/>
                  <a:gd name="T37" fmla="*/ 22 h 72"/>
                  <a:gd name="T38" fmla="*/ 56 w 65"/>
                  <a:gd name="T39" fmla="*/ 14 h 72"/>
                  <a:gd name="T40" fmla="*/ 42 w 65"/>
                  <a:gd name="T41" fmla="*/ 9 h 72"/>
                  <a:gd name="T42" fmla="*/ 38 w 65"/>
                  <a:gd name="T43" fmla="*/ 0 h 72"/>
                  <a:gd name="T44" fmla="*/ 35 w 65"/>
                  <a:gd name="T45" fmla="*/ 2 h 72"/>
                  <a:gd name="T46" fmla="*/ 32 w 65"/>
                  <a:gd name="T4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5" h="72">
                    <a:moveTo>
                      <a:pt x="32" y="2"/>
                    </a:moveTo>
                    <a:cubicBezTo>
                      <a:pt x="32" y="8"/>
                      <a:pt x="32" y="8"/>
                      <a:pt x="32" y="8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8" y="21"/>
                      <a:pt x="30" y="25"/>
                      <a:pt x="30" y="27"/>
                    </a:cubicBezTo>
                    <a:cubicBezTo>
                      <a:pt x="30" y="28"/>
                      <a:pt x="26" y="43"/>
                      <a:pt x="25" y="43"/>
                    </a:cubicBezTo>
                    <a:cubicBezTo>
                      <a:pt x="24" y="44"/>
                      <a:pt x="9" y="49"/>
                      <a:pt x="0" y="52"/>
                    </a:cubicBezTo>
                    <a:cubicBezTo>
                      <a:pt x="2" y="56"/>
                      <a:pt x="6" y="65"/>
                      <a:pt x="10" y="72"/>
                    </a:cubicBezTo>
                    <a:cubicBezTo>
                      <a:pt x="10" y="72"/>
                      <a:pt x="11" y="72"/>
                      <a:pt x="12" y="71"/>
                    </a:cubicBezTo>
                    <a:cubicBezTo>
                      <a:pt x="16" y="68"/>
                      <a:pt x="21" y="70"/>
                      <a:pt x="25" y="69"/>
                    </a:cubicBezTo>
                    <a:cubicBezTo>
                      <a:pt x="28" y="68"/>
                      <a:pt x="25" y="65"/>
                      <a:pt x="28" y="63"/>
                    </a:cubicBezTo>
                    <a:cubicBezTo>
                      <a:pt x="31" y="60"/>
                      <a:pt x="35" y="62"/>
                      <a:pt x="37" y="61"/>
                    </a:cubicBezTo>
                    <a:cubicBezTo>
                      <a:pt x="38" y="60"/>
                      <a:pt x="39" y="55"/>
                      <a:pt x="42" y="54"/>
                    </a:cubicBezTo>
                    <a:cubicBezTo>
                      <a:pt x="45" y="53"/>
                      <a:pt x="47" y="53"/>
                      <a:pt x="47" y="51"/>
                    </a:cubicBezTo>
                    <a:cubicBezTo>
                      <a:pt x="47" y="49"/>
                      <a:pt x="47" y="41"/>
                      <a:pt x="50" y="40"/>
                    </a:cubicBezTo>
                    <a:cubicBezTo>
                      <a:pt x="52" y="40"/>
                      <a:pt x="56" y="37"/>
                      <a:pt x="56" y="36"/>
                    </a:cubicBezTo>
                    <a:cubicBezTo>
                      <a:pt x="56" y="34"/>
                      <a:pt x="61" y="29"/>
                      <a:pt x="63" y="26"/>
                    </a:cubicBezTo>
                    <a:cubicBezTo>
                      <a:pt x="65" y="24"/>
                      <a:pt x="65" y="22"/>
                      <a:pt x="62" y="22"/>
                    </a:cubicBezTo>
                    <a:cubicBezTo>
                      <a:pt x="60" y="22"/>
                      <a:pt x="57" y="15"/>
                      <a:pt x="56" y="14"/>
                    </a:cubicBezTo>
                    <a:cubicBezTo>
                      <a:pt x="55" y="12"/>
                      <a:pt x="48" y="13"/>
                      <a:pt x="42" y="9"/>
                    </a:cubicBezTo>
                    <a:cubicBezTo>
                      <a:pt x="40" y="7"/>
                      <a:pt x="39" y="3"/>
                      <a:pt x="38" y="0"/>
                    </a:cubicBezTo>
                    <a:cubicBezTo>
                      <a:pt x="35" y="2"/>
                      <a:pt x="35" y="2"/>
                      <a:pt x="35" y="2"/>
                    </a:cubicBezTo>
                    <a:lnTo>
                      <a:pt x="32" y="2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2">
                <a:extLst>
                  <a:ext uri="{FF2B5EF4-FFF2-40B4-BE49-F238E27FC236}">
                    <a16:creationId xmlns:a16="http://schemas.microsoft.com/office/drawing/2014/main" id="{C58C0223-442F-4D46-B771-1ABC2D102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485" y="3587908"/>
                <a:ext cx="20076" cy="32623"/>
              </a:xfrm>
              <a:custGeom>
                <a:avLst/>
                <a:gdLst>
                  <a:gd name="T0" fmla="*/ 6 w 9"/>
                  <a:gd name="T1" fmla="*/ 14 h 14"/>
                  <a:gd name="T2" fmla="*/ 6 w 9"/>
                  <a:gd name="T3" fmla="*/ 12 h 14"/>
                  <a:gd name="T4" fmla="*/ 5 w 9"/>
                  <a:gd name="T5" fmla="*/ 1 h 14"/>
                  <a:gd name="T6" fmla="*/ 0 w 9"/>
                  <a:gd name="T7" fmla="*/ 9 h 14"/>
                  <a:gd name="T8" fmla="*/ 0 w 9"/>
                  <a:gd name="T9" fmla="*/ 9 h 14"/>
                  <a:gd name="T10" fmla="*/ 6 w 9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4">
                    <a:moveTo>
                      <a:pt x="6" y="14"/>
                    </a:moveTo>
                    <a:cubicBezTo>
                      <a:pt x="6" y="13"/>
                      <a:pt x="6" y="12"/>
                      <a:pt x="6" y="12"/>
                    </a:cubicBezTo>
                    <a:cubicBezTo>
                      <a:pt x="8" y="9"/>
                      <a:pt x="9" y="2"/>
                      <a:pt x="5" y="1"/>
                    </a:cubicBezTo>
                    <a:cubicBezTo>
                      <a:pt x="2" y="0"/>
                      <a:pt x="0" y="7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4"/>
                      <a:pt x="4" y="14"/>
                      <a:pt x="6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3">
                <a:extLst>
                  <a:ext uri="{FF2B5EF4-FFF2-40B4-BE49-F238E27FC236}">
                    <a16:creationId xmlns:a16="http://schemas.microsoft.com/office/drawing/2014/main" id="{E07B8F9C-30BE-4176-A0F1-3DA9F88B7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070" y="3586653"/>
                <a:ext cx="87831" cy="71519"/>
              </a:xfrm>
              <a:custGeom>
                <a:avLst/>
                <a:gdLst>
                  <a:gd name="T0" fmla="*/ 6 w 38"/>
                  <a:gd name="T1" fmla="*/ 29 h 31"/>
                  <a:gd name="T2" fmla="*/ 24 w 38"/>
                  <a:gd name="T3" fmla="*/ 31 h 31"/>
                  <a:gd name="T4" fmla="*/ 27 w 38"/>
                  <a:gd name="T5" fmla="*/ 24 h 31"/>
                  <a:gd name="T6" fmla="*/ 32 w 38"/>
                  <a:gd name="T7" fmla="*/ 18 h 31"/>
                  <a:gd name="T8" fmla="*/ 32 w 38"/>
                  <a:gd name="T9" fmla="*/ 12 h 31"/>
                  <a:gd name="T10" fmla="*/ 35 w 38"/>
                  <a:gd name="T11" fmla="*/ 12 h 31"/>
                  <a:gd name="T12" fmla="*/ 38 w 38"/>
                  <a:gd name="T13" fmla="*/ 10 h 31"/>
                  <a:gd name="T14" fmla="*/ 36 w 38"/>
                  <a:gd name="T15" fmla="*/ 0 h 31"/>
                  <a:gd name="T16" fmla="*/ 26 w 38"/>
                  <a:gd name="T17" fmla="*/ 11 h 31"/>
                  <a:gd name="T18" fmla="*/ 11 w 38"/>
                  <a:gd name="T19" fmla="*/ 18 h 31"/>
                  <a:gd name="T20" fmla="*/ 1 w 38"/>
                  <a:gd name="T21" fmla="*/ 20 h 31"/>
                  <a:gd name="T22" fmla="*/ 0 w 38"/>
                  <a:gd name="T23" fmla="*/ 20 h 31"/>
                  <a:gd name="T24" fmla="*/ 6 w 38"/>
                  <a:gd name="T25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1">
                    <a:moveTo>
                      <a:pt x="6" y="29"/>
                    </a:moveTo>
                    <a:cubicBezTo>
                      <a:pt x="7" y="29"/>
                      <a:pt x="19" y="31"/>
                      <a:pt x="24" y="31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5"/>
                      <a:pt x="37" y="0"/>
                      <a:pt x="36" y="0"/>
                    </a:cubicBezTo>
                    <a:cubicBezTo>
                      <a:pt x="34" y="0"/>
                      <a:pt x="28" y="6"/>
                      <a:pt x="26" y="11"/>
                    </a:cubicBezTo>
                    <a:cubicBezTo>
                      <a:pt x="24" y="15"/>
                      <a:pt x="17" y="19"/>
                      <a:pt x="11" y="18"/>
                    </a:cubicBezTo>
                    <a:cubicBezTo>
                      <a:pt x="5" y="17"/>
                      <a:pt x="3" y="19"/>
                      <a:pt x="1" y="20"/>
                    </a:cubicBezTo>
                    <a:cubicBezTo>
                      <a:pt x="1" y="21"/>
                      <a:pt x="0" y="21"/>
                      <a:pt x="0" y="20"/>
                    </a:cubicBezTo>
                    <a:cubicBezTo>
                      <a:pt x="0" y="25"/>
                      <a:pt x="5" y="28"/>
                      <a:pt x="6" y="2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4">
                <a:extLst>
                  <a:ext uri="{FF2B5EF4-FFF2-40B4-BE49-F238E27FC236}">
                    <a16:creationId xmlns:a16="http://schemas.microsoft.com/office/drawing/2014/main" id="{90A011FA-6DDE-448A-8FC3-7AD30F57B3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2869" y="3964326"/>
                <a:ext cx="360106" cy="112925"/>
              </a:xfrm>
              <a:custGeom>
                <a:avLst/>
                <a:gdLst>
                  <a:gd name="T0" fmla="*/ 28 w 156"/>
                  <a:gd name="T1" fmla="*/ 18 h 49"/>
                  <a:gd name="T2" fmla="*/ 22 w 156"/>
                  <a:gd name="T3" fmla="*/ 9 h 49"/>
                  <a:gd name="T4" fmla="*/ 18 w 156"/>
                  <a:gd name="T5" fmla="*/ 5 h 49"/>
                  <a:gd name="T6" fmla="*/ 17 w 156"/>
                  <a:gd name="T7" fmla="*/ 4 h 49"/>
                  <a:gd name="T8" fmla="*/ 15 w 156"/>
                  <a:gd name="T9" fmla="*/ 7 h 49"/>
                  <a:gd name="T10" fmla="*/ 8 w 156"/>
                  <a:gd name="T11" fmla="*/ 7 h 49"/>
                  <a:gd name="T12" fmla="*/ 4 w 156"/>
                  <a:gd name="T13" fmla="*/ 2 h 49"/>
                  <a:gd name="T14" fmla="*/ 0 w 156"/>
                  <a:gd name="T15" fmla="*/ 2 h 49"/>
                  <a:gd name="T16" fmla="*/ 2 w 156"/>
                  <a:gd name="T17" fmla="*/ 14 h 49"/>
                  <a:gd name="T18" fmla="*/ 10 w 156"/>
                  <a:gd name="T19" fmla="*/ 29 h 49"/>
                  <a:gd name="T20" fmla="*/ 18 w 156"/>
                  <a:gd name="T21" fmla="*/ 37 h 49"/>
                  <a:gd name="T22" fmla="*/ 33 w 156"/>
                  <a:gd name="T23" fmla="*/ 45 h 49"/>
                  <a:gd name="T24" fmla="*/ 28 w 156"/>
                  <a:gd name="T25" fmla="*/ 33 h 49"/>
                  <a:gd name="T26" fmla="*/ 28 w 156"/>
                  <a:gd name="T27" fmla="*/ 18 h 49"/>
                  <a:gd name="T28" fmla="*/ 149 w 156"/>
                  <a:gd name="T29" fmla="*/ 9 h 49"/>
                  <a:gd name="T30" fmla="*/ 142 w 156"/>
                  <a:gd name="T31" fmla="*/ 7 h 49"/>
                  <a:gd name="T32" fmla="*/ 135 w 156"/>
                  <a:gd name="T33" fmla="*/ 0 h 49"/>
                  <a:gd name="T34" fmla="*/ 129 w 156"/>
                  <a:gd name="T35" fmla="*/ 9 h 49"/>
                  <a:gd name="T36" fmla="*/ 124 w 156"/>
                  <a:gd name="T37" fmla="*/ 14 h 49"/>
                  <a:gd name="T38" fmla="*/ 122 w 156"/>
                  <a:gd name="T39" fmla="*/ 16 h 49"/>
                  <a:gd name="T40" fmla="*/ 123 w 156"/>
                  <a:gd name="T41" fmla="*/ 21 h 49"/>
                  <a:gd name="T42" fmla="*/ 117 w 156"/>
                  <a:gd name="T43" fmla="*/ 23 h 49"/>
                  <a:gd name="T44" fmla="*/ 113 w 156"/>
                  <a:gd name="T45" fmla="*/ 17 h 49"/>
                  <a:gd name="T46" fmla="*/ 113 w 156"/>
                  <a:gd name="T47" fmla="*/ 17 h 49"/>
                  <a:gd name="T48" fmla="*/ 106 w 156"/>
                  <a:gd name="T49" fmla="*/ 28 h 49"/>
                  <a:gd name="T50" fmla="*/ 94 w 156"/>
                  <a:gd name="T51" fmla="*/ 32 h 49"/>
                  <a:gd name="T52" fmla="*/ 89 w 156"/>
                  <a:gd name="T53" fmla="*/ 42 h 49"/>
                  <a:gd name="T54" fmla="*/ 77 w 156"/>
                  <a:gd name="T55" fmla="*/ 39 h 49"/>
                  <a:gd name="T56" fmla="*/ 79 w 156"/>
                  <a:gd name="T57" fmla="*/ 44 h 49"/>
                  <a:gd name="T58" fmla="*/ 86 w 156"/>
                  <a:gd name="T59" fmla="*/ 48 h 49"/>
                  <a:gd name="T60" fmla="*/ 96 w 156"/>
                  <a:gd name="T61" fmla="*/ 47 h 49"/>
                  <a:gd name="T62" fmla="*/ 105 w 156"/>
                  <a:gd name="T63" fmla="*/ 43 h 49"/>
                  <a:gd name="T64" fmla="*/ 112 w 156"/>
                  <a:gd name="T65" fmla="*/ 45 h 49"/>
                  <a:gd name="T66" fmla="*/ 119 w 156"/>
                  <a:gd name="T67" fmla="*/ 40 h 49"/>
                  <a:gd name="T68" fmla="*/ 122 w 156"/>
                  <a:gd name="T69" fmla="*/ 32 h 49"/>
                  <a:gd name="T70" fmla="*/ 126 w 156"/>
                  <a:gd name="T71" fmla="*/ 25 h 49"/>
                  <a:gd name="T72" fmla="*/ 139 w 156"/>
                  <a:gd name="T73" fmla="*/ 20 h 49"/>
                  <a:gd name="T74" fmla="*/ 143 w 156"/>
                  <a:gd name="T75" fmla="*/ 21 h 49"/>
                  <a:gd name="T76" fmla="*/ 148 w 156"/>
                  <a:gd name="T77" fmla="*/ 16 h 49"/>
                  <a:gd name="T78" fmla="*/ 155 w 156"/>
                  <a:gd name="T79" fmla="*/ 13 h 49"/>
                  <a:gd name="T80" fmla="*/ 149 w 156"/>
                  <a:gd name="T81" fmla="*/ 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6" h="49">
                    <a:moveTo>
                      <a:pt x="28" y="18"/>
                    </a:moveTo>
                    <a:cubicBezTo>
                      <a:pt x="28" y="12"/>
                      <a:pt x="23" y="13"/>
                      <a:pt x="22" y="9"/>
                    </a:cubicBezTo>
                    <a:cubicBezTo>
                      <a:pt x="20" y="6"/>
                      <a:pt x="18" y="8"/>
                      <a:pt x="18" y="5"/>
                    </a:cubicBezTo>
                    <a:cubicBezTo>
                      <a:pt x="18" y="5"/>
                      <a:pt x="17" y="5"/>
                      <a:pt x="17" y="4"/>
                    </a:cubicBezTo>
                    <a:cubicBezTo>
                      <a:pt x="14" y="5"/>
                      <a:pt x="15" y="7"/>
                      <a:pt x="15" y="7"/>
                    </a:cubicBezTo>
                    <a:cubicBezTo>
                      <a:pt x="14" y="8"/>
                      <a:pt x="8" y="8"/>
                      <a:pt x="8" y="7"/>
                    </a:cubicBezTo>
                    <a:cubicBezTo>
                      <a:pt x="8" y="5"/>
                      <a:pt x="7" y="2"/>
                      <a:pt x="4" y="2"/>
                    </a:cubicBezTo>
                    <a:cubicBezTo>
                      <a:pt x="3" y="2"/>
                      <a:pt x="1" y="1"/>
                      <a:pt x="0" y="2"/>
                    </a:cubicBezTo>
                    <a:cubicBezTo>
                      <a:pt x="2" y="6"/>
                      <a:pt x="2" y="10"/>
                      <a:pt x="2" y="14"/>
                    </a:cubicBezTo>
                    <a:cubicBezTo>
                      <a:pt x="2" y="19"/>
                      <a:pt x="9" y="26"/>
                      <a:pt x="10" y="29"/>
                    </a:cubicBezTo>
                    <a:cubicBezTo>
                      <a:pt x="11" y="32"/>
                      <a:pt x="13" y="33"/>
                      <a:pt x="18" y="37"/>
                    </a:cubicBezTo>
                    <a:cubicBezTo>
                      <a:pt x="22" y="40"/>
                      <a:pt x="32" y="45"/>
                      <a:pt x="33" y="45"/>
                    </a:cubicBezTo>
                    <a:cubicBezTo>
                      <a:pt x="35" y="44"/>
                      <a:pt x="31" y="36"/>
                      <a:pt x="28" y="33"/>
                    </a:cubicBezTo>
                    <a:cubicBezTo>
                      <a:pt x="25" y="30"/>
                      <a:pt x="28" y="23"/>
                      <a:pt x="28" y="18"/>
                    </a:cubicBezTo>
                    <a:close/>
                    <a:moveTo>
                      <a:pt x="149" y="9"/>
                    </a:moveTo>
                    <a:cubicBezTo>
                      <a:pt x="147" y="9"/>
                      <a:pt x="142" y="9"/>
                      <a:pt x="142" y="7"/>
                    </a:cubicBezTo>
                    <a:cubicBezTo>
                      <a:pt x="142" y="4"/>
                      <a:pt x="138" y="0"/>
                      <a:pt x="135" y="0"/>
                    </a:cubicBezTo>
                    <a:cubicBezTo>
                      <a:pt x="132" y="0"/>
                      <a:pt x="129" y="6"/>
                      <a:pt x="129" y="9"/>
                    </a:cubicBezTo>
                    <a:cubicBezTo>
                      <a:pt x="128" y="11"/>
                      <a:pt x="124" y="11"/>
                      <a:pt x="124" y="14"/>
                    </a:cubicBezTo>
                    <a:cubicBezTo>
                      <a:pt x="124" y="15"/>
                      <a:pt x="124" y="16"/>
                      <a:pt x="122" y="16"/>
                    </a:cubicBezTo>
                    <a:cubicBezTo>
                      <a:pt x="123" y="19"/>
                      <a:pt x="124" y="21"/>
                      <a:pt x="123" y="21"/>
                    </a:cubicBezTo>
                    <a:cubicBezTo>
                      <a:pt x="121" y="20"/>
                      <a:pt x="120" y="23"/>
                      <a:pt x="117" y="23"/>
                    </a:cubicBezTo>
                    <a:cubicBezTo>
                      <a:pt x="116" y="23"/>
                      <a:pt x="115" y="20"/>
                      <a:pt x="113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1" y="17"/>
                      <a:pt x="107" y="24"/>
                      <a:pt x="106" y="28"/>
                    </a:cubicBezTo>
                    <a:cubicBezTo>
                      <a:pt x="105" y="33"/>
                      <a:pt x="100" y="31"/>
                      <a:pt x="94" y="32"/>
                    </a:cubicBezTo>
                    <a:cubicBezTo>
                      <a:pt x="88" y="32"/>
                      <a:pt x="90" y="39"/>
                      <a:pt x="89" y="42"/>
                    </a:cubicBezTo>
                    <a:cubicBezTo>
                      <a:pt x="88" y="45"/>
                      <a:pt x="80" y="40"/>
                      <a:pt x="77" y="39"/>
                    </a:cubicBezTo>
                    <a:cubicBezTo>
                      <a:pt x="77" y="42"/>
                      <a:pt x="78" y="44"/>
                      <a:pt x="79" y="44"/>
                    </a:cubicBezTo>
                    <a:cubicBezTo>
                      <a:pt x="81" y="44"/>
                      <a:pt x="84" y="49"/>
                      <a:pt x="86" y="48"/>
                    </a:cubicBezTo>
                    <a:cubicBezTo>
                      <a:pt x="88" y="46"/>
                      <a:pt x="94" y="48"/>
                      <a:pt x="96" y="47"/>
                    </a:cubicBezTo>
                    <a:cubicBezTo>
                      <a:pt x="99" y="46"/>
                      <a:pt x="100" y="43"/>
                      <a:pt x="105" y="43"/>
                    </a:cubicBezTo>
                    <a:cubicBezTo>
                      <a:pt x="109" y="43"/>
                      <a:pt x="107" y="47"/>
                      <a:pt x="112" y="45"/>
                    </a:cubicBezTo>
                    <a:cubicBezTo>
                      <a:pt x="117" y="42"/>
                      <a:pt x="120" y="44"/>
                      <a:pt x="119" y="40"/>
                    </a:cubicBezTo>
                    <a:cubicBezTo>
                      <a:pt x="119" y="36"/>
                      <a:pt x="122" y="36"/>
                      <a:pt x="122" y="32"/>
                    </a:cubicBezTo>
                    <a:cubicBezTo>
                      <a:pt x="121" y="29"/>
                      <a:pt x="127" y="31"/>
                      <a:pt x="126" y="25"/>
                    </a:cubicBezTo>
                    <a:cubicBezTo>
                      <a:pt x="126" y="19"/>
                      <a:pt x="135" y="20"/>
                      <a:pt x="139" y="20"/>
                    </a:cubicBezTo>
                    <a:cubicBezTo>
                      <a:pt x="140" y="20"/>
                      <a:pt x="141" y="20"/>
                      <a:pt x="143" y="21"/>
                    </a:cubicBezTo>
                    <a:cubicBezTo>
                      <a:pt x="145" y="20"/>
                      <a:pt x="149" y="18"/>
                      <a:pt x="148" y="16"/>
                    </a:cubicBezTo>
                    <a:cubicBezTo>
                      <a:pt x="145" y="14"/>
                      <a:pt x="154" y="16"/>
                      <a:pt x="155" y="13"/>
                    </a:cubicBezTo>
                    <a:cubicBezTo>
                      <a:pt x="156" y="10"/>
                      <a:pt x="152" y="8"/>
                      <a:pt x="149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5">
                <a:extLst>
                  <a:ext uri="{FF2B5EF4-FFF2-40B4-BE49-F238E27FC236}">
                    <a16:creationId xmlns:a16="http://schemas.microsoft.com/office/drawing/2014/main" id="{3EAC63D5-1105-4DD3-83E9-0218F98E5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3852" y="4000713"/>
                <a:ext cx="25095" cy="16311"/>
              </a:xfrm>
              <a:custGeom>
                <a:avLst/>
                <a:gdLst>
                  <a:gd name="T0" fmla="*/ 4 w 11"/>
                  <a:gd name="T1" fmla="*/ 7 h 7"/>
                  <a:gd name="T2" fmla="*/ 10 w 11"/>
                  <a:gd name="T3" fmla="*/ 5 h 7"/>
                  <a:gd name="T4" fmla="*/ 9 w 11"/>
                  <a:gd name="T5" fmla="*/ 0 h 7"/>
                  <a:gd name="T6" fmla="*/ 6 w 11"/>
                  <a:gd name="T7" fmla="*/ 2 h 7"/>
                  <a:gd name="T8" fmla="*/ 0 w 11"/>
                  <a:gd name="T9" fmla="*/ 1 h 7"/>
                  <a:gd name="T10" fmla="*/ 4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4" y="7"/>
                    </a:moveTo>
                    <a:cubicBezTo>
                      <a:pt x="7" y="7"/>
                      <a:pt x="8" y="4"/>
                      <a:pt x="10" y="5"/>
                    </a:cubicBezTo>
                    <a:cubicBezTo>
                      <a:pt x="11" y="5"/>
                      <a:pt x="10" y="3"/>
                      <a:pt x="9" y="0"/>
                    </a:cubicBezTo>
                    <a:cubicBezTo>
                      <a:pt x="8" y="1"/>
                      <a:pt x="6" y="1"/>
                      <a:pt x="6" y="2"/>
                    </a:cubicBezTo>
                    <a:cubicBezTo>
                      <a:pt x="6" y="4"/>
                      <a:pt x="2" y="1"/>
                      <a:pt x="0" y="1"/>
                    </a:cubicBezTo>
                    <a:cubicBezTo>
                      <a:pt x="2" y="4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>
                <a:extLst>
                  <a:ext uri="{FF2B5EF4-FFF2-40B4-BE49-F238E27FC236}">
                    <a16:creationId xmlns:a16="http://schemas.microsoft.com/office/drawing/2014/main" id="{1A73323B-1813-4200-911E-0DA88C51B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2399" y="3353274"/>
                <a:ext cx="181935" cy="178171"/>
              </a:xfrm>
              <a:custGeom>
                <a:avLst/>
                <a:gdLst>
                  <a:gd name="T0" fmla="*/ 66 w 79"/>
                  <a:gd name="T1" fmla="*/ 69 h 77"/>
                  <a:gd name="T2" fmla="*/ 70 w 79"/>
                  <a:gd name="T3" fmla="*/ 66 h 77"/>
                  <a:gd name="T4" fmla="*/ 75 w 79"/>
                  <a:gd name="T5" fmla="*/ 69 h 77"/>
                  <a:gd name="T6" fmla="*/ 79 w 79"/>
                  <a:gd name="T7" fmla="*/ 68 h 77"/>
                  <a:gd name="T8" fmla="*/ 74 w 79"/>
                  <a:gd name="T9" fmla="*/ 61 h 77"/>
                  <a:gd name="T10" fmla="*/ 71 w 79"/>
                  <a:gd name="T11" fmla="*/ 56 h 77"/>
                  <a:gd name="T12" fmla="*/ 72 w 79"/>
                  <a:gd name="T13" fmla="*/ 50 h 77"/>
                  <a:gd name="T14" fmla="*/ 68 w 79"/>
                  <a:gd name="T15" fmla="*/ 46 h 77"/>
                  <a:gd name="T16" fmla="*/ 59 w 79"/>
                  <a:gd name="T17" fmla="*/ 40 h 77"/>
                  <a:gd name="T18" fmla="*/ 56 w 79"/>
                  <a:gd name="T19" fmla="*/ 35 h 77"/>
                  <a:gd name="T20" fmla="*/ 55 w 79"/>
                  <a:gd name="T21" fmla="*/ 28 h 77"/>
                  <a:gd name="T22" fmla="*/ 58 w 79"/>
                  <a:gd name="T23" fmla="*/ 22 h 77"/>
                  <a:gd name="T24" fmla="*/ 59 w 79"/>
                  <a:gd name="T25" fmla="*/ 17 h 77"/>
                  <a:gd name="T26" fmla="*/ 56 w 79"/>
                  <a:gd name="T27" fmla="*/ 14 h 77"/>
                  <a:gd name="T28" fmla="*/ 51 w 79"/>
                  <a:gd name="T29" fmla="*/ 9 h 77"/>
                  <a:gd name="T30" fmla="*/ 48 w 79"/>
                  <a:gd name="T31" fmla="*/ 3 h 77"/>
                  <a:gd name="T32" fmla="*/ 40 w 79"/>
                  <a:gd name="T33" fmla="*/ 1 h 77"/>
                  <a:gd name="T34" fmla="*/ 33 w 79"/>
                  <a:gd name="T35" fmla="*/ 0 h 77"/>
                  <a:gd name="T36" fmla="*/ 29 w 79"/>
                  <a:gd name="T37" fmla="*/ 3 h 77"/>
                  <a:gd name="T38" fmla="*/ 29 w 79"/>
                  <a:gd name="T39" fmla="*/ 3 h 77"/>
                  <a:gd name="T40" fmla="*/ 24 w 79"/>
                  <a:gd name="T41" fmla="*/ 6 h 77"/>
                  <a:gd name="T42" fmla="*/ 19 w 79"/>
                  <a:gd name="T43" fmla="*/ 10 h 77"/>
                  <a:gd name="T44" fmla="*/ 20 w 79"/>
                  <a:gd name="T45" fmla="*/ 17 h 77"/>
                  <a:gd name="T46" fmla="*/ 19 w 79"/>
                  <a:gd name="T47" fmla="*/ 23 h 77"/>
                  <a:gd name="T48" fmla="*/ 17 w 79"/>
                  <a:gd name="T49" fmla="*/ 28 h 77"/>
                  <a:gd name="T50" fmla="*/ 0 w 79"/>
                  <a:gd name="T51" fmla="*/ 37 h 77"/>
                  <a:gd name="T52" fmla="*/ 1 w 79"/>
                  <a:gd name="T53" fmla="*/ 41 h 77"/>
                  <a:gd name="T54" fmla="*/ 3 w 79"/>
                  <a:gd name="T55" fmla="*/ 49 h 77"/>
                  <a:gd name="T56" fmla="*/ 9 w 79"/>
                  <a:gd name="T57" fmla="*/ 49 h 77"/>
                  <a:gd name="T58" fmla="*/ 25 w 79"/>
                  <a:gd name="T59" fmla="*/ 58 h 77"/>
                  <a:gd name="T60" fmla="*/ 44 w 79"/>
                  <a:gd name="T61" fmla="*/ 72 h 77"/>
                  <a:gd name="T62" fmla="*/ 54 w 79"/>
                  <a:gd name="T63" fmla="*/ 76 h 77"/>
                  <a:gd name="T64" fmla="*/ 63 w 79"/>
                  <a:gd name="T65" fmla="*/ 77 h 77"/>
                  <a:gd name="T66" fmla="*/ 66 w 79"/>
                  <a:gd name="T67" fmla="*/ 6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9" h="77">
                    <a:moveTo>
                      <a:pt x="66" y="69"/>
                    </a:moveTo>
                    <a:cubicBezTo>
                      <a:pt x="67" y="68"/>
                      <a:pt x="68" y="67"/>
                      <a:pt x="70" y="66"/>
                    </a:cubicBezTo>
                    <a:cubicBezTo>
                      <a:pt x="72" y="66"/>
                      <a:pt x="73" y="67"/>
                      <a:pt x="75" y="69"/>
                    </a:cubicBezTo>
                    <a:cubicBezTo>
                      <a:pt x="76" y="69"/>
                      <a:pt x="78" y="68"/>
                      <a:pt x="79" y="68"/>
                    </a:cubicBezTo>
                    <a:cubicBezTo>
                      <a:pt x="77" y="65"/>
                      <a:pt x="74" y="63"/>
                      <a:pt x="74" y="61"/>
                    </a:cubicBezTo>
                    <a:cubicBezTo>
                      <a:pt x="75" y="59"/>
                      <a:pt x="72" y="57"/>
                      <a:pt x="71" y="56"/>
                    </a:cubicBezTo>
                    <a:cubicBezTo>
                      <a:pt x="71" y="54"/>
                      <a:pt x="73" y="52"/>
                      <a:pt x="72" y="50"/>
                    </a:cubicBezTo>
                    <a:cubicBezTo>
                      <a:pt x="71" y="49"/>
                      <a:pt x="70" y="46"/>
                      <a:pt x="68" y="46"/>
                    </a:cubicBezTo>
                    <a:cubicBezTo>
                      <a:pt x="66" y="45"/>
                      <a:pt x="59" y="42"/>
                      <a:pt x="59" y="40"/>
                    </a:cubicBezTo>
                    <a:cubicBezTo>
                      <a:pt x="60" y="37"/>
                      <a:pt x="57" y="36"/>
                      <a:pt x="56" y="35"/>
                    </a:cubicBezTo>
                    <a:cubicBezTo>
                      <a:pt x="54" y="35"/>
                      <a:pt x="53" y="29"/>
                      <a:pt x="55" y="28"/>
                    </a:cubicBezTo>
                    <a:cubicBezTo>
                      <a:pt x="56" y="27"/>
                      <a:pt x="56" y="22"/>
                      <a:pt x="58" y="22"/>
                    </a:cubicBezTo>
                    <a:cubicBezTo>
                      <a:pt x="60" y="22"/>
                      <a:pt x="58" y="19"/>
                      <a:pt x="59" y="17"/>
                    </a:cubicBezTo>
                    <a:cubicBezTo>
                      <a:pt x="59" y="15"/>
                      <a:pt x="57" y="14"/>
                      <a:pt x="56" y="14"/>
                    </a:cubicBezTo>
                    <a:cubicBezTo>
                      <a:pt x="54" y="14"/>
                      <a:pt x="51" y="11"/>
                      <a:pt x="51" y="9"/>
                    </a:cubicBezTo>
                    <a:cubicBezTo>
                      <a:pt x="51" y="7"/>
                      <a:pt x="48" y="4"/>
                      <a:pt x="48" y="3"/>
                    </a:cubicBezTo>
                    <a:cubicBezTo>
                      <a:pt x="48" y="7"/>
                      <a:pt x="42" y="1"/>
                      <a:pt x="40" y="1"/>
                    </a:cubicBezTo>
                    <a:cubicBezTo>
                      <a:pt x="38" y="2"/>
                      <a:pt x="36" y="0"/>
                      <a:pt x="33" y="0"/>
                    </a:cubicBezTo>
                    <a:cubicBezTo>
                      <a:pt x="30" y="0"/>
                      <a:pt x="30" y="2"/>
                      <a:pt x="29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0" y="8"/>
                      <a:pt x="19" y="10"/>
                    </a:cubicBezTo>
                    <a:cubicBezTo>
                      <a:pt x="18" y="13"/>
                      <a:pt x="21" y="15"/>
                      <a:pt x="20" y="17"/>
                    </a:cubicBezTo>
                    <a:cubicBezTo>
                      <a:pt x="19" y="18"/>
                      <a:pt x="19" y="22"/>
                      <a:pt x="19" y="23"/>
                    </a:cubicBezTo>
                    <a:cubicBezTo>
                      <a:pt x="20" y="24"/>
                      <a:pt x="17" y="28"/>
                      <a:pt x="17" y="28"/>
                    </a:cubicBezTo>
                    <a:cubicBezTo>
                      <a:pt x="17" y="28"/>
                      <a:pt x="8" y="33"/>
                      <a:pt x="0" y="37"/>
                    </a:cubicBezTo>
                    <a:cubicBezTo>
                      <a:pt x="0" y="38"/>
                      <a:pt x="0" y="40"/>
                      <a:pt x="1" y="41"/>
                    </a:cubicBezTo>
                    <a:cubicBezTo>
                      <a:pt x="1" y="43"/>
                      <a:pt x="2" y="46"/>
                      <a:pt x="3" y="49"/>
                    </a:cubicBezTo>
                    <a:cubicBezTo>
                      <a:pt x="6" y="49"/>
                      <a:pt x="6" y="49"/>
                      <a:pt x="9" y="49"/>
                    </a:cubicBezTo>
                    <a:cubicBezTo>
                      <a:pt x="12" y="49"/>
                      <a:pt x="22" y="57"/>
                      <a:pt x="25" y="58"/>
                    </a:cubicBezTo>
                    <a:cubicBezTo>
                      <a:pt x="27" y="59"/>
                      <a:pt x="41" y="70"/>
                      <a:pt x="44" y="72"/>
                    </a:cubicBezTo>
                    <a:cubicBezTo>
                      <a:pt x="47" y="75"/>
                      <a:pt x="52" y="76"/>
                      <a:pt x="54" y="76"/>
                    </a:cubicBezTo>
                    <a:cubicBezTo>
                      <a:pt x="55" y="76"/>
                      <a:pt x="59" y="76"/>
                      <a:pt x="63" y="77"/>
                    </a:cubicBezTo>
                    <a:cubicBezTo>
                      <a:pt x="64" y="74"/>
                      <a:pt x="66" y="70"/>
                      <a:pt x="66" y="6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97">
                <a:extLst>
                  <a:ext uri="{FF2B5EF4-FFF2-40B4-BE49-F238E27FC236}">
                    <a16:creationId xmlns:a16="http://schemas.microsoft.com/office/drawing/2014/main" id="{A1E16A30-49C6-4795-95E1-27B6122AA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7947" y="3505096"/>
                <a:ext cx="35132" cy="35132"/>
              </a:xfrm>
              <a:custGeom>
                <a:avLst/>
                <a:gdLst>
                  <a:gd name="T0" fmla="*/ 5 w 15"/>
                  <a:gd name="T1" fmla="*/ 11 h 15"/>
                  <a:gd name="T2" fmla="*/ 9 w 15"/>
                  <a:gd name="T3" fmla="*/ 15 h 15"/>
                  <a:gd name="T4" fmla="*/ 15 w 15"/>
                  <a:gd name="T5" fmla="*/ 15 h 15"/>
                  <a:gd name="T6" fmla="*/ 12 w 15"/>
                  <a:gd name="T7" fmla="*/ 5 h 15"/>
                  <a:gd name="T8" fmla="*/ 12 w 15"/>
                  <a:gd name="T9" fmla="*/ 3 h 15"/>
                  <a:gd name="T10" fmla="*/ 7 w 15"/>
                  <a:gd name="T11" fmla="*/ 0 h 15"/>
                  <a:gd name="T12" fmla="*/ 3 w 15"/>
                  <a:gd name="T13" fmla="*/ 3 h 15"/>
                  <a:gd name="T14" fmla="*/ 0 w 15"/>
                  <a:gd name="T15" fmla="*/ 11 h 15"/>
                  <a:gd name="T16" fmla="*/ 5 w 15"/>
                  <a:gd name="T1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5">
                    <a:moveTo>
                      <a:pt x="5" y="11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1"/>
                      <a:pt x="12" y="6"/>
                      <a:pt x="12" y="5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3" y="4"/>
                      <a:pt x="1" y="8"/>
                      <a:pt x="0" y="11"/>
                    </a:cubicBezTo>
                    <a:cubicBezTo>
                      <a:pt x="3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8">
                <a:extLst>
                  <a:ext uri="{FF2B5EF4-FFF2-40B4-BE49-F238E27FC236}">
                    <a16:creationId xmlns:a16="http://schemas.microsoft.com/office/drawing/2014/main" id="{0C94DFED-6D47-44B0-9BBB-ED8E342038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0629" y="3039593"/>
                <a:ext cx="272276" cy="225851"/>
              </a:xfrm>
              <a:custGeom>
                <a:avLst/>
                <a:gdLst>
                  <a:gd name="T0" fmla="*/ 104 w 118"/>
                  <a:gd name="T1" fmla="*/ 22 h 98"/>
                  <a:gd name="T2" fmla="*/ 99 w 118"/>
                  <a:gd name="T3" fmla="*/ 21 h 98"/>
                  <a:gd name="T4" fmla="*/ 94 w 118"/>
                  <a:gd name="T5" fmla="*/ 18 h 98"/>
                  <a:gd name="T6" fmla="*/ 86 w 118"/>
                  <a:gd name="T7" fmla="*/ 17 h 98"/>
                  <a:gd name="T8" fmla="*/ 82 w 118"/>
                  <a:gd name="T9" fmla="*/ 14 h 98"/>
                  <a:gd name="T10" fmla="*/ 79 w 118"/>
                  <a:gd name="T11" fmla="*/ 10 h 98"/>
                  <a:gd name="T12" fmla="*/ 76 w 118"/>
                  <a:gd name="T13" fmla="*/ 12 h 98"/>
                  <a:gd name="T14" fmla="*/ 73 w 118"/>
                  <a:gd name="T15" fmla="*/ 9 h 98"/>
                  <a:gd name="T16" fmla="*/ 68 w 118"/>
                  <a:gd name="T17" fmla="*/ 6 h 98"/>
                  <a:gd name="T18" fmla="*/ 64 w 118"/>
                  <a:gd name="T19" fmla="*/ 4 h 98"/>
                  <a:gd name="T20" fmla="*/ 62 w 118"/>
                  <a:gd name="T21" fmla="*/ 1 h 98"/>
                  <a:gd name="T22" fmla="*/ 60 w 118"/>
                  <a:gd name="T23" fmla="*/ 0 h 98"/>
                  <a:gd name="T24" fmla="*/ 59 w 118"/>
                  <a:gd name="T25" fmla="*/ 0 h 98"/>
                  <a:gd name="T26" fmla="*/ 54 w 118"/>
                  <a:gd name="T27" fmla="*/ 7 h 98"/>
                  <a:gd name="T28" fmla="*/ 45 w 118"/>
                  <a:gd name="T29" fmla="*/ 12 h 98"/>
                  <a:gd name="T30" fmla="*/ 40 w 118"/>
                  <a:gd name="T31" fmla="*/ 18 h 98"/>
                  <a:gd name="T32" fmla="*/ 30 w 118"/>
                  <a:gd name="T33" fmla="*/ 15 h 98"/>
                  <a:gd name="T34" fmla="*/ 25 w 118"/>
                  <a:gd name="T35" fmla="*/ 18 h 98"/>
                  <a:gd name="T36" fmla="*/ 27 w 118"/>
                  <a:gd name="T37" fmla="*/ 26 h 98"/>
                  <a:gd name="T38" fmla="*/ 20 w 118"/>
                  <a:gd name="T39" fmla="*/ 26 h 98"/>
                  <a:gd name="T40" fmla="*/ 15 w 118"/>
                  <a:gd name="T41" fmla="*/ 24 h 98"/>
                  <a:gd name="T42" fmla="*/ 7 w 118"/>
                  <a:gd name="T43" fmla="*/ 24 h 98"/>
                  <a:gd name="T44" fmla="*/ 2 w 118"/>
                  <a:gd name="T45" fmla="*/ 28 h 98"/>
                  <a:gd name="T46" fmla="*/ 3 w 118"/>
                  <a:gd name="T47" fmla="*/ 33 h 98"/>
                  <a:gd name="T48" fmla="*/ 13 w 118"/>
                  <a:gd name="T49" fmla="*/ 37 h 98"/>
                  <a:gd name="T50" fmla="*/ 21 w 118"/>
                  <a:gd name="T51" fmla="*/ 39 h 98"/>
                  <a:gd name="T52" fmla="*/ 23 w 118"/>
                  <a:gd name="T53" fmla="*/ 42 h 98"/>
                  <a:gd name="T54" fmla="*/ 29 w 118"/>
                  <a:gd name="T55" fmla="*/ 49 h 98"/>
                  <a:gd name="T56" fmla="*/ 32 w 118"/>
                  <a:gd name="T57" fmla="*/ 55 h 98"/>
                  <a:gd name="T58" fmla="*/ 30 w 118"/>
                  <a:gd name="T59" fmla="*/ 65 h 98"/>
                  <a:gd name="T60" fmla="*/ 27 w 118"/>
                  <a:gd name="T61" fmla="*/ 79 h 98"/>
                  <a:gd name="T62" fmla="*/ 26 w 118"/>
                  <a:gd name="T63" fmla="*/ 80 h 98"/>
                  <a:gd name="T64" fmla="*/ 31 w 118"/>
                  <a:gd name="T65" fmla="*/ 82 h 98"/>
                  <a:gd name="T66" fmla="*/ 38 w 118"/>
                  <a:gd name="T67" fmla="*/ 86 h 98"/>
                  <a:gd name="T68" fmla="*/ 45 w 118"/>
                  <a:gd name="T69" fmla="*/ 85 h 98"/>
                  <a:gd name="T70" fmla="*/ 49 w 118"/>
                  <a:gd name="T71" fmla="*/ 86 h 98"/>
                  <a:gd name="T72" fmla="*/ 58 w 118"/>
                  <a:gd name="T73" fmla="*/ 88 h 98"/>
                  <a:gd name="T74" fmla="*/ 66 w 118"/>
                  <a:gd name="T75" fmla="*/ 88 h 98"/>
                  <a:gd name="T76" fmla="*/ 66 w 118"/>
                  <a:gd name="T77" fmla="*/ 86 h 98"/>
                  <a:gd name="T78" fmla="*/ 73 w 118"/>
                  <a:gd name="T79" fmla="*/ 78 h 98"/>
                  <a:gd name="T80" fmla="*/ 87 w 118"/>
                  <a:gd name="T81" fmla="*/ 82 h 98"/>
                  <a:gd name="T82" fmla="*/ 97 w 118"/>
                  <a:gd name="T83" fmla="*/ 79 h 98"/>
                  <a:gd name="T84" fmla="*/ 102 w 118"/>
                  <a:gd name="T85" fmla="*/ 75 h 98"/>
                  <a:gd name="T86" fmla="*/ 103 w 118"/>
                  <a:gd name="T87" fmla="*/ 73 h 98"/>
                  <a:gd name="T88" fmla="*/ 99 w 118"/>
                  <a:gd name="T89" fmla="*/ 71 h 98"/>
                  <a:gd name="T90" fmla="*/ 97 w 118"/>
                  <a:gd name="T91" fmla="*/ 67 h 98"/>
                  <a:gd name="T92" fmla="*/ 95 w 118"/>
                  <a:gd name="T93" fmla="*/ 63 h 98"/>
                  <a:gd name="T94" fmla="*/ 96 w 118"/>
                  <a:gd name="T95" fmla="*/ 61 h 98"/>
                  <a:gd name="T96" fmla="*/ 98 w 118"/>
                  <a:gd name="T97" fmla="*/ 58 h 98"/>
                  <a:gd name="T98" fmla="*/ 97 w 118"/>
                  <a:gd name="T99" fmla="*/ 54 h 98"/>
                  <a:gd name="T100" fmla="*/ 96 w 118"/>
                  <a:gd name="T101" fmla="*/ 50 h 98"/>
                  <a:gd name="T102" fmla="*/ 92 w 118"/>
                  <a:gd name="T103" fmla="*/ 50 h 98"/>
                  <a:gd name="T104" fmla="*/ 91 w 118"/>
                  <a:gd name="T105" fmla="*/ 47 h 98"/>
                  <a:gd name="T106" fmla="*/ 96 w 118"/>
                  <a:gd name="T107" fmla="*/ 41 h 98"/>
                  <a:gd name="T108" fmla="*/ 100 w 118"/>
                  <a:gd name="T109" fmla="*/ 37 h 98"/>
                  <a:gd name="T110" fmla="*/ 102 w 118"/>
                  <a:gd name="T111" fmla="*/ 31 h 98"/>
                  <a:gd name="T112" fmla="*/ 105 w 118"/>
                  <a:gd name="T113" fmla="*/ 25 h 98"/>
                  <a:gd name="T114" fmla="*/ 104 w 118"/>
                  <a:gd name="T115" fmla="*/ 22 h 98"/>
                  <a:gd name="T116" fmla="*/ 116 w 118"/>
                  <a:gd name="T117" fmla="*/ 83 h 98"/>
                  <a:gd name="T118" fmla="*/ 111 w 118"/>
                  <a:gd name="T119" fmla="*/ 87 h 98"/>
                  <a:gd name="T120" fmla="*/ 115 w 118"/>
                  <a:gd name="T121" fmla="*/ 98 h 98"/>
                  <a:gd name="T122" fmla="*/ 116 w 118"/>
                  <a:gd name="T123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8" h="98">
                    <a:moveTo>
                      <a:pt x="104" y="22"/>
                    </a:moveTo>
                    <a:cubicBezTo>
                      <a:pt x="103" y="22"/>
                      <a:pt x="102" y="21"/>
                      <a:pt x="99" y="21"/>
                    </a:cubicBezTo>
                    <a:cubicBezTo>
                      <a:pt x="97" y="21"/>
                      <a:pt x="95" y="20"/>
                      <a:pt x="94" y="18"/>
                    </a:cubicBezTo>
                    <a:cubicBezTo>
                      <a:pt x="93" y="17"/>
                      <a:pt x="88" y="16"/>
                      <a:pt x="86" y="17"/>
                    </a:cubicBezTo>
                    <a:cubicBezTo>
                      <a:pt x="84" y="17"/>
                      <a:pt x="83" y="14"/>
                      <a:pt x="82" y="14"/>
                    </a:cubicBezTo>
                    <a:cubicBezTo>
                      <a:pt x="80" y="14"/>
                      <a:pt x="79" y="12"/>
                      <a:pt x="79" y="10"/>
                    </a:cubicBezTo>
                    <a:cubicBezTo>
                      <a:pt x="79" y="9"/>
                      <a:pt x="77" y="11"/>
                      <a:pt x="76" y="12"/>
                    </a:cubicBezTo>
                    <a:cubicBezTo>
                      <a:pt x="74" y="13"/>
                      <a:pt x="74" y="10"/>
                      <a:pt x="73" y="9"/>
                    </a:cubicBezTo>
                    <a:cubicBezTo>
                      <a:pt x="73" y="8"/>
                      <a:pt x="70" y="7"/>
                      <a:pt x="68" y="6"/>
                    </a:cubicBezTo>
                    <a:cubicBezTo>
                      <a:pt x="67" y="5"/>
                      <a:pt x="65" y="3"/>
                      <a:pt x="64" y="4"/>
                    </a:cubicBezTo>
                    <a:cubicBezTo>
                      <a:pt x="64" y="5"/>
                      <a:pt x="62" y="2"/>
                      <a:pt x="62" y="1"/>
                    </a:cubicBezTo>
                    <a:cubicBezTo>
                      <a:pt x="61" y="0"/>
                      <a:pt x="61" y="0"/>
                      <a:pt x="60" y="0"/>
                    </a:cubicBezTo>
                    <a:cubicBezTo>
                      <a:pt x="60" y="0"/>
                      <a:pt x="59" y="0"/>
                      <a:pt x="59" y="0"/>
                    </a:cubicBezTo>
                    <a:cubicBezTo>
                      <a:pt x="56" y="0"/>
                      <a:pt x="53" y="2"/>
                      <a:pt x="54" y="7"/>
                    </a:cubicBezTo>
                    <a:cubicBezTo>
                      <a:pt x="54" y="12"/>
                      <a:pt x="50" y="12"/>
                      <a:pt x="45" y="12"/>
                    </a:cubicBezTo>
                    <a:cubicBezTo>
                      <a:pt x="41" y="13"/>
                      <a:pt x="42" y="17"/>
                      <a:pt x="40" y="18"/>
                    </a:cubicBezTo>
                    <a:cubicBezTo>
                      <a:pt x="38" y="20"/>
                      <a:pt x="31" y="17"/>
                      <a:pt x="30" y="15"/>
                    </a:cubicBezTo>
                    <a:cubicBezTo>
                      <a:pt x="29" y="12"/>
                      <a:pt x="23" y="15"/>
                      <a:pt x="25" y="18"/>
                    </a:cubicBezTo>
                    <a:cubicBezTo>
                      <a:pt x="28" y="21"/>
                      <a:pt x="28" y="25"/>
                      <a:pt x="27" y="26"/>
                    </a:cubicBezTo>
                    <a:cubicBezTo>
                      <a:pt x="25" y="28"/>
                      <a:pt x="22" y="24"/>
                      <a:pt x="20" y="26"/>
                    </a:cubicBezTo>
                    <a:cubicBezTo>
                      <a:pt x="17" y="28"/>
                      <a:pt x="17" y="25"/>
                      <a:pt x="15" y="24"/>
                    </a:cubicBezTo>
                    <a:cubicBezTo>
                      <a:pt x="12" y="23"/>
                      <a:pt x="11" y="25"/>
                      <a:pt x="7" y="24"/>
                    </a:cubicBezTo>
                    <a:cubicBezTo>
                      <a:pt x="3" y="24"/>
                      <a:pt x="0" y="26"/>
                      <a:pt x="2" y="28"/>
                    </a:cubicBezTo>
                    <a:cubicBezTo>
                      <a:pt x="3" y="30"/>
                      <a:pt x="2" y="32"/>
                      <a:pt x="3" y="33"/>
                    </a:cubicBezTo>
                    <a:cubicBezTo>
                      <a:pt x="4" y="35"/>
                      <a:pt x="9" y="35"/>
                      <a:pt x="13" y="37"/>
                    </a:cubicBezTo>
                    <a:cubicBezTo>
                      <a:pt x="18" y="39"/>
                      <a:pt x="18" y="37"/>
                      <a:pt x="21" y="39"/>
                    </a:cubicBezTo>
                    <a:cubicBezTo>
                      <a:pt x="23" y="40"/>
                      <a:pt x="23" y="39"/>
                      <a:pt x="23" y="42"/>
                    </a:cubicBezTo>
                    <a:cubicBezTo>
                      <a:pt x="23" y="45"/>
                      <a:pt x="25" y="48"/>
                      <a:pt x="29" y="49"/>
                    </a:cubicBezTo>
                    <a:cubicBezTo>
                      <a:pt x="33" y="50"/>
                      <a:pt x="30" y="53"/>
                      <a:pt x="32" y="55"/>
                    </a:cubicBezTo>
                    <a:cubicBezTo>
                      <a:pt x="33" y="58"/>
                      <a:pt x="30" y="62"/>
                      <a:pt x="30" y="65"/>
                    </a:cubicBezTo>
                    <a:cubicBezTo>
                      <a:pt x="31" y="68"/>
                      <a:pt x="28" y="79"/>
                      <a:pt x="27" y="79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28" y="80"/>
                      <a:pt x="30" y="81"/>
                      <a:pt x="31" y="82"/>
                    </a:cubicBezTo>
                    <a:cubicBezTo>
                      <a:pt x="32" y="83"/>
                      <a:pt x="36" y="84"/>
                      <a:pt x="38" y="86"/>
                    </a:cubicBezTo>
                    <a:cubicBezTo>
                      <a:pt x="41" y="87"/>
                      <a:pt x="45" y="87"/>
                      <a:pt x="45" y="85"/>
                    </a:cubicBezTo>
                    <a:cubicBezTo>
                      <a:pt x="45" y="83"/>
                      <a:pt x="47" y="84"/>
                      <a:pt x="49" y="86"/>
                    </a:cubicBezTo>
                    <a:cubicBezTo>
                      <a:pt x="50" y="87"/>
                      <a:pt x="56" y="88"/>
                      <a:pt x="58" y="88"/>
                    </a:cubicBezTo>
                    <a:cubicBezTo>
                      <a:pt x="60" y="89"/>
                      <a:pt x="64" y="88"/>
                      <a:pt x="66" y="88"/>
                    </a:cubicBezTo>
                    <a:cubicBezTo>
                      <a:pt x="66" y="88"/>
                      <a:pt x="66" y="87"/>
                      <a:pt x="66" y="86"/>
                    </a:cubicBezTo>
                    <a:cubicBezTo>
                      <a:pt x="64" y="82"/>
                      <a:pt x="69" y="79"/>
                      <a:pt x="73" y="78"/>
                    </a:cubicBezTo>
                    <a:cubicBezTo>
                      <a:pt x="77" y="78"/>
                      <a:pt x="85" y="80"/>
                      <a:pt x="87" y="82"/>
                    </a:cubicBezTo>
                    <a:cubicBezTo>
                      <a:pt x="90" y="83"/>
                      <a:pt x="93" y="83"/>
                      <a:pt x="97" y="79"/>
                    </a:cubicBezTo>
                    <a:cubicBezTo>
                      <a:pt x="99" y="76"/>
                      <a:pt x="100" y="76"/>
                      <a:pt x="102" y="75"/>
                    </a:cubicBezTo>
                    <a:cubicBezTo>
                      <a:pt x="102" y="74"/>
                      <a:pt x="102" y="73"/>
                      <a:pt x="103" y="73"/>
                    </a:cubicBezTo>
                    <a:cubicBezTo>
                      <a:pt x="103" y="71"/>
                      <a:pt x="101" y="71"/>
                      <a:pt x="99" y="71"/>
                    </a:cubicBezTo>
                    <a:cubicBezTo>
                      <a:pt x="97" y="71"/>
                      <a:pt x="96" y="69"/>
                      <a:pt x="97" y="67"/>
                    </a:cubicBezTo>
                    <a:cubicBezTo>
                      <a:pt x="98" y="65"/>
                      <a:pt x="96" y="65"/>
                      <a:pt x="95" y="63"/>
                    </a:cubicBezTo>
                    <a:cubicBezTo>
                      <a:pt x="93" y="61"/>
                      <a:pt x="95" y="62"/>
                      <a:pt x="96" y="61"/>
                    </a:cubicBezTo>
                    <a:cubicBezTo>
                      <a:pt x="97" y="61"/>
                      <a:pt x="99" y="59"/>
                      <a:pt x="98" y="58"/>
                    </a:cubicBezTo>
                    <a:cubicBezTo>
                      <a:pt x="97" y="58"/>
                      <a:pt x="96" y="56"/>
                      <a:pt x="97" y="54"/>
                    </a:cubicBezTo>
                    <a:cubicBezTo>
                      <a:pt x="98" y="52"/>
                      <a:pt x="96" y="52"/>
                      <a:pt x="96" y="50"/>
                    </a:cubicBezTo>
                    <a:cubicBezTo>
                      <a:pt x="96" y="49"/>
                      <a:pt x="94" y="48"/>
                      <a:pt x="92" y="50"/>
                    </a:cubicBezTo>
                    <a:cubicBezTo>
                      <a:pt x="90" y="52"/>
                      <a:pt x="90" y="50"/>
                      <a:pt x="91" y="47"/>
                    </a:cubicBezTo>
                    <a:cubicBezTo>
                      <a:pt x="92" y="44"/>
                      <a:pt x="96" y="43"/>
                      <a:pt x="96" y="41"/>
                    </a:cubicBezTo>
                    <a:cubicBezTo>
                      <a:pt x="96" y="39"/>
                      <a:pt x="99" y="37"/>
                      <a:pt x="100" y="37"/>
                    </a:cubicBezTo>
                    <a:cubicBezTo>
                      <a:pt x="102" y="37"/>
                      <a:pt x="101" y="34"/>
                      <a:pt x="102" y="31"/>
                    </a:cubicBezTo>
                    <a:cubicBezTo>
                      <a:pt x="103" y="29"/>
                      <a:pt x="103" y="27"/>
                      <a:pt x="105" y="25"/>
                    </a:cubicBezTo>
                    <a:cubicBezTo>
                      <a:pt x="108" y="23"/>
                      <a:pt x="105" y="22"/>
                      <a:pt x="104" y="22"/>
                    </a:cubicBezTo>
                    <a:close/>
                    <a:moveTo>
                      <a:pt x="116" y="83"/>
                    </a:moveTo>
                    <a:cubicBezTo>
                      <a:pt x="115" y="82"/>
                      <a:pt x="115" y="85"/>
                      <a:pt x="111" y="87"/>
                    </a:cubicBezTo>
                    <a:cubicBezTo>
                      <a:pt x="108" y="89"/>
                      <a:pt x="111" y="98"/>
                      <a:pt x="115" y="98"/>
                    </a:cubicBezTo>
                    <a:cubicBezTo>
                      <a:pt x="118" y="97"/>
                      <a:pt x="118" y="83"/>
                      <a:pt x="116" y="8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99">
                <a:extLst>
                  <a:ext uri="{FF2B5EF4-FFF2-40B4-BE49-F238E27FC236}">
                    <a16:creationId xmlns:a16="http://schemas.microsoft.com/office/drawing/2014/main" id="{5F21D749-6219-4185-8BB7-CA3B31D70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9636" y="3816268"/>
                <a:ext cx="42661" cy="26349"/>
              </a:xfrm>
              <a:custGeom>
                <a:avLst/>
                <a:gdLst>
                  <a:gd name="T0" fmla="*/ 18 w 18"/>
                  <a:gd name="T1" fmla="*/ 4 h 11"/>
                  <a:gd name="T2" fmla="*/ 9 w 18"/>
                  <a:gd name="T3" fmla="*/ 2 h 11"/>
                  <a:gd name="T4" fmla="*/ 6 w 18"/>
                  <a:gd name="T5" fmla="*/ 0 h 11"/>
                  <a:gd name="T6" fmla="*/ 5 w 18"/>
                  <a:gd name="T7" fmla="*/ 0 h 11"/>
                  <a:gd name="T8" fmla="*/ 0 w 18"/>
                  <a:gd name="T9" fmla="*/ 5 h 11"/>
                  <a:gd name="T10" fmla="*/ 15 w 18"/>
                  <a:gd name="T11" fmla="*/ 11 h 11"/>
                  <a:gd name="T12" fmla="*/ 18 w 18"/>
                  <a:gd name="T13" fmla="*/ 9 h 11"/>
                  <a:gd name="T14" fmla="*/ 18 w 18"/>
                  <a:gd name="T1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1">
                    <a:moveTo>
                      <a:pt x="18" y="4"/>
                    </a:moveTo>
                    <a:cubicBezTo>
                      <a:pt x="16" y="2"/>
                      <a:pt x="13" y="5"/>
                      <a:pt x="9" y="2"/>
                    </a:cubicBezTo>
                    <a:cubicBezTo>
                      <a:pt x="8" y="1"/>
                      <a:pt x="7" y="1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3"/>
                      <a:pt x="0" y="5"/>
                    </a:cubicBezTo>
                    <a:cubicBezTo>
                      <a:pt x="2" y="7"/>
                      <a:pt x="12" y="11"/>
                      <a:pt x="15" y="11"/>
                    </a:cubicBezTo>
                    <a:cubicBezTo>
                      <a:pt x="16" y="11"/>
                      <a:pt x="17" y="10"/>
                      <a:pt x="18" y="9"/>
                    </a:cubicBezTo>
                    <a:cubicBezTo>
                      <a:pt x="18" y="7"/>
                      <a:pt x="18" y="5"/>
                      <a:pt x="18" y="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00">
                <a:extLst>
                  <a:ext uri="{FF2B5EF4-FFF2-40B4-BE49-F238E27FC236}">
                    <a16:creationId xmlns:a16="http://schemas.microsoft.com/office/drawing/2014/main" id="{59FE0E6A-0193-4442-A607-602F4D359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3438" y="3782390"/>
                <a:ext cx="112925" cy="61482"/>
              </a:xfrm>
              <a:custGeom>
                <a:avLst/>
                <a:gdLst>
                  <a:gd name="T0" fmla="*/ 20 w 49"/>
                  <a:gd name="T1" fmla="*/ 25 h 27"/>
                  <a:gd name="T2" fmla="*/ 23 w 49"/>
                  <a:gd name="T3" fmla="*/ 20 h 27"/>
                  <a:gd name="T4" fmla="*/ 32 w 49"/>
                  <a:gd name="T5" fmla="*/ 16 h 27"/>
                  <a:gd name="T6" fmla="*/ 39 w 49"/>
                  <a:gd name="T7" fmla="*/ 14 h 27"/>
                  <a:gd name="T8" fmla="*/ 49 w 49"/>
                  <a:gd name="T9" fmla="*/ 10 h 27"/>
                  <a:gd name="T10" fmla="*/ 40 w 49"/>
                  <a:gd name="T11" fmla="*/ 4 h 27"/>
                  <a:gd name="T12" fmla="*/ 23 w 49"/>
                  <a:gd name="T13" fmla="*/ 4 h 27"/>
                  <a:gd name="T14" fmla="*/ 8 w 49"/>
                  <a:gd name="T15" fmla="*/ 4 h 27"/>
                  <a:gd name="T16" fmla="*/ 8 w 49"/>
                  <a:gd name="T17" fmla="*/ 5 h 27"/>
                  <a:gd name="T18" fmla="*/ 3 w 49"/>
                  <a:gd name="T19" fmla="*/ 9 h 27"/>
                  <a:gd name="T20" fmla="*/ 0 w 49"/>
                  <a:gd name="T21" fmla="*/ 15 h 27"/>
                  <a:gd name="T22" fmla="*/ 3 w 49"/>
                  <a:gd name="T23" fmla="*/ 17 h 27"/>
                  <a:gd name="T24" fmla="*/ 12 w 49"/>
                  <a:gd name="T25" fmla="*/ 19 h 27"/>
                  <a:gd name="T26" fmla="*/ 12 w 49"/>
                  <a:gd name="T27" fmla="*/ 24 h 27"/>
                  <a:gd name="T28" fmla="*/ 14 w 49"/>
                  <a:gd name="T29" fmla="*/ 24 h 27"/>
                  <a:gd name="T30" fmla="*/ 15 w 49"/>
                  <a:gd name="T31" fmla="*/ 27 h 27"/>
                  <a:gd name="T32" fmla="*/ 18 w 49"/>
                  <a:gd name="T33" fmla="*/ 27 h 27"/>
                  <a:gd name="T34" fmla="*/ 20 w 49"/>
                  <a:gd name="T35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27">
                    <a:moveTo>
                      <a:pt x="20" y="25"/>
                    </a:moveTo>
                    <a:cubicBezTo>
                      <a:pt x="21" y="24"/>
                      <a:pt x="18" y="20"/>
                      <a:pt x="23" y="20"/>
                    </a:cubicBezTo>
                    <a:cubicBezTo>
                      <a:pt x="27" y="19"/>
                      <a:pt x="31" y="19"/>
                      <a:pt x="32" y="16"/>
                    </a:cubicBezTo>
                    <a:cubicBezTo>
                      <a:pt x="32" y="13"/>
                      <a:pt x="38" y="14"/>
                      <a:pt x="39" y="14"/>
                    </a:cubicBezTo>
                    <a:cubicBezTo>
                      <a:pt x="41" y="14"/>
                      <a:pt x="45" y="10"/>
                      <a:pt x="49" y="10"/>
                    </a:cubicBezTo>
                    <a:cubicBezTo>
                      <a:pt x="49" y="6"/>
                      <a:pt x="43" y="8"/>
                      <a:pt x="40" y="4"/>
                    </a:cubicBezTo>
                    <a:cubicBezTo>
                      <a:pt x="36" y="0"/>
                      <a:pt x="27" y="2"/>
                      <a:pt x="23" y="4"/>
                    </a:cubicBezTo>
                    <a:cubicBezTo>
                      <a:pt x="18" y="5"/>
                      <a:pt x="13" y="2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6"/>
                      <a:pt x="5" y="8"/>
                      <a:pt x="3" y="9"/>
                    </a:cubicBezTo>
                    <a:cubicBezTo>
                      <a:pt x="0" y="12"/>
                      <a:pt x="1" y="14"/>
                      <a:pt x="0" y="15"/>
                    </a:cubicBezTo>
                    <a:cubicBezTo>
                      <a:pt x="1" y="16"/>
                      <a:pt x="2" y="16"/>
                      <a:pt x="3" y="17"/>
                    </a:cubicBezTo>
                    <a:cubicBezTo>
                      <a:pt x="7" y="20"/>
                      <a:pt x="10" y="17"/>
                      <a:pt x="12" y="19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24"/>
                      <a:pt x="13" y="23"/>
                      <a:pt x="14" y="24"/>
                    </a:cubicBezTo>
                    <a:cubicBezTo>
                      <a:pt x="15" y="25"/>
                      <a:pt x="15" y="26"/>
                      <a:pt x="15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20" y="25"/>
                      <a:pt x="2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01">
                <a:extLst>
                  <a:ext uri="{FF2B5EF4-FFF2-40B4-BE49-F238E27FC236}">
                    <a16:creationId xmlns:a16="http://schemas.microsoft.com/office/drawing/2014/main" id="{BB059A86-4851-4435-AFBE-03D13F488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7746" y="3454907"/>
                <a:ext cx="564627" cy="352578"/>
              </a:xfrm>
              <a:custGeom>
                <a:avLst/>
                <a:gdLst>
                  <a:gd name="T0" fmla="*/ 214 w 245"/>
                  <a:gd name="T1" fmla="*/ 143 h 153"/>
                  <a:gd name="T2" fmla="*/ 211 w 245"/>
                  <a:gd name="T3" fmla="*/ 129 h 153"/>
                  <a:gd name="T4" fmla="*/ 231 w 245"/>
                  <a:gd name="T5" fmla="*/ 124 h 153"/>
                  <a:gd name="T6" fmla="*/ 238 w 245"/>
                  <a:gd name="T7" fmla="*/ 115 h 153"/>
                  <a:gd name="T8" fmla="*/ 244 w 245"/>
                  <a:gd name="T9" fmla="*/ 100 h 153"/>
                  <a:gd name="T10" fmla="*/ 225 w 245"/>
                  <a:gd name="T11" fmla="*/ 98 h 153"/>
                  <a:gd name="T12" fmla="*/ 212 w 245"/>
                  <a:gd name="T13" fmla="*/ 115 h 153"/>
                  <a:gd name="T14" fmla="*/ 200 w 245"/>
                  <a:gd name="T15" fmla="*/ 121 h 153"/>
                  <a:gd name="T16" fmla="*/ 172 w 245"/>
                  <a:gd name="T17" fmla="*/ 121 h 153"/>
                  <a:gd name="T18" fmla="*/ 159 w 245"/>
                  <a:gd name="T19" fmla="*/ 102 h 153"/>
                  <a:gd name="T20" fmla="*/ 159 w 245"/>
                  <a:gd name="T21" fmla="*/ 64 h 153"/>
                  <a:gd name="T22" fmla="*/ 156 w 245"/>
                  <a:gd name="T23" fmla="*/ 60 h 153"/>
                  <a:gd name="T24" fmla="*/ 143 w 245"/>
                  <a:gd name="T25" fmla="*/ 51 h 153"/>
                  <a:gd name="T26" fmla="*/ 133 w 245"/>
                  <a:gd name="T27" fmla="*/ 34 h 153"/>
                  <a:gd name="T28" fmla="*/ 113 w 245"/>
                  <a:gd name="T29" fmla="*/ 33 h 153"/>
                  <a:gd name="T30" fmla="*/ 100 w 245"/>
                  <a:gd name="T31" fmla="*/ 23 h 153"/>
                  <a:gd name="T32" fmla="*/ 86 w 245"/>
                  <a:gd name="T33" fmla="*/ 9 h 153"/>
                  <a:gd name="T34" fmla="*/ 71 w 245"/>
                  <a:gd name="T35" fmla="*/ 12 h 153"/>
                  <a:gd name="T36" fmla="*/ 27 w 245"/>
                  <a:gd name="T37" fmla="*/ 5 h 153"/>
                  <a:gd name="T38" fmla="*/ 0 w 245"/>
                  <a:gd name="T39" fmla="*/ 3 h 153"/>
                  <a:gd name="T40" fmla="*/ 11 w 245"/>
                  <a:gd name="T41" fmla="*/ 25 h 153"/>
                  <a:gd name="T42" fmla="*/ 25 w 245"/>
                  <a:gd name="T43" fmla="*/ 44 h 153"/>
                  <a:gd name="T44" fmla="*/ 28 w 245"/>
                  <a:gd name="T45" fmla="*/ 52 h 153"/>
                  <a:gd name="T46" fmla="*/ 39 w 245"/>
                  <a:gd name="T47" fmla="*/ 67 h 153"/>
                  <a:gd name="T48" fmla="*/ 57 w 245"/>
                  <a:gd name="T49" fmla="*/ 86 h 153"/>
                  <a:gd name="T50" fmla="*/ 59 w 245"/>
                  <a:gd name="T51" fmla="*/ 77 h 153"/>
                  <a:gd name="T52" fmla="*/ 51 w 245"/>
                  <a:gd name="T53" fmla="*/ 67 h 153"/>
                  <a:gd name="T54" fmla="*/ 37 w 245"/>
                  <a:gd name="T55" fmla="*/ 43 h 153"/>
                  <a:gd name="T56" fmla="*/ 31 w 245"/>
                  <a:gd name="T57" fmla="*/ 30 h 153"/>
                  <a:gd name="T58" fmla="*/ 20 w 245"/>
                  <a:gd name="T59" fmla="*/ 21 h 153"/>
                  <a:gd name="T60" fmla="*/ 21 w 245"/>
                  <a:gd name="T61" fmla="*/ 8 h 153"/>
                  <a:gd name="T62" fmla="*/ 28 w 245"/>
                  <a:gd name="T63" fmla="*/ 12 h 153"/>
                  <a:gd name="T64" fmla="*/ 34 w 245"/>
                  <a:gd name="T65" fmla="*/ 23 h 153"/>
                  <a:gd name="T66" fmla="*/ 40 w 245"/>
                  <a:gd name="T67" fmla="*/ 34 h 153"/>
                  <a:gd name="T68" fmla="*/ 52 w 245"/>
                  <a:gd name="T69" fmla="*/ 43 h 153"/>
                  <a:gd name="T70" fmla="*/ 62 w 245"/>
                  <a:gd name="T71" fmla="*/ 53 h 153"/>
                  <a:gd name="T72" fmla="*/ 68 w 245"/>
                  <a:gd name="T73" fmla="*/ 64 h 153"/>
                  <a:gd name="T74" fmla="*/ 92 w 245"/>
                  <a:gd name="T75" fmla="*/ 89 h 153"/>
                  <a:gd name="T76" fmla="*/ 95 w 245"/>
                  <a:gd name="T77" fmla="*/ 104 h 153"/>
                  <a:gd name="T78" fmla="*/ 99 w 245"/>
                  <a:gd name="T79" fmla="*/ 117 h 153"/>
                  <a:gd name="T80" fmla="*/ 124 w 245"/>
                  <a:gd name="T81" fmla="*/ 129 h 153"/>
                  <a:gd name="T82" fmla="*/ 158 w 245"/>
                  <a:gd name="T83" fmla="*/ 145 h 153"/>
                  <a:gd name="T84" fmla="*/ 189 w 245"/>
                  <a:gd name="T85" fmla="*/ 146 h 153"/>
                  <a:gd name="T86" fmla="*/ 204 w 245"/>
                  <a:gd name="T87" fmla="*/ 144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153">
                    <a:moveTo>
                      <a:pt x="204" y="144"/>
                    </a:moveTo>
                    <a:cubicBezTo>
                      <a:pt x="205" y="144"/>
                      <a:pt x="214" y="145"/>
                      <a:pt x="214" y="143"/>
                    </a:cubicBezTo>
                    <a:cubicBezTo>
                      <a:pt x="215" y="140"/>
                      <a:pt x="208" y="135"/>
                      <a:pt x="209" y="135"/>
                    </a:cubicBezTo>
                    <a:cubicBezTo>
                      <a:pt x="209" y="134"/>
                      <a:pt x="210" y="129"/>
                      <a:pt x="211" y="129"/>
                    </a:cubicBezTo>
                    <a:cubicBezTo>
                      <a:pt x="213" y="129"/>
                      <a:pt x="225" y="129"/>
                      <a:pt x="226" y="129"/>
                    </a:cubicBezTo>
                    <a:cubicBezTo>
                      <a:pt x="227" y="129"/>
                      <a:pt x="229" y="124"/>
                      <a:pt x="231" y="124"/>
                    </a:cubicBezTo>
                    <a:cubicBezTo>
                      <a:pt x="232" y="124"/>
                      <a:pt x="233" y="125"/>
                      <a:pt x="235" y="126"/>
                    </a:cubicBezTo>
                    <a:cubicBezTo>
                      <a:pt x="237" y="124"/>
                      <a:pt x="238" y="119"/>
                      <a:pt x="238" y="115"/>
                    </a:cubicBezTo>
                    <a:cubicBezTo>
                      <a:pt x="239" y="110"/>
                      <a:pt x="237" y="109"/>
                      <a:pt x="240" y="106"/>
                    </a:cubicBezTo>
                    <a:cubicBezTo>
                      <a:pt x="242" y="104"/>
                      <a:pt x="245" y="103"/>
                      <a:pt x="244" y="100"/>
                    </a:cubicBezTo>
                    <a:cubicBezTo>
                      <a:pt x="243" y="96"/>
                      <a:pt x="240" y="100"/>
                      <a:pt x="237" y="98"/>
                    </a:cubicBezTo>
                    <a:cubicBezTo>
                      <a:pt x="234" y="96"/>
                      <a:pt x="232" y="97"/>
                      <a:pt x="225" y="98"/>
                    </a:cubicBezTo>
                    <a:cubicBezTo>
                      <a:pt x="217" y="99"/>
                      <a:pt x="214" y="102"/>
                      <a:pt x="214" y="108"/>
                    </a:cubicBezTo>
                    <a:cubicBezTo>
                      <a:pt x="215" y="113"/>
                      <a:pt x="212" y="110"/>
                      <a:pt x="212" y="115"/>
                    </a:cubicBezTo>
                    <a:cubicBezTo>
                      <a:pt x="212" y="119"/>
                      <a:pt x="206" y="120"/>
                      <a:pt x="207" y="122"/>
                    </a:cubicBezTo>
                    <a:cubicBezTo>
                      <a:pt x="207" y="125"/>
                      <a:pt x="202" y="122"/>
                      <a:pt x="200" y="121"/>
                    </a:cubicBezTo>
                    <a:cubicBezTo>
                      <a:pt x="199" y="120"/>
                      <a:pt x="184" y="125"/>
                      <a:pt x="182" y="125"/>
                    </a:cubicBezTo>
                    <a:cubicBezTo>
                      <a:pt x="179" y="126"/>
                      <a:pt x="176" y="121"/>
                      <a:pt x="172" y="121"/>
                    </a:cubicBezTo>
                    <a:cubicBezTo>
                      <a:pt x="169" y="121"/>
                      <a:pt x="168" y="117"/>
                      <a:pt x="168" y="113"/>
                    </a:cubicBezTo>
                    <a:cubicBezTo>
                      <a:pt x="168" y="109"/>
                      <a:pt x="162" y="106"/>
                      <a:pt x="159" y="102"/>
                    </a:cubicBezTo>
                    <a:cubicBezTo>
                      <a:pt x="157" y="99"/>
                      <a:pt x="156" y="92"/>
                      <a:pt x="156" y="87"/>
                    </a:cubicBezTo>
                    <a:cubicBezTo>
                      <a:pt x="156" y="82"/>
                      <a:pt x="156" y="74"/>
                      <a:pt x="159" y="64"/>
                    </a:cubicBezTo>
                    <a:cubicBezTo>
                      <a:pt x="159" y="63"/>
                      <a:pt x="160" y="62"/>
                      <a:pt x="160" y="61"/>
                    </a:cubicBezTo>
                    <a:cubicBezTo>
                      <a:pt x="158" y="60"/>
                      <a:pt x="157" y="60"/>
                      <a:pt x="156" y="60"/>
                    </a:cubicBezTo>
                    <a:cubicBezTo>
                      <a:pt x="153" y="60"/>
                      <a:pt x="146" y="56"/>
                      <a:pt x="145" y="56"/>
                    </a:cubicBezTo>
                    <a:cubicBezTo>
                      <a:pt x="144" y="56"/>
                      <a:pt x="144" y="52"/>
                      <a:pt x="143" y="51"/>
                    </a:cubicBezTo>
                    <a:cubicBezTo>
                      <a:pt x="142" y="49"/>
                      <a:pt x="142" y="46"/>
                      <a:pt x="141" y="45"/>
                    </a:cubicBezTo>
                    <a:cubicBezTo>
                      <a:pt x="139" y="43"/>
                      <a:pt x="135" y="39"/>
                      <a:pt x="133" y="34"/>
                    </a:cubicBezTo>
                    <a:cubicBezTo>
                      <a:pt x="132" y="28"/>
                      <a:pt x="122" y="26"/>
                      <a:pt x="119" y="26"/>
                    </a:cubicBezTo>
                    <a:cubicBezTo>
                      <a:pt x="116" y="25"/>
                      <a:pt x="114" y="33"/>
                      <a:pt x="113" y="33"/>
                    </a:cubicBezTo>
                    <a:cubicBezTo>
                      <a:pt x="112" y="33"/>
                      <a:pt x="105" y="29"/>
                      <a:pt x="103" y="28"/>
                    </a:cubicBezTo>
                    <a:cubicBezTo>
                      <a:pt x="101" y="27"/>
                      <a:pt x="100" y="25"/>
                      <a:pt x="100" y="23"/>
                    </a:cubicBezTo>
                    <a:cubicBezTo>
                      <a:pt x="100" y="21"/>
                      <a:pt x="96" y="17"/>
                      <a:pt x="95" y="17"/>
                    </a:cubicBezTo>
                    <a:cubicBezTo>
                      <a:pt x="94" y="16"/>
                      <a:pt x="86" y="9"/>
                      <a:pt x="86" y="9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31" y="6"/>
                      <a:pt x="27" y="5"/>
                    </a:cubicBezTo>
                    <a:cubicBezTo>
                      <a:pt x="24" y="4"/>
                      <a:pt x="18" y="0"/>
                      <a:pt x="18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7"/>
                      <a:pt x="4" y="9"/>
                    </a:cubicBezTo>
                    <a:cubicBezTo>
                      <a:pt x="8" y="14"/>
                      <a:pt x="11" y="22"/>
                      <a:pt x="11" y="25"/>
                    </a:cubicBezTo>
                    <a:cubicBezTo>
                      <a:pt x="11" y="28"/>
                      <a:pt x="16" y="30"/>
                      <a:pt x="21" y="33"/>
                    </a:cubicBezTo>
                    <a:cubicBezTo>
                      <a:pt x="25" y="36"/>
                      <a:pt x="25" y="42"/>
                      <a:pt x="25" y="44"/>
                    </a:cubicBezTo>
                    <a:cubicBezTo>
                      <a:pt x="24" y="45"/>
                      <a:pt x="19" y="43"/>
                      <a:pt x="18" y="44"/>
                    </a:cubicBezTo>
                    <a:cubicBezTo>
                      <a:pt x="18" y="46"/>
                      <a:pt x="26" y="52"/>
                      <a:pt x="28" y="52"/>
                    </a:cubicBezTo>
                    <a:cubicBezTo>
                      <a:pt x="31" y="51"/>
                      <a:pt x="33" y="53"/>
                      <a:pt x="37" y="57"/>
                    </a:cubicBezTo>
                    <a:cubicBezTo>
                      <a:pt x="42" y="61"/>
                      <a:pt x="41" y="66"/>
                      <a:pt x="39" y="67"/>
                    </a:cubicBezTo>
                    <a:cubicBezTo>
                      <a:pt x="38" y="69"/>
                      <a:pt x="43" y="72"/>
                      <a:pt x="49" y="75"/>
                    </a:cubicBezTo>
                    <a:cubicBezTo>
                      <a:pt x="54" y="79"/>
                      <a:pt x="57" y="84"/>
                      <a:pt x="57" y="86"/>
                    </a:cubicBezTo>
                    <a:cubicBezTo>
                      <a:pt x="58" y="88"/>
                      <a:pt x="60" y="86"/>
                      <a:pt x="61" y="83"/>
                    </a:cubicBezTo>
                    <a:cubicBezTo>
                      <a:pt x="62" y="80"/>
                      <a:pt x="59" y="80"/>
                      <a:pt x="59" y="77"/>
                    </a:cubicBezTo>
                    <a:cubicBezTo>
                      <a:pt x="59" y="74"/>
                      <a:pt x="55" y="74"/>
                      <a:pt x="53" y="74"/>
                    </a:cubicBezTo>
                    <a:cubicBezTo>
                      <a:pt x="51" y="74"/>
                      <a:pt x="53" y="69"/>
                      <a:pt x="51" y="67"/>
                    </a:cubicBezTo>
                    <a:cubicBezTo>
                      <a:pt x="49" y="65"/>
                      <a:pt x="47" y="59"/>
                      <a:pt x="46" y="55"/>
                    </a:cubicBezTo>
                    <a:cubicBezTo>
                      <a:pt x="44" y="51"/>
                      <a:pt x="39" y="48"/>
                      <a:pt x="37" y="43"/>
                    </a:cubicBezTo>
                    <a:cubicBezTo>
                      <a:pt x="34" y="39"/>
                      <a:pt x="32" y="36"/>
                      <a:pt x="30" y="34"/>
                    </a:cubicBezTo>
                    <a:cubicBezTo>
                      <a:pt x="29" y="33"/>
                      <a:pt x="32" y="32"/>
                      <a:pt x="31" y="30"/>
                    </a:cubicBezTo>
                    <a:cubicBezTo>
                      <a:pt x="30" y="29"/>
                      <a:pt x="27" y="29"/>
                      <a:pt x="25" y="28"/>
                    </a:cubicBezTo>
                    <a:cubicBezTo>
                      <a:pt x="22" y="26"/>
                      <a:pt x="20" y="24"/>
                      <a:pt x="20" y="21"/>
                    </a:cubicBezTo>
                    <a:cubicBezTo>
                      <a:pt x="20" y="18"/>
                      <a:pt x="19" y="12"/>
                      <a:pt x="18" y="9"/>
                    </a:cubicBezTo>
                    <a:cubicBezTo>
                      <a:pt x="17" y="7"/>
                      <a:pt x="20" y="7"/>
                      <a:pt x="21" y="8"/>
                    </a:cubicBezTo>
                    <a:cubicBezTo>
                      <a:pt x="21" y="10"/>
                      <a:pt x="22" y="11"/>
                      <a:pt x="23" y="10"/>
                    </a:cubicBezTo>
                    <a:cubicBezTo>
                      <a:pt x="25" y="9"/>
                      <a:pt x="27" y="10"/>
                      <a:pt x="28" y="12"/>
                    </a:cubicBezTo>
                    <a:cubicBezTo>
                      <a:pt x="29" y="14"/>
                      <a:pt x="32" y="12"/>
                      <a:pt x="33" y="13"/>
                    </a:cubicBezTo>
                    <a:cubicBezTo>
                      <a:pt x="34" y="14"/>
                      <a:pt x="30" y="15"/>
                      <a:pt x="34" y="23"/>
                    </a:cubicBezTo>
                    <a:cubicBezTo>
                      <a:pt x="39" y="31"/>
                      <a:pt x="36" y="26"/>
                      <a:pt x="36" y="32"/>
                    </a:cubicBezTo>
                    <a:cubicBezTo>
                      <a:pt x="36" y="38"/>
                      <a:pt x="39" y="35"/>
                      <a:pt x="40" y="34"/>
                    </a:cubicBezTo>
                    <a:cubicBezTo>
                      <a:pt x="41" y="33"/>
                      <a:pt x="43" y="36"/>
                      <a:pt x="45" y="39"/>
                    </a:cubicBezTo>
                    <a:cubicBezTo>
                      <a:pt x="48" y="42"/>
                      <a:pt x="52" y="42"/>
                      <a:pt x="52" y="43"/>
                    </a:cubicBezTo>
                    <a:cubicBezTo>
                      <a:pt x="52" y="45"/>
                      <a:pt x="53" y="48"/>
                      <a:pt x="56" y="49"/>
                    </a:cubicBezTo>
                    <a:cubicBezTo>
                      <a:pt x="59" y="49"/>
                      <a:pt x="60" y="53"/>
                      <a:pt x="62" y="53"/>
                    </a:cubicBezTo>
                    <a:cubicBezTo>
                      <a:pt x="64" y="53"/>
                      <a:pt x="64" y="56"/>
                      <a:pt x="63" y="58"/>
                    </a:cubicBezTo>
                    <a:cubicBezTo>
                      <a:pt x="62" y="60"/>
                      <a:pt x="63" y="62"/>
                      <a:pt x="68" y="64"/>
                    </a:cubicBezTo>
                    <a:cubicBezTo>
                      <a:pt x="73" y="66"/>
                      <a:pt x="70" y="66"/>
                      <a:pt x="74" y="70"/>
                    </a:cubicBezTo>
                    <a:cubicBezTo>
                      <a:pt x="78" y="74"/>
                      <a:pt x="89" y="86"/>
                      <a:pt x="92" y="89"/>
                    </a:cubicBezTo>
                    <a:cubicBezTo>
                      <a:pt x="94" y="93"/>
                      <a:pt x="95" y="96"/>
                      <a:pt x="96" y="98"/>
                    </a:cubicBezTo>
                    <a:cubicBezTo>
                      <a:pt x="97" y="101"/>
                      <a:pt x="94" y="102"/>
                      <a:pt x="95" y="104"/>
                    </a:cubicBezTo>
                    <a:cubicBezTo>
                      <a:pt x="97" y="106"/>
                      <a:pt x="93" y="105"/>
                      <a:pt x="93" y="107"/>
                    </a:cubicBezTo>
                    <a:cubicBezTo>
                      <a:pt x="93" y="108"/>
                      <a:pt x="95" y="117"/>
                      <a:pt x="99" y="117"/>
                    </a:cubicBezTo>
                    <a:cubicBezTo>
                      <a:pt x="103" y="117"/>
                      <a:pt x="108" y="122"/>
                      <a:pt x="111" y="125"/>
                    </a:cubicBezTo>
                    <a:cubicBezTo>
                      <a:pt x="114" y="127"/>
                      <a:pt x="119" y="127"/>
                      <a:pt x="124" y="129"/>
                    </a:cubicBezTo>
                    <a:cubicBezTo>
                      <a:pt x="128" y="130"/>
                      <a:pt x="133" y="135"/>
                      <a:pt x="140" y="137"/>
                    </a:cubicBezTo>
                    <a:cubicBezTo>
                      <a:pt x="146" y="139"/>
                      <a:pt x="153" y="142"/>
                      <a:pt x="158" y="145"/>
                    </a:cubicBezTo>
                    <a:cubicBezTo>
                      <a:pt x="162" y="147"/>
                      <a:pt x="168" y="146"/>
                      <a:pt x="174" y="144"/>
                    </a:cubicBezTo>
                    <a:cubicBezTo>
                      <a:pt x="180" y="141"/>
                      <a:pt x="185" y="144"/>
                      <a:pt x="189" y="146"/>
                    </a:cubicBezTo>
                    <a:cubicBezTo>
                      <a:pt x="190" y="146"/>
                      <a:pt x="194" y="149"/>
                      <a:pt x="197" y="153"/>
                    </a:cubicBezTo>
                    <a:cubicBezTo>
                      <a:pt x="200" y="148"/>
                      <a:pt x="203" y="144"/>
                      <a:pt x="204" y="14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2">
                <a:extLst>
                  <a:ext uri="{FF2B5EF4-FFF2-40B4-BE49-F238E27FC236}">
                    <a16:creationId xmlns:a16="http://schemas.microsoft.com/office/drawing/2014/main" id="{A7ADB567-D85E-47D0-8A32-53CF05ECD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957" y="3752277"/>
                <a:ext cx="80302" cy="76538"/>
              </a:xfrm>
              <a:custGeom>
                <a:avLst/>
                <a:gdLst>
                  <a:gd name="T0" fmla="*/ 30 w 35"/>
                  <a:gd name="T1" fmla="*/ 22 h 33"/>
                  <a:gd name="T2" fmla="*/ 35 w 35"/>
                  <a:gd name="T3" fmla="*/ 18 h 33"/>
                  <a:gd name="T4" fmla="*/ 31 w 35"/>
                  <a:gd name="T5" fmla="*/ 16 h 33"/>
                  <a:gd name="T6" fmla="*/ 27 w 35"/>
                  <a:gd name="T7" fmla="*/ 16 h 33"/>
                  <a:gd name="T8" fmla="*/ 28 w 35"/>
                  <a:gd name="T9" fmla="*/ 0 h 33"/>
                  <a:gd name="T10" fmla="*/ 14 w 35"/>
                  <a:gd name="T11" fmla="*/ 0 h 33"/>
                  <a:gd name="T12" fmla="*/ 12 w 35"/>
                  <a:gd name="T13" fmla="*/ 6 h 33"/>
                  <a:gd name="T14" fmla="*/ 17 w 35"/>
                  <a:gd name="T15" fmla="*/ 14 h 33"/>
                  <a:gd name="T16" fmla="*/ 7 w 35"/>
                  <a:gd name="T17" fmla="*/ 15 h 33"/>
                  <a:gd name="T18" fmla="*/ 0 w 35"/>
                  <a:gd name="T19" fmla="*/ 24 h 33"/>
                  <a:gd name="T20" fmla="*/ 9 w 35"/>
                  <a:gd name="T21" fmla="*/ 31 h 33"/>
                  <a:gd name="T22" fmla="*/ 20 w 35"/>
                  <a:gd name="T23" fmla="*/ 33 h 33"/>
                  <a:gd name="T24" fmla="*/ 21 w 35"/>
                  <a:gd name="T25" fmla="*/ 33 h 33"/>
                  <a:gd name="T26" fmla="*/ 26 w 35"/>
                  <a:gd name="T27" fmla="*/ 28 h 33"/>
                  <a:gd name="T28" fmla="*/ 30 w 35"/>
                  <a:gd name="T29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33">
                    <a:moveTo>
                      <a:pt x="30" y="22"/>
                    </a:moveTo>
                    <a:cubicBezTo>
                      <a:pt x="32" y="21"/>
                      <a:pt x="33" y="19"/>
                      <a:pt x="35" y="18"/>
                    </a:cubicBezTo>
                    <a:cubicBezTo>
                      <a:pt x="32" y="19"/>
                      <a:pt x="31" y="18"/>
                      <a:pt x="31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15" y="0"/>
                      <a:pt x="14" y="0"/>
                    </a:cubicBezTo>
                    <a:cubicBezTo>
                      <a:pt x="13" y="0"/>
                      <a:pt x="12" y="5"/>
                      <a:pt x="12" y="6"/>
                    </a:cubicBezTo>
                    <a:cubicBezTo>
                      <a:pt x="11" y="6"/>
                      <a:pt x="18" y="11"/>
                      <a:pt x="17" y="14"/>
                    </a:cubicBezTo>
                    <a:cubicBezTo>
                      <a:pt x="17" y="16"/>
                      <a:pt x="8" y="15"/>
                      <a:pt x="7" y="15"/>
                    </a:cubicBezTo>
                    <a:cubicBezTo>
                      <a:pt x="6" y="15"/>
                      <a:pt x="3" y="19"/>
                      <a:pt x="0" y="24"/>
                    </a:cubicBezTo>
                    <a:cubicBezTo>
                      <a:pt x="4" y="27"/>
                      <a:pt x="7" y="30"/>
                      <a:pt x="9" y="31"/>
                    </a:cubicBezTo>
                    <a:cubicBezTo>
                      <a:pt x="12" y="33"/>
                      <a:pt x="18" y="31"/>
                      <a:pt x="20" y="33"/>
                    </a:cubicBezTo>
                    <a:cubicBezTo>
                      <a:pt x="20" y="33"/>
                      <a:pt x="20" y="33"/>
                      <a:pt x="21" y="33"/>
                    </a:cubicBezTo>
                    <a:cubicBezTo>
                      <a:pt x="23" y="31"/>
                      <a:pt x="25" y="29"/>
                      <a:pt x="26" y="28"/>
                    </a:cubicBezTo>
                    <a:cubicBezTo>
                      <a:pt x="28" y="28"/>
                      <a:pt x="27" y="25"/>
                      <a:pt x="30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03">
                <a:extLst>
                  <a:ext uri="{FF2B5EF4-FFF2-40B4-BE49-F238E27FC236}">
                    <a16:creationId xmlns:a16="http://schemas.microsoft.com/office/drawing/2014/main" id="{11BA8FA8-5CC9-4061-879C-2417453EC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3438" y="3740984"/>
                <a:ext cx="26349" cy="47680"/>
              </a:xfrm>
              <a:custGeom>
                <a:avLst/>
                <a:gdLst>
                  <a:gd name="T0" fmla="*/ 2 w 11"/>
                  <a:gd name="T1" fmla="*/ 5 h 21"/>
                  <a:gd name="T2" fmla="*/ 1 w 11"/>
                  <a:gd name="T3" fmla="*/ 5 h 21"/>
                  <a:gd name="T4" fmla="*/ 0 w 11"/>
                  <a:gd name="T5" fmla="*/ 21 h 21"/>
                  <a:gd name="T6" fmla="*/ 4 w 11"/>
                  <a:gd name="T7" fmla="*/ 21 h 21"/>
                  <a:gd name="T8" fmla="*/ 7 w 11"/>
                  <a:gd name="T9" fmla="*/ 17 h 21"/>
                  <a:gd name="T10" fmla="*/ 9 w 11"/>
                  <a:gd name="T11" fmla="*/ 3 h 21"/>
                  <a:gd name="T12" fmla="*/ 11 w 11"/>
                  <a:gd name="T13" fmla="*/ 2 h 21"/>
                  <a:gd name="T14" fmla="*/ 7 w 11"/>
                  <a:gd name="T15" fmla="*/ 0 h 21"/>
                  <a:gd name="T16" fmla="*/ 2 w 11"/>
                  <a:gd name="T1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1">
                    <a:moveTo>
                      <a:pt x="2" y="5"/>
                    </a:moveTo>
                    <a:cubicBezTo>
                      <a:pt x="2" y="5"/>
                      <a:pt x="1" y="5"/>
                      <a:pt x="1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19"/>
                      <a:pt x="5" y="18"/>
                      <a:pt x="7" y="17"/>
                    </a:cubicBezTo>
                    <a:cubicBezTo>
                      <a:pt x="10" y="14"/>
                      <a:pt x="5" y="4"/>
                      <a:pt x="9" y="3"/>
                    </a:cubicBezTo>
                    <a:cubicBezTo>
                      <a:pt x="10" y="3"/>
                      <a:pt x="10" y="3"/>
                      <a:pt x="11" y="2"/>
                    </a:cubicBezTo>
                    <a:cubicBezTo>
                      <a:pt x="9" y="1"/>
                      <a:pt x="8" y="0"/>
                      <a:pt x="7" y="0"/>
                    </a:cubicBezTo>
                    <a:cubicBezTo>
                      <a:pt x="5" y="0"/>
                      <a:pt x="3" y="5"/>
                      <a:pt x="2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04">
                <a:extLst>
                  <a:ext uri="{FF2B5EF4-FFF2-40B4-BE49-F238E27FC236}">
                    <a16:creationId xmlns:a16="http://schemas.microsoft.com/office/drawing/2014/main" id="{A9898D0B-9E7A-42A1-B6E2-02C5A722A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5714" y="3703343"/>
                <a:ext cx="55208" cy="46425"/>
              </a:xfrm>
              <a:custGeom>
                <a:avLst/>
                <a:gdLst>
                  <a:gd name="T0" fmla="*/ 12 w 24"/>
                  <a:gd name="T1" fmla="*/ 2 h 20"/>
                  <a:gd name="T2" fmla="*/ 17 w 24"/>
                  <a:gd name="T3" fmla="*/ 13 h 20"/>
                  <a:gd name="T4" fmla="*/ 1 w 24"/>
                  <a:gd name="T5" fmla="*/ 16 h 20"/>
                  <a:gd name="T6" fmla="*/ 12 w 24"/>
                  <a:gd name="T7" fmla="*/ 19 h 20"/>
                  <a:gd name="T8" fmla="*/ 23 w 24"/>
                  <a:gd name="T9" fmla="*/ 20 h 20"/>
                  <a:gd name="T10" fmla="*/ 24 w 24"/>
                  <a:gd name="T11" fmla="*/ 5 h 20"/>
                  <a:gd name="T12" fmla="*/ 12 w 24"/>
                  <a:gd name="T13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0">
                    <a:moveTo>
                      <a:pt x="12" y="2"/>
                    </a:moveTo>
                    <a:cubicBezTo>
                      <a:pt x="8" y="5"/>
                      <a:pt x="17" y="10"/>
                      <a:pt x="17" y="13"/>
                    </a:cubicBezTo>
                    <a:cubicBezTo>
                      <a:pt x="17" y="17"/>
                      <a:pt x="3" y="13"/>
                      <a:pt x="1" y="16"/>
                    </a:cubicBezTo>
                    <a:cubicBezTo>
                      <a:pt x="0" y="18"/>
                      <a:pt x="6" y="20"/>
                      <a:pt x="12" y="19"/>
                    </a:cubicBezTo>
                    <a:cubicBezTo>
                      <a:pt x="16" y="17"/>
                      <a:pt x="20" y="19"/>
                      <a:pt x="23" y="20"/>
                    </a:cubicBezTo>
                    <a:cubicBezTo>
                      <a:pt x="23" y="15"/>
                      <a:pt x="24" y="9"/>
                      <a:pt x="24" y="5"/>
                    </a:cubicBezTo>
                    <a:cubicBezTo>
                      <a:pt x="20" y="3"/>
                      <a:pt x="14" y="0"/>
                      <a:pt x="12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05">
                <a:extLst>
                  <a:ext uri="{FF2B5EF4-FFF2-40B4-BE49-F238E27FC236}">
                    <a16:creationId xmlns:a16="http://schemas.microsoft.com/office/drawing/2014/main" id="{A9F76C44-733C-4368-B5F3-BFFABECCF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667" y="3710871"/>
                <a:ext cx="61482" cy="43915"/>
              </a:xfrm>
              <a:custGeom>
                <a:avLst/>
                <a:gdLst>
                  <a:gd name="T0" fmla="*/ 10 w 27"/>
                  <a:gd name="T1" fmla="*/ 14 h 19"/>
                  <a:gd name="T2" fmla="*/ 27 w 27"/>
                  <a:gd name="T3" fmla="*/ 11 h 19"/>
                  <a:gd name="T4" fmla="*/ 6 w 27"/>
                  <a:gd name="T5" fmla="*/ 2 h 19"/>
                  <a:gd name="T6" fmla="*/ 1 w 27"/>
                  <a:gd name="T7" fmla="*/ 2 h 19"/>
                  <a:gd name="T8" fmla="*/ 0 w 27"/>
                  <a:gd name="T9" fmla="*/ 17 h 19"/>
                  <a:gd name="T10" fmla="*/ 0 w 27"/>
                  <a:gd name="T11" fmla="*/ 17 h 19"/>
                  <a:gd name="T12" fmla="*/ 10 w 27"/>
                  <a:gd name="T13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9">
                    <a:moveTo>
                      <a:pt x="10" y="14"/>
                    </a:moveTo>
                    <a:cubicBezTo>
                      <a:pt x="17" y="12"/>
                      <a:pt x="27" y="16"/>
                      <a:pt x="27" y="11"/>
                    </a:cubicBezTo>
                    <a:cubicBezTo>
                      <a:pt x="27" y="6"/>
                      <a:pt x="10" y="0"/>
                      <a:pt x="6" y="2"/>
                    </a:cubicBezTo>
                    <a:cubicBezTo>
                      <a:pt x="4" y="2"/>
                      <a:pt x="3" y="2"/>
                      <a:pt x="1" y="2"/>
                    </a:cubicBezTo>
                    <a:cubicBezTo>
                      <a:pt x="1" y="6"/>
                      <a:pt x="0" y="12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9"/>
                      <a:pt x="4" y="16"/>
                      <a:pt x="10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06">
                <a:extLst>
                  <a:ext uri="{FF2B5EF4-FFF2-40B4-BE49-F238E27FC236}">
                    <a16:creationId xmlns:a16="http://schemas.microsoft.com/office/drawing/2014/main" id="{FF8ED26C-58A8-4544-A811-2AEE3A1DF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8571" y="3804975"/>
                <a:ext cx="77793" cy="81557"/>
              </a:xfrm>
              <a:custGeom>
                <a:avLst/>
                <a:gdLst>
                  <a:gd name="T0" fmla="*/ 18 w 34"/>
                  <a:gd name="T1" fmla="*/ 33 h 35"/>
                  <a:gd name="T2" fmla="*/ 26 w 34"/>
                  <a:gd name="T3" fmla="*/ 35 h 35"/>
                  <a:gd name="T4" fmla="*/ 30 w 34"/>
                  <a:gd name="T5" fmla="*/ 35 h 35"/>
                  <a:gd name="T6" fmla="*/ 29 w 34"/>
                  <a:gd name="T7" fmla="*/ 34 h 35"/>
                  <a:gd name="T8" fmla="*/ 31 w 34"/>
                  <a:gd name="T9" fmla="*/ 23 h 35"/>
                  <a:gd name="T10" fmla="*/ 32 w 34"/>
                  <a:gd name="T11" fmla="*/ 9 h 35"/>
                  <a:gd name="T12" fmla="*/ 34 w 34"/>
                  <a:gd name="T13" fmla="*/ 1 h 35"/>
                  <a:gd name="T14" fmla="*/ 34 w 34"/>
                  <a:gd name="T15" fmla="*/ 0 h 35"/>
                  <a:gd name="T16" fmla="*/ 24 w 34"/>
                  <a:gd name="T17" fmla="*/ 4 h 35"/>
                  <a:gd name="T18" fmla="*/ 17 w 34"/>
                  <a:gd name="T19" fmla="*/ 6 h 35"/>
                  <a:gd name="T20" fmla="*/ 8 w 34"/>
                  <a:gd name="T21" fmla="*/ 10 h 35"/>
                  <a:gd name="T22" fmla="*/ 5 w 34"/>
                  <a:gd name="T23" fmla="*/ 15 h 35"/>
                  <a:gd name="T24" fmla="*/ 3 w 34"/>
                  <a:gd name="T25" fmla="*/ 17 h 35"/>
                  <a:gd name="T26" fmla="*/ 0 w 34"/>
                  <a:gd name="T27" fmla="*/ 17 h 35"/>
                  <a:gd name="T28" fmla="*/ 1 w 34"/>
                  <a:gd name="T29" fmla="*/ 21 h 35"/>
                  <a:gd name="T30" fmla="*/ 11 w 34"/>
                  <a:gd name="T31" fmla="*/ 30 h 35"/>
                  <a:gd name="T32" fmla="*/ 14 w 34"/>
                  <a:gd name="T33" fmla="*/ 33 h 35"/>
                  <a:gd name="T34" fmla="*/ 18 w 34"/>
                  <a:gd name="T35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5">
                    <a:moveTo>
                      <a:pt x="18" y="33"/>
                    </a:moveTo>
                    <a:cubicBezTo>
                      <a:pt x="20" y="34"/>
                      <a:pt x="24" y="33"/>
                      <a:pt x="26" y="35"/>
                    </a:cubicBezTo>
                    <a:cubicBezTo>
                      <a:pt x="27" y="35"/>
                      <a:pt x="28" y="35"/>
                      <a:pt x="30" y="35"/>
                    </a:cubicBezTo>
                    <a:cubicBezTo>
                      <a:pt x="30" y="35"/>
                      <a:pt x="29" y="34"/>
                      <a:pt x="29" y="34"/>
                    </a:cubicBezTo>
                    <a:cubicBezTo>
                      <a:pt x="28" y="31"/>
                      <a:pt x="30" y="27"/>
                      <a:pt x="31" y="23"/>
                    </a:cubicBezTo>
                    <a:cubicBezTo>
                      <a:pt x="32" y="20"/>
                      <a:pt x="30" y="12"/>
                      <a:pt x="32" y="9"/>
                    </a:cubicBezTo>
                    <a:cubicBezTo>
                      <a:pt x="34" y="7"/>
                      <a:pt x="33" y="6"/>
                      <a:pt x="34" y="1"/>
                    </a:cubicBezTo>
                    <a:cubicBezTo>
                      <a:pt x="34" y="1"/>
                      <a:pt x="34" y="1"/>
                      <a:pt x="34" y="0"/>
                    </a:cubicBezTo>
                    <a:cubicBezTo>
                      <a:pt x="30" y="0"/>
                      <a:pt x="26" y="4"/>
                      <a:pt x="24" y="4"/>
                    </a:cubicBezTo>
                    <a:cubicBezTo>
                      <a:pt x="23" y="4"/>
                      <a:pt x="17" y="3"/>
                      <a:pt x="17" y="6"/>
                    </a:cubicBezTo>
                    <a:cubicBezTo>
                      <a:pt x="16" y="9"/>
                      <a:pt x="12" y="9"/>
                      <a:pt x="8" y="10"/>
                    </a:cubicBezTo>
                    <a:cubicBezTo>
                      <a:pt x="3" y="10"/>
                      <a:pt x="6" y="14"/>
                      <a:pt x="5" y="15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4" y="22"/>
                      <a:pt x="8" y="28"/>
                      <a:pt x="11" y="30"/>
                    </a:cubicBezTo>
                    <a:cubicBezTo>
                      <a:pt x="12" y="31"/>
                      <a:pt x="13" y="32"/>
                      <a:pt x="14" y="33"/>
                    </a:cubicBezTo>
                    <a:cubicBezTo>
                      <a:pt x="15" y="33"/>
                      <a:pt x="17" y="33"/>
                      <a:pt x="18" y="3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08">
                <a:extLst>
                  <a:ext uri="{FF2B5EF4-FFF2-40B4-BE49-F238E27FC236}">
                    <a16:creationId xmlns:a16="http://schemas.microsoft.com/office/drawing/2014/main" id="{2167C2D9-57A8-44DD-9160-CECDD7547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8103" y="4669481"/>
                <a:ext cx="91595" cy="101633"/>
              </a:xfrm>
              <a:custGeom>
                <a:avLst/>
                <a:gdLst>
                  <a:gd name="T0" fmla="*/ 40 w 40"/>
                  <a:gd name="T1" fmla="*/ 21 h 44"/>
                  <a:gd name="T2" fmla="*/ 34 w 40"/>
                  <a:gd name="T3" fmla="*/ 15 h 44"/>
                  <a:gd name="T4" fmla="*/ 25 w 40"/>
                  <a:gd name="T5" fmla="*/ 8 h 44"/>
                  <a:gd name="T6" fmla="*/ 21 w 40"/>
                  <a:gd name="T7" fmla="*/ 9 h 44"/>
                  <a:gd name="T8" fmla="*/ 17 w 40"/>
                  <a:gd name="T9" fmla="*/ 3 h 44"/>
                  <a:gd name="T10" fmla="*/ 10 w 40"/>
                  <a:gd name="T11" fmla="*/ 1 h 44"/>
                  <a:gd name="T12" fmla="*/ 8 w 40"/>
                  <a:gd name="T13" fmla="*/ 1 h 44"/>
                  <a:gd name="T14" fmla="*/ 5 w 40"/>
                  <a:gd name="T15" fmla="*/ 6 h 44"/>
                  <a:gd name="T16" fmla="*/ 3 w 40"/>
                  <a:gd name="T17" fmla="*/ 19 h 44"/>
                  <a:gd name="T18" fmla="*/ 0 w 40"/>
                  <a:gd name="T19" fmla="*/ 30 h 44"/>
                  <a:gd name="T20" fmla="*/ 3 w 40"/>
                  <a:gd name="T21" fmla="*/ 35 h 44"/>
                  <a:gd name="T22" fmla="*/ 2 w 40"/>
                  <a:gd name="T23" fmla="*/ 38 h 44"/>
                  <a:gd name="T24" fmla="*/ 5 w 40"/>
                  <a:gd name="T25" fmla="*/ 40 h 44"/>
                  <a:gd name="T26" fmla="*/ 16 w 40"/>
                  <a:gd name="T27" fmla="*/ 42 h 44"/>
                  <a:gd name="T28" fmla="*/ 22 w 40"/>
                  <a:gd name="T29" fmla="*/ 42 h 44"/>
                  <a:gd name="T30" fmla="*/ 34 w 40"/>
                  <a:gd name="T31" fmla="*/ 41 h 44"/>
                  <a:gd name="T32" fmla="*/ 40 w 40"/>
                  <a:gd name="T33" fmla="*/ 33 h 44"/>
                  <a:gd name="T34" fmla="*/ 40 w 40"/>
                  <a:gd name="T35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44">
                    <a:moveTo>
                      <a:pt x="40" y="21"/>
                    </a:moveTo>
                    <a:cubicBezTo>
                      <a:pt x="40" y="17"/>
                      <a:pt x="35" y="16"/>
                      <a:pt x="34" y="15"/>
                    </a:cubicBezTo>
                    <a:cubicBezTo>
                      <a:pt x="33" y="13"/>
                      <a:pt x="27" y="11"/>
                      <a:pt x="25" y="8"/>
                    </a:cubicBezTo>
                    <a:cubicBezTo>
                      <a:pt x="23" y="5"/>
                      <a:pt x="22" y="9"/>
                      <a:pt x="21" y="9"/>
                    </a:cubicBezTo>
                    <a:cubicBezTo>
                      <a:pt x="20" y="9"/>
                      <a:pt x="20" y="7"/>
                      <a:pt x="17" y="3"/>
                    </a:cubicBezTo>
                    <a:cubicBezTo>
                      <a:pt x="14" y="0"/>
                      <a:pt x="12" y="0"/>
                      <a:pt x="10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6" y="3"/>
                      <a:pt x="5" y="4"/>
                      <a:pt x="5" y="6"/>
                    </a:cubicBezTo>
                    <a:cubicBezTo>
                      <a:pt x="5" y="9"/>
                      <a:pt x="3" y="13"/>
                      <a:pt x="3" y="19"/>
                    </a:cubicBezTo>
                    <a:cubicBezTo>
                      <a:pt x="2" y="26"/>
                      <a:pt x="1" y="25"/>
                      <a:pt x="0" y="30"/>
                    </a:cubicBezTo>
                    <a:cubicBezTo>
                      <a:pt x="0" y="35"/>
                      <a:pt x="2" y="34"/>
                      <a:pt x="3" y="35"/>
                    </a:cubicBezTo>
                    <a:cubicBezTo>
                      <a:pt x="3" y="35"/>
                      <a:pt x="3" y="37"/>
                      <a:pt x="2" y="38"/>
                    </a:cubicBezTo>
                    <a:cubicBezTo>
                      <a:pt x="3" y="39"/>
                      <a:pt x="4" y="40"/>
                      <a:pt x="5" y="40"/>
                    </a:cubicBezTo>
                    <a:cubicBezTo>
                      <a:pt x="9" y="39"/>
                      <a:pt x="12" y="41"/>
                      <a:pt x="16" y="42"/>
                    </a:cubicBezTo>
                    <a:cubicBezTo>
                      <a:pt x="20" y="44"/>
                      <a:pt x="18" y="42"/>
                      <a:pt x="22" y="42"/>
                    </a:cubicBezTo>
                    <a:cubicBezTo>
                      <a:pt x="26" y="43"/>
                      <a:pt x="30" y="43"/>
                      <a:pt x="34" y="41"/>
                    </a:cubicBezTo>
                    <a:cubicBezTo>
                      <a:pt x="37" y="39"/>
                      <a:pt x="38" y="36"/>
                      <a:pt x="40" y="33"/>
                    </a:cubicBezTo>
                    <a:cubicBezTo>
                      <a:pt x="38" y="29"/>
                      <a:pt x="40" y="24"/>
                      <a:pt x="40" y="2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09">
                <a:extLst>
                  <a:ext uri="{FF2B5EF4-FFF2-40B4-BE49-F238E27FC236}">
                    <a16:creationId xmlns:a16="http://schemas.microsoft.com/office/drawing/2014/main" id="{B0CCD97E-FBB9-4BA2-A4C9-F44CA783F3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42025" y="4501348"/>
                <a:ext cx="376418" cy="740288"/>
              </a:xfrm>
              <a:custGeom>
                <a:avLst/>
                <a:gdLst>
                  <a:gd name="T0" fmla="*/ 46 w 163"/>
                  <a:gd name="T1" fmla="*/ 304 h 321"/>
                  <a:gd name="T2" fmla="*/ 43 w 163"/>
                  <a:gd name="T3" fmla="*/ 297 h 321"/>
                  <a:gd name="T4" fmla="*/ 40 w 163"/>
                  <a:gd name="T5" fmla="*/ 319 h 321"/>
                  <a:gd name="T6" fmla="*/ 58 w 163"/>
                  <a:gd name="T7" fmla="*/ 320 h 321"/>
                  <a:gd name="T8" fmla="*/ 62 w 163"/>
                  <a:gd name="T9" fmla="*/ 315 h 321"/>
                  <a:gd name="T10" fmla="*/ 156 w 163"/>
                  <a:gd name="T11" fmla="*/ 33 h 321"/>
                  <a:gd name="T12" fmla="*/ 152 w 163"/>
                  <a:gd name="T13" fmla="*/ 46 h 321"/>
                  <a:gd name="T14" fmla="*/ 138 w 163"/>
                  <a:gd name="T15" fmla="*/ 50 h 321"/>
                  <a:gd name="T16" fmla="*/ 123 w 163"/>
                  <a:gd name="T17" fmla="*/ 48 h 321"/>
                  <a:gd name="T18" fmla="*/ 132 w 163"/>
                  <a:gd name="T19" fmla="*/ 32 h 321"/>
                  <a:gd name="T20" fmla="*/ 108 w 163"/>
                  <a:gd name="T21" fmla="*/ 20 h 321"/>
                  <a:gd name="T22" fmla="*/ 88 w 163"/>
                  <a:gd name="T23" fmla="*/ 3 h 321"/>
                  <a:gd name="T24" fmla="*/ 75 w 163"/>
                  <a:gd name="T25" fmla="*/ 7 h 321"/>
                  <a:gd name="T26" fmla="*/ 59 w 163"/>
                  <a:gd name="T27" fmla="*/ 4 h 321"/>
                  <a:gd name="T28" fmla="*/ 52 w 163"/>
                  <a:gd name="T29" fmla="*/ 18 h 321"/>
                  <a:gd name="T30" fmla="*/ 42 w 163"/>
                  <a:gd name="T31" fmla="*/ 31 h 321"/>
                  <a:gd name="T32" fmla="*/ 43 w 163"/>
                  <a:gd name="T33" fmla="*/ 45 h 321"/>
                  <a:gd name="T34" fmla="*/ 36 w 163"/>
                  <a:gd name="T35" fmla="*/ 56 h 321"/>
                  <a:gd name="T36" fmla="*/ 30 w 163"/>
                  <a:gd name="T37" fmla="*/ 67 h 321"/>
                  <a:gd name="T38" fmla="*/ 26 w 163"/>
                  <a:gd name="T39" fmla="*/ 82 h 321"/>
                  <a:gd name="T40" fmla="*/ 29 w 163"/>
                  <a:gd name="T41" fmla="*/ 98 h 321"/>
                  <a:gd name="T42" fmla="*/ 29 w 163"/>
                  <a:gd name="T43" fmla="*/ 112 h 321"/>
                  <a:gd name="T44" fmla="*/ 26 w 163"/>
                  <a:gd name="T45" fmla="*/ 128 h 321"/>
                  <a:gd name="T46" fmla="*/ 21 w 163"/>
                  <a:gd name="T47" fmla="*/ 147 h 321"/>
                  <a:gd name="T48" fmla="*/ 18 w 163"/>
                  <a:gd name="T49" fmla="*/ 154 h 321"/>
                  <a:gd name="T50" fmla="*/ 15 w 163"/>
                  <a:gd name="T51" fmla="*/ 166 h 321"/>
                  <a:gd name="T52" fmla="*/ 15 w 163"/>
                  <a:gd name="T53" fmla="*/ 177 h 321"/>
                  <a:gd name="T54" fmla="*/ 13 w 163"/>
                  <a:gd name="T55" fmla="*/ 194 h 321"/>
                  <a:gd name="T56" fmla="*/ 15 w 163"/>
                  <a:gd name="T57" fmla="*/ 203 h 321"/>
                  <a:gd name="T58" fmla="*/ 19 w 163"/>
                  <a:gd name="T59" fmla="*/ 211 h 321"/>
                  <a:gd name="T60" fmla="*/ 17 w 163"/>
                  <a:gd name="T61" fmla="*/ 218 h 321"/>
                  <a:gd name="T62" fmla="*/ 15 w 163"/>
                  <a:gd name="T63" fmla="*/ 231 h 321"/>
                  <a:gd name="T64" fmla="*/ 10 w 163"/>
                  <a:gd name="T65" fmla="*/ 241 h 321"/>
                  <a:gd name="T66" fmla="*/ 6 w 163"/>
                  <a:gd name="T67" fmla="*/ 253 h 321"/>
                  <a:gd name="T68" fmla="*/ 2 w 163"/>
                  <a:gd name="T69" fmla="*/ 266 h 321"/>
                  <a:gd name="T70" fmla="*/ 11 w 163"/>
                  <a:gd name="T71" fmla="*/ 274 h 321"/>
                  <a:gd name="T72" fmla="*/ 16 w 163"/>
                  <a:gd name="T73" fmla="*/ 286 h 321"/>
                  <a:gd name="T74" fmla="*/ 34 w 163"/>
                  <a:gd name="T75" fmla="*/ 289 h 321"/>
                  <a:gd name="T76" fmla="*/ 38 w 163"/>
                  <a:gd name="T77" fmla="*/ 282 h 321"/>
                  <a:gd name="T78" fmla="*/ 38 w 163"/>
                  <a:gd name="T79" fmla="*/ 269 h 321"/>
                  <a:gd name="T80" fmla="*/ 47 w 163"/>
                  <a:gd name="T81" fmla="*/ 260 h 321"/>
                  <a:gd name="T82" fmla="*/ 63 w 163"/>
                  <a:gd name="T83" fmla="*/ 243 h 321"/>
                  <a:gd name="T84" fmla="*/ 56 w 163"/>
                  <a:gd name="T85" fmla="*/ 233 h 321"/>
                  <a:gd name="T86" fmla="*/ 64 w 163"/>
                  <a:gd name="T87" fmla="*/ 213 h 321"/>
                  <a:gd name="T88" fmla="*/ 68 w 163"/>
                  <a:gd name="T89" fmla="*/ 203 h 321"/>
                  <a:gd name="T90" fmla="*/ 73 w 163"/>
                  <a:gd name="T91" fmla="*/ 192 h 321"/>
                  <a:gd name="T92" fmla="*/ 78 w 163"/>
                  <a:gd name="T93" fmla="*/ 192 h 321"/>
                  <a:gd name="T94" fmla="*/ 76 w 163"/>
                  <a:gd name="T95" fmla="*/ 187 h 321"/>
                  <a:gd name="T96" fmla="*/ 70 w 163"/>
                  <a:gd name="T97" fmla="*/ 179 h 321"/>
                  <a:gd name="T98" fmla="*/ 82 w 163"/>
                  <a:gd name="T99" fmla="*/ 175 h 321"/>
                  <a:gd name="T100" fmla="*/ 92 w 163"/>
                  <a:gd name="T101" fmla="*/ 162 h 321"/>
                  <a:gd name="T102" fmla="*/ 95 w 163"/>
                  <a:gd name="T103" fmla="*/ 154 h 321"/>
                  <a:gd name="T104" fmla="*/ 131 w 163"/>
                  <a:gd name="T105" fmla="*/ 145 h 321"/>
                  <a:gd name="T106" fmla="*/ 135 w 163"/>
                  <a:gd name="T107" fmla="*/ 129 h 321"/>
                  <a:gd name="T108" fmla="*/ 129 w 163"/>
                  <a:gd name="T109" fmla="*/ 117 h 321"/>
                  <a:gd name="T110" fmla="*/ 126 w 163"/>
                  <a:gd name="T111" fmla="*/ 111 h 321"/>
                  <a:gd name="T112" fmla="*/ 124 w 163"/>
                  <a:gd name="T113" fmla="*/ 103 h 321"/>
                  <a:gd name="T114" fmla="*/ 129 w 163"/>
                  <a:gd name="T115" fmla="*/ 79 h 321"/>
                  <a:gd name="T116" fmla="*/ 153 w 163"/>
                  <a:gd name="T117" fmla="*/ 51 h 321"/>
                  <a:gd name="T118" fmla="*/ 161 w 163"/>
                  <a:gd name="T119" fmla="*/ 33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3" h="321">
                    <a:moveTo>
                      <a:pt x="62" y="315"/>
                    </a:moveTo>
                    <a:cubicBezTo>
                      <a:pt x="58" y="315"/>
                      <a:pt x="49" y="307"/>
                      <a:pt x="46" y="304"/>
                    </a:cubicBezTo>
                    <a:cubicBezTo>
                      <a:pt x="44" y="302"/>
                      <a:pt x="46" y="300"/>
                      <a:pt x="43" y="301"/>
                    </a:cubicBezTo>
                    <a:cubicBezTo>
                      <a:pt x="39" y="301"/>
                      <a:pt x="41" y="298"/>
                      <a:pt x="43" y="297"/>
                    </a:cubicBezTo>
                    <a:cubicBezTo>
                      <a:pt x="45" y="296"/>
                      <a:pt x="43" y="293"/>
                      <a:pt x="40" y="293"/>
                    </a:cubicBezTo>
                    <a:cubicBezTo>
                      <a:pt x="40" y="298"/>
                      <a:pt x="39" y="319"/>
                      <a:pt x="40" y="319"/>
                    </a:cubicBezTo>
                    <a:cubicBezTo>
                      <a:pt x="42" y="320"/>
                      <a:pt x="51" y="318"/>
                      <a:pt x="54" y="320"/>
                    </a:cubicBezTo>
                    <a:cubicBezTo>
                      <a:pt x="55" y="320"/>
                      <a:pt x="57" y="321"/>
                      <a:pt x="58" y="320"/>
                    </a:cubicBezTo>
                    <a:cubicBezTo>
                      <a:pt x="59" y="318"/>
                      <a:pt x="65" y="319"/>
                      <a:pt x="68" y="317"/>
                    </a:cubicBezTo>
                    <a:cubicBezTo>
                      <a:pt x="71" y="316"/>
                      <a:pt x="67" y="315"/>
                      <a:pt x="62" y="315"/>
                    </a:cubicBezTo>
                    <a:close/>
                    <a:moveTo>
                      <a:pt x="161" y="33"/>
                    </a:moveTo>
                    <a:cubicBezTo>
                      <a:pt x="160" y="33"/>
                      <a:pt x="158" y="33"/>
                      <a:pt x="156" y="33"/>
                    </a:cubicBezTo>
                    <a:cubicBezTo>
                      <a:pt x="156" y="33"/>
                      <a:pt x="156" y="34"/>
                      <a:pt x="156" y="34"/>
                    </a:cubicBezTo>
                    <a:cubicBezTo>
                      <a:pt x="156" y="37"/>
                      <a:pt x="154" y="46"/>
                      <a:pt x="152" y="46"/>
                    </a:cubicBezTo>
                    <a:cubicBezTo>
                      <a:pt x="149" y="45"/>
                      <a:pt x="147" y="49"/>
                      <a:pt x="145" y="49"/>
                    </a:cubicBezTo>
                    <a:cubicBezTo>
                      <a:pt x="144" y="48"/>
                      <a:pt x="141" y="52"/>
                      <a:pt x="138" y="50"/>
                    </a:cubicBezTo>
                    <a:cubicBezTo>
                      <a:pt x="136" y="49"/>
                      <a:pt x="133" y="51"/>
                      <a:pt x="131" y="49"/>
                    </a:cubicBezTo>
                    <a:cubicBezTo>
                      <a:pt x="129" y="48"/>
                      <a:pt x="123" y="49"/>
                      <a:pt x="123" y="48"/>
                    </a:cubicBezTo>
                    <a:cubicBezTo>
                      <a:pt x="123" y="46"/>
                      <a:pt x="126" y="47"/>
                      <a:pt x="126" y="42"/>
                    </a:cubicBezTo>
                    <a:cubicBezTo>
                      <a:pt x="126" y="38"/>
                      <a:pt x="133" y="33"/>
                      <a:pt x="132" y="32"/>
                    </a:cubicBezTo>
                    <a:cubicBezTo>
                      <a:pt x="131" y="30"/>
                      <a:pt x="119" y="26"/>
                      <a:pt x="117" y="24"/>
                    </a:cubicBezTo>
                    <a:cubicBezTo>
                      <a:pt x="116" y="22"/>
                      <a:pt x="113" y="20"/>
                      <a:pt x="108" y="20"/>
                    </a:cubicBezTo>
                    <a:cubicBezTo>
                      <a:pt x="103" y="19"/>
                      <a:pt x="104" y="17"/>
                      <a:pt x="99" y="14"/>
                    </a:cubicBezTo>
                    <a:cubicBezTo>
                      <a:pt x="96" y="12"/>
                      <a:pt x="90" y="6"/>
                      <a:pt x="88" y="3"/>
                    </a:cubicBezTo>
                    <a:cubicBezTo>
                      <a:pt x="85" y="2"/>
                      <a:pt x="81" y="2"/>
                      <a:pt x="80" y="3"/>
                    </a:cubicBezTo>
                    <a:cubicBezTo>
                      <a:pt x="79" y="4"/>
                      <a:pt x="77" y="11"/>
                      <a:pt x="75" y="7"/>
                    </a:cubicBezTo>
                    <a:cubicBezTo>
                      <a:pt x="74" y="4"/>
                      <a:pt x="70" y="4"/>
                      <a:pt x="66" y="4"/>
                    </a:cubicBezTo>
                    <a:cubicBezTo>
                      <a:pt x="63" y="3"/>
                      <a:pt x="63" y="0"/>
                      <a:pt x="59" y="4"/>
                    </a:cubicBezTo>
                    <a:cubicBezTo>
                      <a:pt x="57" y="6"/>
                      <a:pt x="55" y="7"/>
                      <a:pt x="53" y="9"/>
                    </a:cubicBezTo>
                    <a:cubicBezTo>
                      <a:pt x="53" y="13"/>
                      <a:pt x="52" y="17"/>
                      <a:pt x="52" y="18"/>
                    </a:cubicBezTo>
                    <a:cubicBezTo>
                      <a:pt x="51" y="20"/>
                      <a:pt x="43" y="23"/>
                      <a:pt x="42" y="25"/>
                    </a:cubicBezTo>
                    <a:cubicBezTo>
                      <a:pt x="42" y="27"/>
                      <a:pt x="43" y="30"/>
                      <a:pt x="42" y="31"/>
                    </a:cubicBezTo>
                    <a:cubicBezTo>
                      <a:pt x="40" y="32"/>
                      <a:pt x="45" y="38"/>
                      <a:pt x="43" y="40"/>
                    </a:cubicBezTo>
                    <a:cubicBezTo>
                      <a:pt x="40" y="41"/>
                      <a:pt x="45" y="44"/>
                      <a:pt x="43" y="45"/>
                    </a:cubicBezTo>
                    <a:cubicBezTo>
                      <a:pt x="41" y="47"/>
                      <a:pt x="38" y="47"/>
                      <a:pt x="38" y="49"/>
                    </a:cubicBezTo>
                    <a:cubicBezTo>
                      <a:pt x="38" y="51"/>
                      <a:pt x="38" y="55"/>
                      <a:pt x="36" y="56"/>
                    </a:cubicBezTo>
                    <a:cubicBezTo>
                      <a:pt x="33" y="57"/>
                      <a:pt x="32" y="60"/>
                      <a:pt x="32" y="63"/>
                    </a:cubicBezTo>
                    <a:cubicBezTo>
                      <a:pt x="32" y="66"/>
                      <a:pt x="29" y="64"/>
                      <a:pt x="30" y="67"/>
                    </a:cubicBezTo>
                    <a:cubicBezTo>
                      <a:pt x="31" y="71"/>
                      <a:pt x="32" y="75"/>
                      <a:pt x="30" y="76"/>
                    </a:cubicBezTo>
                    <a:cubicBezTo>
                      <a:pt x="27" y="76"/>
                      <a:pt x="28" y="82"/>
                      <a:pt x="26" y="82"/>
                    </a:cubicBezTo>
                    <a:cubicBezTo>
                      <a:pt x="25" y="82"/>
                      <a:pt x="24" y="88"/>
                      <a:pt x="26" y="91"/>
                    </a:cubicBezTo>
                    <a:cubicBezTo>
                      <a:pt x="29" y="93"/>
                      <a:pt x="29" y="96"/>
                      <a:pt x="29" y="98"/>
                    </a:cubicBezTo>
                    <a:cubicBezTo>
                      <a:pt x="29" y="101"/>
                      <a:pt x="32" y="103"/>
                      <a:pt x="31" y="105"/>
                    </a:cubicBezTo>
                    <a:cubicBezTo>
                      <a:pt x="30" y="108"/>
                      <a:pt x="31" y="111"/>
                      <a:pt x="29" y="112"/>
                    </a:cubicBezTo>
                    <a:cubicBezTo>
                      <a:pt x="27" y="113"/>
                      <a:pt x="29" y="117"/>
                      <a:pt x="26" y="118"/>
                    </a:cubicBezTo>
                    <a:cubicBezTo>
                      <a:pt x="24" y="119"/>
                      <a:pt x="28" y="127"/>
                      <a:pt x="26" y="128"/>
                    </a:cubicBezTo>
                    <a:cubicBezTo>
                      <a:pt x="25" y="130"/>
                      <a:pt x="20" y="131"/>
                      <a:pt x="20" y="136"/>
                    </a:cubicBezTo>
                    <a:cubicBezTo>
                      <a:pt x="20" y="141"/>
                      <a:pt x="21" y="144"/>
                      <a:pt x="21" y="147"/>
                    </a:cubicBezTo>
                    <a:cubicBezTo>
                      <a:pt x="20" y="149"/>
                      <a:pt x="23" y="148"/>
                      <a:pt x="23" y="151"/>
                    </a:cubicBezTo>
                    <a:cubicBezTo>
                      <a:pt x="22" y="154"/>
                      <a:pt x="18" y="153"/>
                      <a:pt x="18" y="154"/>
                    </a:cubicBezTo>
                    <a:cubicBezTo>
                      <a:pt x="18" y="156"/>
                      <a:pt x="19" y="160"/>
                      <a:pt x="18" y="161"/>
                    </a:cubicBezTo>
                    <a:cubicBezTo>
                      <a:pt x="16" y="161"/>
                      <a:pt x="15" y="162"/>
                      <a:pt x="15" y="166"/>
                    </a:cubicBezTo>
                    <a:cubicBezTo>
                      <a:pt x="15" y="169"/>
                      <a:pt x="13" y="169"/>
                      <a:pt x="13" y="171"/>
                    </a:cubicBezTo>
                    <a:cubicBezTo>
                      <a:pt x="13" y="173"/>
                      <a:pt x="15" y="175"/>
                      <a:pt x="15" y="177"/>
                    </a:cubicBezTo>
                    <a:cubicBezTo>
                      <a:pt x="15" y="179"/>
                      <a:pt x="16" y="185"/>
                      <a:pt x="14" y="185"/>
                    </a:cubicBezTo>
                    <a:cubicBezTo>
                      <a:pt x="13" y="186"/>
                      <a:pt x="12" y="193"/>
                      <a:pt x="13" y="194"/>
                    </a:cubicBezTo>
                    <a:cubicBezTo>
                      <a:pt x="15" y="195"/>
                      <a:pt x="15" y="197"/>
                      <a:pt x="14" y="198"/>
                    </a:cubicBezTo>
                    <a:cubicBezTo>
                      <a:pt x="13" y="200"/>
                      <a:pt x="17" y="201"/>
                      <a:pt x="15" y="203"/>
                    </a:cubicBezTo>
                    <a:cubicBezTo>
                      <a:pt x="13" y="205"/>
                      <a:pt x="15" y="208"/>
                      <a:pt x="18" y="207"/>
                    </a:cubicBezTo>
                    <a:cubicBezTo>
                      <a:pt x="20" y="207"/>
                      <a:pt x="21" y="211"/>
                      <a:pt x="19" y="211"/>
                    </a:cubicBezTo>
                    <a:cubicBezTo>
                      <a:pt x="16" y="211"/>
                      <a:pt x="13" y="211"/>
                      <a:pt x="16" y="213"/>
                    </a:cubicBezTo>
                    <a:cubicBezTo>
                      <a:pt x="18" y="214"/>
                      <a:pt x="20" y="217"/>
                      <a:pt x="17" y="218"/>
                    </a:cubicBezTo>
                    <a:cubicBezTo>
                      <a:pt x="14" y="219"/>
                      <a:pt x="16" y="221"/>
                      <a:pt x="16" y="224"/>
                    </a:cubicBezTo>
                    <a:cubicBezTo>
                      <a:pt x="15" y="227"/>
                      <a:pt x="18" y="230"/>
                      <a:pt x="15" y="231"/>
                    </a:cubicBezTo>
                    <a:cubicBezTo>
                      <a:pt x="13" y="231"/>
                      <a:pt x="16" y="236"/>
                      <a:pt x="13" y="236"/>
                    </a:cubicBezTo>
                    <a:cubicBezTo>
                      <a:pt x="10" y="237"/>
                      <a:pt x="12" y="240"/>
                      <a:pt x="10" y="241"/>
                    </a:cubicBezTo>
                    <a:cubicBezTo>
                      <a:pt x="7" y="243"/>
                      <a:pt x="12" y="246"/>
                      <a:pt x="10" y="248"/>
                    </a:cubicBezTo>
                    <a:cubicBezTo>
                      <a:pt x="7" y="249"/>
                      <a:pt x="9" y="253"/>
                      <a:pt x="6" y="253"/>
                    </a:cubicBezTo>
                    <a:cubicBezTo>
                      <a:pt x="4" y="253"/>
                      <a:pt x="2" y="257"/>
                      <a:pt x="2" y="259"/>
                    </a:cubicBezTo>
                    <a:cubicBezTo>
                      <a:pt x="2" y="260"/>
                      <a:pt x="0" y="264"/>
                      <a:pt x="2" y="266"/>
                    </a:cubicBezTo>
                    <a:cubicBezTo>
                      <a:pt x="4" y="268"/>
                      <a:pt x="2" y="270"/>
                      <a:pt x="4" y="271"/>
                    </a:cubicBezTo>
                    <a:cubicBezTo>
                      <a:pt x="6" y="272"/>
                      <a:pt x="12" y="271"/>
                      <a:pt x="11" y="274"/>
                    </a:cubicBezTo>
                    <a:cubicBezTo>
                      <a:pt x="10" y="277"/>
                      <a:pt x="11" y="283"/>
                      <a:pt x="12" y="283"/>
                    </a:cubicBezTo>
                    <a:cubicBezTo>
                      <a:pt x="13" y="283"/>
                      <a:pt x="14" y="287"/>
                      <a:pt x="16" y="286"/>
                    </a:cubicBezTo>
                    <a:cubicBezTo>
                      <a:pt x="18" y="286"/>
                      <a:pt x="26" y="285"/>
                      <a:pt x="30" y="286"/>
                    </a:cubicBezTo>
                    <a:cubicBezTo>
                      <a:pt x="32" y="287"/>
                      <a:pt x="33" y="288"/>
                      <a:pt x="34" y="289"/>
                    </a:cubicBezTo>
                    <a:cubicBezTo>
                      <a:pt x="36" y="288"/>
                      <a:pt x="41" y="291"/>
                      <a:pt x="42" y="290"/>
                    </a:cubicBezTo>
                    <a:cubicBezTo>
                      <a:pt x="43" y="288"/>
                      <a:pt x="37" y="284"/>
                      <a:pt x="38" y="282"/>
                    </a:cubicBezTo>
                    <a:cubicBezTo>
                      <a:pt x="38" y="280"/>
                      <a:pt x="37" y="278"/>
                      <a:pt x="37" y="276"/>
                    </a:cubicBezTo>
                    <a:cubicBezTo>
                      <a:pt x="37" y="274"/>
                      <a:pt x="36" y="270"/>
                      <a:pt x="38" y="269"/>
                    </a:cubicBezTo>
                    <a:cubicBezTo>
                      <a:pt x="41" y="267"/>
                      <a:pt x="41" y="265"/>
                      <a:pt x="43" y="265"/>
                    </a:cubicBezTo>
                    <a:cubicBezTo>
                      <a:pt x="44" y="266"/>
                      <a:pt x="47" y="264"/>
                      <a:pt x="47" y="260"/>
                    </a:cubicBezTo>
                    <a:cubicBezTo>
                      <a:pt x="48" y="255"/>
                      <a:pt x="50" y="254"/>
                      <a:pt x="53" y="251"/>
                    </a:cubicBezTo>
                    <a:cubicBezTo>
                      <a:pt x="57" y="247"/>
                      <a:pt x="64" y="244"/>
                      <a:pt x="63" y="243"/>
                    </a:cubicBezTo>
                    <a:cubicBezTo>
                      <a:pt x="62" y="241"/>
                      <a:pt x="64" y="237"/>
                      <a:pt x="64" y="235"/>
                    </a:cubicBezTo>
                    <a:cubicBezTo>
                      <a:pt x="64" y="233"/>
                      <a:pt x="58" y="234"/>
                      <a:pt x="56" y="233"/>
                    </a:cubicBezTo>
                    <a:cubicBezTo>
                      <a:pt x="54" y="232"/>
                      <a:pt x="47" y="227"/>
                      <a:pt x="51" y="221"/>
                    </a:cubicBezTo>
                    <a:cubicBezTo>
                      <a:pt x="54" y="214"/>
                      <a:pt x="62" y="213"/>
                      <a:pt x="64" y="213"/>
                    </a:cubicBezTo>
                    <a:cubicBezTo>
                      <a:pt x="66" y="213"/>
                      <a:pt x="64" y="210"/>
                      <a:pt x="66" y="209"/>
                    </a:cubicBezTo>
                    <a:cubicBezTo>
                      <a:pt x="67" y="208"/>
                      <a:pt x="68" y="206"/>
                      <a:pt x="68" y="203"/>
                    </a:cubicBezTo>
                    <a:cubicBezTo>
                      <a:pt x="68" y="200"/>
                      <a:pt x="68" y="195"/>
                      <a:pt x="71" y="195"/>
                    </a:cubicBezTo>
                    <a:cubicBezTo>
                      <a:pt x="74" y="195"/>
                      <a:pt x="75" y="193"/>
                      <a:pt x="73" y="192"/>
                    </a:cubicBezTo>
                    <a:cubicBezTo>
                      <a:pt x="71" y="192"/>
                      <a:pt x="70" y="190"/>
                      <a:pt x="74" y="189"/>
                    </a:cubicBezTo>
                    <a:cubicBezTo>
                      <a:pt x="77" y="189"/>
                      <a:pt x="76" y="192"/>
                      <a:pt x="78" y="192"/>
                    </a:cubicBezTo>
                    <a:cubicBezTo>
                      <a:pt x="80" y="192"/>
                      <a:pt x="84" y="188"/>
                      <a:pt x="81" y="186"/>
                    </a:cubicBezTo>
                    <a:cubicBezTo>
                      <a:pt x="78" y="183"/>
                      <a:pt x="77" y="187"/>
                      <a:pt x="76" y="187"/>
                    </a:cubicBezTo>
                    <a:cubicBezTo>
                      <a:pt x="74" y="187"/>
                      <a:pt x="73" y="185"/>
                      <a:pt x="71" y="185"/>
                    </a:cubicBezTo>
                    <a:cubicBezTo>
                      <a:pt x="70" y="185"/>
                      <a:pt x="71" y="180"/>
                      <a:pt x="70" y="179"/>
                    </a:cubicBezTo>
                    <a:cubicBezTo>
                      <a:pt x="69" y="177"/>
                      <a:pt x="68" y="173"/>
                      <a:pt x="70" y="171"/>
                    </a:cubicBezTo>
                    <a:cubicBezTo>
                      <a:pt x="71" y="169"/>
                      <a:pt x="77" y="174"/>
                      <a:pt x="82" y="175"/>
                    </a:cubicBezTo>
                    <a:cubicBezTo>
                      <a:pt x="88" y="175"/>
                      <a:pt x="92" y="172"/>
                      <a:pt x="92" y="170"/>
                    </a:cubicBezTo>
                    <a:cubicBezTo>
                      <a:pt x="92" y="168"/>
                      <a:pt x="89" y="165"/>
                      <a:pt x="92" y="162"/>
                    </a:cubicBezTo>
                    <a:cubicBezTo>
                      <a:pt x="96" y="160"/>
                      <a:pt x="93" y="160"/>
                      <a:pt x="92" y="157"/>
                    </a:cubicBezTo>
                    <a:cubicBezTo>
                      <a:pt x="91" y="154"/>
                      <a:pt x="94" y="152"/>
                      <a:pt x="95" y="154"/>
                    </a:cubicBezTo>
                    <a:cubicBezTo>
                      <a:pt x="96" y="155"/>
                      <a:pt x="107" y="154"/>
                      <a:pt x="116" y="152"/>
                    </a:cubicBezTo>
                    <a:cubicBezTo>
                      <a:pt x="124" y="150"/>
                      <a:pt x="130" y="147"/>
                      <a:pt x="131" y="145"/>
                    </a:cubicBezTo>
                    <a:cubicBezTo>
                      <a:pt x="131" y="142"/>
                      <a:pt x="137" y="136"/>
                      <a:pt x="138" y="134"/>
                    </a:cubicBezTo>
                    <a:cubicBezTo>
                      <a:pt x="140" y="132"/>
                      <a:pt x="138" y="129"/>
                      <a:pt x="135" y="129"/>
                    </a:cubicBezTo>
                    <a:cubicBezTo>
                      <a:pt x="131" y="128"/>
                      <a:pt x="131" y="124"/>
                      <a:pt x="133" y="122"/>
                    </a:cubicBezTo>
                    <a:cubicBezTo>
                      <a:pt x="135" y="120"/>
                      <a:pt x="132" y="117"/>
                      <a:pt x="129" y="117"/>
                    </a:cubicBezTo>
                    <a:cubicBezTo>
                      <a:pt x="126" y="117"/>
                      <a:pt x="120" y="114"/>
                      <a:pt x="123" y="112"/>
                    </a:cubicBezTo>
                    <a:cubicBezTo>
                      <a:pt x="125" y="110"/>
                      <a:pt x="125" y="110"/>
                      <a:pt x="126" y="111"/>
                    </a:cubicBezTo>
                    <a:cubicBezTo>
                      <a:pt x="127" y="110"/>
                      <a:pt x="127" y="108"/>
                      <a:pt x="127" y="108"/>
                    </a:cubicBezTo>
                    <a:cubicBezTo>
                      <a:pt x="126" y="107"/>
                      <a:pt x="124" y="108"/>
                      <a:pt x="124" y="103"/>
                    </a:cubicBezTo>
                    <a:cubicBezTo>
                      <a:pt x="125" y="98"/>
                      <a:pt x="126" y="99"/>
                      <a:pt x="127" y="92"/>
                    </a:cubicBezTo>
                    <a:cubicBezTo>
                      <a:pt x="127" y="86"/>
                      <a:pt x="129" y="82"/>
                      <a:pt x="129" y="79"/>
                    </a:cubicBezTo>
                    <a:cubicBezTo>
                      <a:pt x="129" y="75"/>
                      <a:pt x="135" y="71"/>
                      <a:pt x="139" y="66"/>
                    </a:cubicBezTo>
                    <a:cubicBezTo>
                      <a:pt x="142" y="60"/>
                      <a:pt x="150" y="53"/>
                      <a:pt x="153" y="51"/>
                    </a:cubicBezTo>
                    <a:cubicBezTo>
                      <a:pt x="156" y="49"/>
                      <a:pt x="162" y="47"/>
                      <a:pt x="163" y="46"/>
                    </a:cubicBezTo>
                    <a:cubicBezTo>
                      <a:pt x="163" y="44"/>
                      <a:pt x="163" y="34"/>
                      <a:pt x="161" y="3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10">
                <a:extLst>
                  <a:ext uri="{FF2B5EF4-FFF2-40B4-BE49-F238E27FC236}">
                    <a16:creationId xmlns:a16="http://schemas.microsoft.com/office/drawing/2014/main" id="{C3CF7DDD-A85A-47E2-B187-75BCC184C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3129" y="4418536"/>
                <a:ext cx="163114" cy="836902"/>
              </a:xfrm>
              <a:custGeom>
                <a:avLst/>
                <a:gdLst>
                  <a:gd name="T0" fmla="*/ 28 w 71"/>
                  <a:gd name="T1" fmla="*/ 310 h 363"/>
                  <a:gd name="T2" fmla="*/ 19 w 71"/>
                  <a:gd name="T3" fmla="*/ 295 h 363"/>
                  <a:gd name="T4" fmla="*/ 27 w 71"/>
                  <a:gd name="T5" fmla="*/ 277 h 363"/>
                  <a:gd name="T6" fmla="*/ 33 w 71"/>
                  <a:gd name="T7" fmla="*/ 260 h 363"/>
                  <a:gd name="T8" fmla="*/ 36 w 71"/>
                  <a:gd name="T9" fmla="*/ 247 h 363"/>
                  <a:gd name="T10" fmla="*/ 31 w 71"/>
                  <a:gd name="T11" fmla="*/ 234 h 363"/>
                  <a:gd name="T12" fmla="*/ 32 w 71"/>
                  <a:gd name="T13" fmla="*/ 213 h 363"/>
                  <a:gd name="T14" fmla="*/ 35 w 71"/>
                  <a:gd name="T15" fmla="*/ 197 h 363"/>
                  <a:gd name="T16" fmla="*/ 38 w 71"/>
                  <a:gd name="T17" fmla="*/ 183 h 363"/>
                  <a:gd name="T18" fmla="*/ 43 w 71"/>
                  <a:gd name="T19" fmla="*/ 154 h 363"/>
                  <a:gd name="T20" fmla="*/ 46 w 71"/>
                  <a:gd name="T21" fmla="*/ 134 h 363"/>
                  <a:gd name="T22" fmla="*/ 47 w 71"/>
                  <a:gd name="T23" fmla="*/ 112 h 363"/>
                  <a:gd name="T24" fmla="*/ 53 w 71"/>
                  <a:gd name="T25" fmla="*/ 92 h 363"/>
                  <a:gd name="T26" fmla="*/ 60 w 71"/>
                  <a:gd name="T27" fmla="*/ 76 h 363"/>
                  <a:gd name="T28" fmla="*/ 69 w 71"/>
                  <a:gd name="T29" fmla="*/ 54 h 363"/>
                  <a:gd name="T30" fmla="*/ 63 w 71"/>
                  <a:gd name="T31" fmla="*/ 37 h 363"/>
                  <a:gd name="T32" fmla="*/ 59 w 71"/>
                  <a:gd name="T33" fmla="*/ 18 h 363"/>
                  <a:gd name="T34" fmla="*/ 50 w 71"/>
                  <a:gd name="T35" fmla="*/ 1 h 363"/>
                  <a:gd name="T36" fmla="*/ 45 w 71"/>
                  <a:gd name="T37" fmla="*/ 16 h 363"/>
                  <a:gd name="T38" fmla="*/ 44 w 71"/>
                  <a:gd name="T39" fmla="*/ 53 h 363"/>
                  <a:gd name="T40" fmla="*/ 37 w 71"/>
                  <a:gd name="T41" fmla="*/ 91 h 363"/>
                  <a:gd name="T42" fmla="*/ 34 w 71"/>
                  <a:gd name="T43" fmla="*/ 116 h 363"/>
                  <a:gd name="T44" fmla="*/ 29 w 71"/>
                  <a:gd name="T45" fmla="*/ 149 h 363"/>
                  <a:gd name="T46" fmla="*/ 18 w 71"/>
                  <a:gd name="T47" fmla="*/ 179 h 363"/>
                  <a:gd name="T48" fmla="*/ 17 w 71"/>
                  <a:gd name="T49" fmla="*/ 204 h 363"/>
                  <a:gd name="T50" fmla="*/ 12 w 71"/>
                  <a:gd name="T51" fmla="*/ 227 h 363"/>
                  <a:gd name="T52" fmla="*/ 22 w 71"/>
                  <a:gd name="T53" fmla="*/ 215 h 363"/>
                  <a:gd name="T54" fmla="*/ 24 w 71"/>
                  <a:gd name="T55" fmla="*/ 228 h 363"/>
                  <a:gd name="T56" fmla="*/ 21 w 71"/>
                  <a:gd name="T57" fmla="*/ 244 h 363"/>
                  <a:gd name="T58" fmla="*/ 17 w 71"/>
                  <a:gd name="T59" fmla="*/ 254 h 363"/>
                  <a:gd name="T60" fmla="*/ 16 w 71"/>
                  <a:gd name="T61" fmla="*/ 252 h 363"/>
                  <a:gd name="T62" fmla="*/ 10 w 71"/>
                  <a:gd name="T63" fmla="*/ 255 h 363"/>
                  <a:gd name="T64" fmla="*/ 1 w 71"/>
                  <a:gd name="T65" fmla="*/ 267 h 363"/>
                  <a:gd name="T66" fmla="*/ 11 w 71"/>
                  <a:gd name="T67" fmla="*/ 268 h 363"/>
                  <a:gd name="T68" fmla="*/ 17 w 71"/>
                  <a:gd name="T69" fmla="*/ 277 h 363"/>
                  <a:gd name="T70" fmla="*/ 7 w 71"/>
                  <a:gd name="T71" fmla="*/ 280 h 363"/>
                  <a:gd name="T72" fmla="*/ 9 w 71"/>
                  <a:gd name="T73" fmla="*/ 285 h 363"/>
                  <a:gd name="T74" fmla="*/ 4 w 71"/>
                  <a:gd name="T75" fmla="*/ 294 h 363"/>
                  <a:gd name="T76" fmla="*/ 10 w 71"/>
                  <a:gd name="T77" fmla="*/ 297 h 363"/>
                  <a:gd name="T78" fmla="*/ 11 w 71"/>
                  <a:gd name="T79" fmla="*/ 305 h 363"/>
                  <a:gd name="T80" fmla="*/ 6 w 71"/>
                  <a:gd name="T81" fmla="*/ 315 h 363"/>
                  <a:gd name="T82" fmla="*/ 16 w 71"/>
                  <a:gd name="T83" fmla="*/ 316 h 363"/>
                  <a:gd name="T84" fmla="*/ 20 w 71"/>
                  <a:gd name="T85" fmla="*/ 320 h 363"/>
                  <a:gd name="T86" fmla="*/ 15 w 71"/>
                  <a:gd name="T87" fmla="*/ 329 h 363"/>
                  <a:gd name="T88" fmla="*/ 29 w 71"/>
                  <a:gd name="T89" fmla="*/ 329 h 363"/>
                  <a:gd name="T90" fmla="*/ 19 w 71"/>
                  <a:gd name="T91" fmla="*/ 336 h 363"/>
                  <a:gd name="T92" fmla="*/ 30 w 71"/>
                  <a:gd name="T93" fmla="*/ 335 h 363"/>
                  <a:gd name="T94" fmla="*/ 18 w 71"/>
                  <a:gd name="T95" fmla="*/ 343 h 363"/>
                  <a:gd name="T96" fmla="*/ 29 w 71"/>
                  <a:gd name="T97" fmla="*/ 344 h 363"/>
                  <a:gd name="T98" fmla="*/ 45 w 71"/>
                  <a:gd name="T99" fmla="*/ 328 h 363"/>
                  <a:gd name="T100" fmla="*/ 50 w 71"/>
                  <a:gd name="T101" fmla="*/ 337 h 363"/>
                  <a:gd name="T102" fmla="*/ 43 w 71"/>
                  <a:gd name="T103" fmla="*/ 340 h 363"/>
                  <a:gd name="T104" fmla="*/ 35 w 71"/>
                  <a:gd name="T105" fmla="*/ 347 h 363"/>
                  <a:gd name="T106" fmla="*/ 41 w 71"/>
                  <a:gd name="T107" fmla="*/ 358 h 363"/>
                  <a:gd name="T108" fmla="*/ 52 w 71"/>
                  <a:gd name="T109" fmla="*/ 357 h 363"/>
                  <a:gd name="T110" fmla="*/ 64 w 71"/>
                  <a:gd name="T111" fmla="*/ 357 h 363"/>
                  <a:gd name="T112" fmla="*/ 57 w 71"/>
                  <a:gd name="T113" fmla="*/ 355 h 363"/>
                  <a:gd name="T114" fmla="*/ 50 w 71"/>
                  <a:gd name="T115" fmla="*/ 326 h 363"/>
                  <a:gd name="T116" fmla="*/ 33 w 71"/>
                  <a:gd name="T117" fmla="*/ 32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1" h="363">
                    <a:moveTo>
                      <a:pt x="33" y="322"/>
                    </a:moveTo>
                    <a:cubicBezTo>
                      <a:pt x="31" y="323"/>
                      <a:pt x="30" y="319"/>
                      <a:pt x="29" y="319"/>
                    </a:cubicBezTo>
                    <a:cubicBezTo>
                      <a:pt x="28" y="319"/>
                      <a:pt x="27" y="313"/>
                      <a:pt x="28" y="310"/>
                    </a:cubicBezTo>
                    <a:cubicBezTo>
                      <a:pt x="29" y="307"/>
                      <a:pt x="23" y="308"/>
                      <a:pt x="21" y="307"/>
                    </a:cubicBezTo>
                    <a:cubicBezTo>
                      <a:pt x="19" y="306"/>
                      <a:pt x="21" y="304"/>
                      <a:pt x="19" y="302"/>
                    </a:cubicBezTo>
                    <a:cubicBezTo>
                      <a:pt x="17" y="300"/>
                      <a:pt x="19" y="296"/>
                      <a:pt x="19" y="295"/>
                    </a:cubicBezTo>
                    <a:cubicBezTo>
                      <a:pt x="19" y="293"/>
                      <a:pt x="21" y="289"/>
                      <a:pt x="23" y="289"/>
                    </a:cubicBezTo>
                    <a:cubicBezTo>
                      <a:pt x="26" y="289"/>
                      <a:pt x="24" y="285"/>
                      <a:pt x="27" y="284"/>
                    </a:cubicBezTo>
                    <a:cubicBezTo>
                      <a:pt x="29" y="282"/>
                      <a:pt x="24" y="279"/>
                      <a:pt x="27" y="277"/>
                    </a:cubicBezTo>
                    <a:cubicBezTo>
                      <a:pt x="29" y="276"/>
                      <a:pt x="27" y="273"/>
                      <a:pt x="30" y="272"/>
                    </a:cubicBezTo>
                    <a:cubicBezTo>
                      <a:pt x="33" y="272"/>
                      <a:pt x="30" y="267"/>
                      <a:pt x="32" y="267"/>
                    </a:cubicBezTo>
                    <a:cubicBezTo>
                      <a:pt x="35" y="266"/>
                      <a:pt x="32" y="263"/>
                      <a:pt x="33" y="260"/>
                    </a:cubicBezTo>
                    <a:cubicBezTo>
                      <a:pt x="33" y="257"/>
                      <a:pt x="31" y="255"/>
                      <a:pt x="34" y="254"/>
                    </a:cubicBezTo>
                    <a:cubicBezTo>
                      <a:pt x="37" y="253"/>
                      <a:pt x="35" y="250"/>
                      <a:pt x="33" y="249"/>
                    </a:cubicBezTo>
                    <a:cubicBezTo>
                      <a:pt x="30" y="247"/>
                      <a:pt x="33" y="247"/>
                      <a:pt x="36" y="247"/>
                    </a:cubicBezTo>
                    <a:cubicBezTo>
                      <a:pt x="38" y="247"/>
                      <a:pt x="37" y="243"/>
                      <a:pt x="35" y="243"/>
                    </a:cubicBezTo>
                    <a:cubicBezTo>
                      <a:pt x="32" y="244"/>
                      <a:pt x="30" y="241"/>
                      <a:pt x="32" y="239"/>
                    </a:cubicBezTo>
                    <a:cubicBezTo>
                      <a:pt x="34" y="237"/>
                      <a:pt x="30" y="236"/>
                      <a:pt x="31" y="234"/>
                    </a:cubicBezTo>
                    <a:cubicBezTo>
                      <a:pt x="32" y="233"/>
                      <a:pt x="32" y="231"/>
                      <a:pt x="30" y="230"/>
                    </a:cubicBezTo>
                    <a:cubicBezTo>
                      <a:pt x="29" y="229"/>
                      <a:pt x="30" y="222"/>
                      <a:pt x="31" y="221"/>
                    </a:cubicBezTo>
                    <a:cubicBezTo>
                      <a:pt x="33" y="221"/>
                      <a:pt x="32" y="215"/>
                      <a:pt x="32" y="213"/>
                    </a:cubicBezTo>
                    <a:cubicBezTo>
                      <a:pt x="32" y="211"/>
                      <a:pt x="30" y="209"/>
                      <a:pt x="30" y="207"/>
                    </a:cubicBezTo>
                    <a:cubicBezTo>
                      <a:pt x="30" y="205"/>
                      <a:pt x="32" y="205"/>
                      <a:pt x="32" y="202"/>
                    </a:cubicBezTo>
                    <a:cubicBezTo>
                      <a:pt x="32" y="198"/>
                      <a:pt x="33" y="197"/>
                      <a:pt x="35" y="197"/>
                    </a:cubicBezTo>
                    <a:cubicBezTo>
                      <a:pt x="36" y="196"/>
                      <a:pt x="35" y="192"/>
                      <a:pt x="35" y="190"/>
                    </a:cubicBezTo>
                    <a:cubicBezTo>
                      <a:pt x="35" y="189"/>
                      <a:pt x="39" y="190"/>
                      <a:pt x="40" y="187"/>
                    </a:cubicBezTo>
                    <a:cubicBezTo>
                      <a:pt x="40" y="184"/>
                      <a:pt x="37" y="185"/>
                      <a:pt x="38" y="183"/>
                    </a:cubicBezTo>
                    <a:cubicBezTo>
                      <a:pt x="38" y="180"/>
                      <a:pt x="37" y="177"/>
                      <a:pt x="37" y="172"/>
                    </a:cubicBezTo>
                    <a:cubicBezTo>
                      <a:pt x="37" y="167"/>
                      <a:pt x="42" y="166"/>
                      <a:pt x="43" y="164"/>
                    </a:cubicBezTo>
                    <a:cubicBezTo>
                      <a:pt x="45" y="163"/>
                      <a:pt x="41" y="155"/>
                      <a:pt x="43" y="154"/>
                    </a:cubicBezTo>
                    <a:cubicBezTo>
                      <a:pt x="46" y="153"/>
                      <a:pt x="44" y="149"/>
                      <a:pt x="46" y="148"/>
                    </a:cubicBezTo>
                    <a:cubicBezTo>
                      <a:pt x="48" y="147"/>
                      <a:pt x="47" y="144"/>
                      <a:pt x="48" y="141"/>
                    </a:cubicBezTo>
                    <a:cubicBezTo>
                      <a:pt x="49" y="139"/>
                      <a:pt x="46" y="137"/>
                      <a:pt x="46" y="134"/>
                    </a:cubicBezTo>
                    <a:cubicBezTo>
                      <a:pt x="46" y="132"/>
                      <a:pt x="46" y="129"/>
                      <a:pt x="43" y="127"/>
                    </a:cubicBezTo>
                    <a:cubicBezTo>
                      <a:pt x="41" y="124"/>
                      <a:pt x="42" y="118"/>
                      <a:pt x="43" y="118"/>
                    </a:cubicBezTo>
                    <a:cubicBezTo>
                      <a:pt x="45" y="118"/>
                      <a:pt x="44" y="112"/>
                      <a:pt x="47" y="112"/>
                    </a:cubicBezTo>
                    <a:cubicBezTo>
                      <a:pt x="49" y="111"/>
                      <a:pt x="48" y="107"/>
                      <a:pt x="47" y="103"/>
                    </a:cubicBezTo>
                    <a:cubicBezTo>
                      <a:pt x="46" y="100"/>
                      <a:pt x="49" y="102"/>
                      <a:pt x="49" y="99"/>
                    </a:cubicBezTo>
                    <a:cubicBezTo>
                      <a:pt x="49" y="96"/>
                      <a:pt x="50" y="93"/>
                      <a:pt x="53" y="92"/>
                    </a:cubicBezTo>
                    <a:cubicBezTo>
                      <a:pt x="55" y="91"/>
                      <a:pt x="55" y="87"/>
                      <a:pt x="55" y="85"/>
                    </a:cubicBezTo>
                    <a:cubicBezTo>
                      <a:pt x="55" y="83"/>
                      <a:pt x="58" y="83"/>
                      <a:pt x="60" y="81"/>
                    </a:cubicBezTo>
                    <a:cubicBezTo>
                      <a:pt x="62" y="80"/>
                      <a:pt x="57" y="77"/>
                      <a:pt x="60" y="76"/>
                    </a:cubicBezTo>
                    <a:cubicBezTo>
                      <a:pt x="62" y="74"/>
                      <a:pt x="57" y="68"/>
                      <a:pt x="59" y="67"/>
                    </a:cubicBezTo>
                    <a:cubicBezTo>
                      <a:pt x="60" y="66"/>
                      <a:pt x="59" y="63"/>
                      <a:pt x="59" y="61"/>
                    </a:cubicBezTo>
                    <a:cubicBezTo>
                      <a:pt x="60" y="59"/>
                      <a:pt x="68" y="56"/>
                      <a:pt x="69" y="54"/>
                    </a:cubicBezTo>
                    <a:cubicBezTo>
                      <a:pt x="69" y="53"/>
                      <a:pt x="70" y="49"/>
                      <a:pt x="70" y="45"/>
                    </a:cubicBezTo>
                    <a:cubicBezTo>
                      <a:pt x="68" y="46"/>
                      <a:pt x="66" y="47"/>
                      <a:pt x="65" y="46"/>
                    </a:cubicBezTo>
                    <a:cubicBezTo>
                      <a:pt x="64" y="45"/>
                      <a:pt x="65" y="40"/>
                      <a:pt x="63" y="37"/>
                    </a:cubicBezTo>
                    <a:cubicBezTo>
                      <a:pt x="61" y="35"/>
                      <a:pt x="63" y="31"/>
                      <a:pt x="60" y="30"/>
                    </a:cubicBezTo>
                    <a:cubicBezTo>
                      <a:pt x="58" y="29"/>
                      <a:pt x="56" y="25"/>
                      <a:pt x="58" y="23"/>
                    </a:cubicBezTo>
                    <a:cubicBezTo>
                      <a:pt x="59" y="22"/>
                      <a:pt x="58" y="19"/>
                      <a:pt x="59" y="18"/>
                    </a:cubicBezTo>
                    <a:cubicBezTo>
                      <a:pt x="61" y="16"/>
                      <a:pt x="58" y="16"/>
                      <a:pt x="56" y="13"/>
                    </a:cubicBezTo>
                    <a:cubicBezTo>
                      <a:pt x="54" y="10"/>
                      <a:pt x="57" y="7"/>
                      <a:pt x="54" y="5"/>
                    </a:cubicBezTo>
                    <a:cubicBezTo>
                      <a:pt x="51" y="2"/>
                      <a:pt x="51" y="0"/>
                      <a:pt x="50" y="1"/>
                    </a:cubicBezTo>
                    <a:cubicBezTo>
                      <a:pt x="50" y="2"/>
                      <a:pt x="49" y="6"/>
                      <a:pt x="47" y="7"/>
                    </a:cubicBezTo>
                    <a:cubicBezTo>
                      <a:pt x="47" y="8"/>
                      <a:pt x="46" y="8"/>
                      <a:pt x="45" y="9"/>
                    </a:cubicBezTo>
                    <a:cubicBezTo>
                      <a:pt x="45" y="11"/>
                      <a:pt x="45" y="14"/>
                      <a:pt x="45" y="16"/>
                    </a:cubicBezTo>
                    <a:cubicBezTo>
                      <a:pt x="46" y="19"/>
                      <a:pt x="47" y="32"/>
                      <a:pt x="46" y="37"/>
                    </a:cubicBezTo>
                    <a:cubicBezTo>
                      <a:pt x="45" y="42"/>
                      <a:pt x="44" y="46"/>
                      <a:pt x="43" y="49"/>
                    </a:cubicBezTo>
                    <a:cubicBezTo>
                      <a:pt x="42" y="52"/>
                      <a:pt x="45" y="52"/>
                      <a:pt x="44" y="53"/>
                    </a:cubicBezTo>
                    <a:cubicBezTo>
                      <a:pt x="42" y="55"/>
                      <a:pt x="43" y="58"/>
                      <a:pt x="43" y="64"/>
                    </a:cubicBezTo>
                    <a:cubicBezTo>
                      <a:pt x="43" y="70"/>
                      <a:pt x="40" y="79"/>
                      <a:pt x="39" y="83"/>
                    </a:cubicBezTo>
                    <a:cubicBezTo>
                      <a:pt x="39" y="86"/>
                      <a:pt x="37" y="87"/>
                      <a:pt x="37" y="91"/>
                    </a:cubicBezTo>
                    <a:cubicBezTo>
                      <a:pt x="38" y="94"/>
                      <a:pt x="36" y="96"/>
                      <a:pt x="34" y="98"/>
                    </a:cubicBezTo>
                    <a:cubicBezTo>
                      <a:pt x="32" y="99"/>
                      <a:pt x="37" y="105"/>
                      <a:pt x="37" y="107"/>
                    </a:cubicBezTo>
                    <a:cubicBezTo>
                      <a:pt x="36" y="110"/>
                      <a:pt x="33" y="112"/>
                      <a:pt x="34" y="116"/>
                    </a:cubicBezTo>
                    <a:cubicBezTo>
                      <a:pt x="35" y="122"/>
                      <a:pt x="34" y="132"/>
                      <a:pt x="34" y="134"/>
                    </a:cubicBezTo>
                    <a:cubicBezTo>
                      <a:pt x="34" y="136"/>
                      <a:pt x="31" y="136"/>
                      <a:pt x="32" y="139"/>
                    </a:cubicBezTo>
                    <a:cubicBezTo>
                      <a:pt x="32" y="143"/>
                      <a:pt x="30" y="144"/>
                      <a:pt x="29" y="149"/>
                    </a:cubicBezTo>
                    <a:cubicBezTo>
                      <a:pt x="28" y="155"/>
                      <a:pt x="24" y="162"/>
                      <a:pt x="23" y="167"/>
                    </a:cubicBezTo>
                    <a:cubicBezTo>
                      <a:pt x="21" y="171"/>
                      <a:pt x="21" y="173"/>
                      <a:pt x="19" y="173"/>
                    </a:cubicBezTo>
                    <a:cubicBezTo>
                      <a:pt x="17" y="173"/>
                      <a:pt x="16" y="175"/>
                      <a:pt x="18" y="179"/>
                    </a:cubicBezTo>
                    <a:cubicBezTo>
                      <a:pt x="20" y="182"/>
                      <a:pt x="17" y="185"/>
                      <a:pt x="19" y="189"/>
                    </a:cubicBezTo>
                    <a:cubicBezTo>
                      <a:pt x="21" y="193"/>
                      <a:pt x="20" y="194"/>
                      <a:pt x="19" y="197"/>
                    </a:cubicBezTo>
                    <a:cubicBezTo>
                      <a:pt x="18" y="201"/>
                      <a:pt x="17" y="201"/>
                      <a:pt x="17" y="204"/>
                    </a:cubicBezTo>
                    <a:cubicBezTo>
                      <a:pt x="17" y="207"/>
                      <a:pt x="14" y="210"/>
                      <a:pt x="16" y="213"/>
                    </a:cubicBezTo>
                    <a:cubicBezTo>
                      <a:pt x="17" y="217"/>
                      <a:pt x="17" y="218"/>
                      <a:pt x="15" y="218"/>
                    </a:cubicBezTo>
                    <a:cubicBezTo>
                      <a:pt x="13" y="218"/>
                      <a:pt x="12" y="221"/>
                      <a:pt x="12" y="227"/>
                    </a:cubicBezTo>
                    <a:cubicBezTo>
                      <a:pt x="11" y="233"/>
                      <a:pt x="11" y="233"/>
                      <a:pt x="15" y="232"/>
                    </a:cubicBezTo>
                    <a:cubicBezTo>
                      <a:pt x="20" y="232"/>
                      <a:pt x="16" y="218"/>
                      <a:pt x="19" y="218"/>
                    </a:cubicBezTo>
                    <a:cubicBezTo>
                      <a:pt x="22" y="218"/>
                      <a:pt x="19" y="216"/>
                      <a:pt x="22" y="215"/>
                    </a:cubicBezTo>
                    <a:cubicBezTo>
                      <a:pt x="25" y="214"/>
                      <a:pt x="22" y="217"/>
                      <a:pt x="24" y="218"/>
                    </a:cubicBezTo>
                    <a:cubicBezTo>
                      <a:pt x="26" y="218"/>
                      <a:pt x="27" y="220"/>
                      <a:pt x="25" y="221"/>
                    </a:cubicBezTo>
                    <a:cubicBezTo>
                      <a:pt x="22" y="223"/>
                      <a:pt x="25" y="226"/>
                      <a:pt x="24" y="228"/>
                    </a:cubicBezTo>
                    <a:cubicBezTo>
                      <a:pt x="23" y="230"/>
                      <a:pt x="21" y="232"/>
                      <a:pt x="22" y="235"/>
                    </a:cubicBezTo>
                    <a:cubicBezTo>
                      <a:pt x="23" y="237"/>
                      <a:pt x="21" y="237"/>
                      <a:pt x="21" y="240"/>
                    </a:cubicBezTo>
                    <a:cubicBezTo>
                      <a:pt x="20" y="243"/>
                      <a:pt x="22" y="243"/>
                      <a:pt x="21" y="244"/>
                    </a:cubicBezTo>
                    <a:cubicBezTo>
                      <a:pt x="20" y="244"/>
                      <a:pt x="23" y="247"/>
                      <a:pt x="21" y="247"/>
                    </a:cubicBezTo>
                    <a:cubicBezTo>
                      <a:pt x="19" y="247"/>
                      <a:pt x="20" y="250"/>
                      <a:pt x="21" y="252"/>
                    </a:cubicBezTo>
                    <a:cubicBezTo>
                      <a:pt x="22" y="254"/>
                      <a:pt x="19" y="253"/>
                      <a:pt x="17" y="254"/>
                    </a:cubicBezTo>
                    <a:cubicBezTo>
                      <a:pt x="15" y="256"/>
                      <a:pt x="19" y="258"/>
                      <a:pt x="18" y="260"/>
                    </a:cubicBezTo>
                    <a:cubicBezTo>
                      <a:pt x="17" y="262"/>
                      <a:pt x="14" y="259"/>
                      <a:pt x="13" y="257"/>
                    </a:cubicBezTo>
                    <a:cubicBezTo>
                      <a:pt x="11" y="256"/>
                      <a:pt x="15" y="254"/>
                      <a:pt x="16" y="252"/>
                    </a:cubicBezTo>
                    <a:cubicBezTo>
                      <a:pt x="18" y="250"/>
                      <a:pt x="15" y="245"/>
                      <a:pt x="12" y="246"/>
                    </a:cubicBezTo>
                    <a:cubicBezTo>
                      <a:pt x="9" y="247"/>
                      <a:pt x="15" y="250"/>
                      <a:pt x="15" y="253"/>
                    </a:cubicBezTo>
                    <a:cubicBezTo>
                      <a:pt x="15" y="255"/>
                      <a:pt x="10" y="252"/>
                      <a:pt x="10" y="255"/>
                    </a:cubicBezTo>
                    <a:cubicBezTo>
                      <a:pt x="10" y="257"/>
                      <a:pt x="7" y="256"/>
                      <a:pt x="6" y="258"/>
                    </a:cubicBezTo>
                    <a:cubicBezTo>
                      <a:pt x="4" y="260"/>
                      <a:pt x="8" y="261"/>
                      <a:pt x="6" y="262"/>
                    </a:cubicBezTo>
                    <a:cubicBezTo>
                      <a:pt x="4" y="262"/>
                      <a:pt x="1" y="265"/>
                      <a:pt x="1" y="267"/>
                    </a:cubicBezTo>
                    <a:cubicBezTo>
                      <a:pt x="1" y="269"/>
                      <a:pt x="3" y="269"/>
                      <a:pt x="3" y="267"/>
                    </a:cubicBezTo>
                    <a:cubicBezTo>
                      <a:pt x="3" y="265"/>
                      <a:pt x="6" y="265"/>
                      <a:pt x="7" y="267"/>
                    </a:cubicBezTo>
                    <a:cubicBezTo>
                      <a:pt x="8" y="269"/>
                      <a:pt x="9" y="267"/>
                      <a:pt x="11" y="268"/>
                    </a:cubicBezTo>
                    <a:cubicBezTo>
                      <a:pt x="14" y="268"/>
                      <a:pt x="13" y="272"/>
                      <a:pt x="12" y="272"/>
                    </a:cubicBezTo>
                    <a:cubicBezTo>
                      <a:pt x="11" y="272"/>
                      <a:pt x="9" y="274"/>
                      <a:pt x="10" y="277"/>
                    </a:cubicBezTo>
                    <a:cubicBezTo>
                      <a:pt x="10" y="279"/>
                      <a:pt x="15" y="277"/>
                      <a:pt x="17" y="277"/>
                    </a:cubicBezTo>
                    <a:cubicBezTo>
                      <a:pt x="19" y="278"/>
                      <a:pt x="18" y="282"/>
                      <a:pt x="17" y="281"/>
                    </a:cubicBezTo>
                    <a:cubicBezTo>
                      <a:pt x="16" y="279"/>
                      <a:pt x="13" y="277"/>
                      <a:pt x="12" y="279"/>
                    </a:cubicBezTo>
                    <a:cubicBezTo>
                      <a:pt x="11" y="282"/>
                      <a:pt x="9" y="280"/>
                      <a:pt x="7" y="280"/>
                    </a:cubicBezTo>
                    <a:cubicBezTo>
                      <a:pt x="5" y="279"/>
                      <a:pt x="0" y="283"/>
                      <a:pt x="2" y="284"/>
                    </a:cubicBezTo>
                    <a:cubicBezTo>
                      <a:pt x="4" y="286"/>
                      <a:pt x="4" y="288"/>
                      <a:pt x="5" y="288"/>
                    </a:cubicBezTo>
                    <a:cubicBezTo>
                      <a:pt x="6" y="288"/>
                      <a:pt x="8" y="287"/>
                      <a:pt x="9" y="285"/>
                    </a:cubicBezTo>
                    <a:cubicBezTo>
                      <a:pt x="9" y="284"/>
                      <a:pt x="12" y="282"/>
                      <a:pt x="12" y="286"/>
                    </a:cubicBezTo>
                    <a:cubicBezTo>
                      <a:pt x="12" y="289"/>
                      <a:pt x="9" y="287"/>
                      <a:pt x="8" y="289"/>
                    </a:cubicBezTo>
                    <a:cubicBezTo>
                      <a:pt x="7" y="291"/>
                      <a:pt x="6" y="292"/>
                      <a:pt x="4" y="294"/>
                    </a:cubicBezTo>
                    <a:cubicBezTo>
                      <a:pt x="2" y="295"/>
                      <a:pt x="4" y="298"/>
                      <a:pt x="5" y="297"/>
                    </a:cubicBezTo>
                    <a:cubicBezTo>
                      <a:pt x="7" y="296"/>
                      <a:pt x="5" y="299"/>
                      <a:pt x="7" y="300"/>
                    </a:cubicBezTo>
                    <a:cubicBezTo>
                      <a:pt x="10" y="300"/>
                      <a:pt x="10" y="298"/>
                      <a:pt x="10" y="297"/>
                    </a:cubicBezTo>
                    <a:cubicBezTo>
                      <a:pt x="9" y="295"/>
                      <a:pt x="11" y="291"/>
                      <a:pt x="13" y="293"/>
                    </a:cubicBezTo>
                    <a:cubicBezTo>
                      <a:pt x="15" y="295"/>
                      <a:pt x="12" y="297"/>
                      <a:pt x="12" y="298"/>
                    </a:cubicBezTo>
                    <a:cubicBezTo>
                      <a:pt x="12" y="300"/>
                      <a:pt x="11" y="303"/>
                      <a:pt x="11" y="305"/>
                    </a:cubicBezTo>
                    <a:cubicBezTo>
                      <a:pt x="11" y="307"/>
                      <a:pt x="9" y="305"/>
                      <a:pt x="9" y="308"/>
                    </a:cubicBezTo>
                    <a:cubicBezTo>
                      <a:pt x="9" y="310"/>
                      <a:pt x="4" y="308"/>
                      <a:pt x="6" y="310"/>
                    </a:cubicBezTo>
                    <a:cubicBezTo>
                      <a:pt x="8" y="311"/>
                      <a:pt x="5" y="313"/>
                      <a:pt x="6" y="315"/>
                    </a:cubicBezTo>
                    <a:cubicBezTo>
                      <a:pt x="7" y="316"/>
                      <a:pt x="8" y="313"/>
                      <a:pt x="10" y="313"/>
                    </a:cubicBezTo>
                    <a:cubicBezTo>
                      <a:pt x="12" y="314"/>
                      <a:pt x="12" y="315"/>
                      <a:pt x="14" y="313"/>
                    </a:cubicBezTo>
                    <a:cubicBezTo>
                      <a:pt x="17" y="312"/>
                      <a:pt x="18" y="315"/>
                      <a:pt x="16" y="316"/>
                    </a:cubicBezTo>
                    <a:cubicBezTo>
                      <a:pt x="14" y="317"/>
                      <a:pt x="11" y="320"/>
                      <a:pt x="12" y="320"/>
                    </a:cubicBezTo>
                    <a:cubicBezTo>
                      <a:pt x="13" y="320"/>
                      <a:pt x="16" y="318"/>
                      <a:pt x="17" y="320"/>
                    </a:cubicBezTo>
                    <a:cubicBezTo>
                      <a:pt x="18" y="323"/>
                      <a:pt x="20" y="322"/>
                      <a:pt x="20" y="320"/>
                    </a:cubicBezTo>
                    <a:cubicBezTo>
                      <a:pt x="20" y="317"/>
                      <a:pt x="24" y="319"/>
                      <a:pt x="25" y="321"/>
                    </a:cubicBezTo>
                    <a:cubicBezTo>
                      <a:pt x="26" y="323"/>
                      <a:pt x="20" y="325"/>
                      <a:pt x="18" y="324"/>
                    </a:cubicBezTo>
                    <a:cubicBezTo>
                      <a:pt x="15" y="324"/>
                      <a:pt x="14" y="327"/>
                      <a:pt x="15" y="329"/>
                    </a:cubicBezTo>
                    <a:cubicBezTo>
                      <a:pt x="17" y="331"/>
                      <a:pt x="19" y="329"/>
                      <a:pt x="21" y="327"/>
                    </a:cubicBezTo>
                    <a:cubicBezTo>
                      <a:pt x="23" y="325"/>
                      <a:pt x="33" y="326"/>
                      <a:pt x="34" y="328"/>
                    </a:cubicBezTo>
                    <a:cubicBezTo>
                      <a:pt x="34" y="330"/>
                      <a:pt x="29" y="328"/>
                      <a:pt x="29" y="329"/>
                    </a:cubicBezTo>
                    <a:cubicBezTo>
                      <a:pt x="28" y="331"/>
                      <a:pt x="24" y="332"/>
                      <a:pt x="24" y="330"/>
                    </a:cubicBezTo>
                    <a:cubicBezTo>
                      <a:pt x="23" y="329"/>
                      <a:pt x="19" y="331"/>
                      <a:pt x="19" y="333"/>
                    </a:cubicBezTo>
                    <a:cubicBezTo>
                      <a:pt x="19" y="335"/>
                      <a:pt x="16" y="335"/>
                      <a:pt x="19" y="336"/>
                    </a:cubicBezTo>
                    <a:cubicBezTo>
                      <a:pt x="23" y="337"/>
                      <a:pt x="22" y="333"/>
                      <a:pt x="27" y="333"/>
                    </a:cubicBezTo>
                    <a:cubicBezTo>
                      <a:pt x="32" y="334"/>
                      <a:pt x="34" y="329"/>
                      <a:pt x="36" y="331"/>
                    </a:cubicBezTo>
                    <a:cubicBezTo>
                      <a:pt x="37" y="334"/>
                      <a:pt x="32" y="337"/>
                      <a:pt x="30" y="335"/>
                    </a:cubicBezTo>
                    <a:cubicBezTo>
                      <a:pt x="28" y="333"/>
                      <a:pt x="25" y="336"/>
                      <a:pt x="26" y="339"/>
                    </a:cubicBezTo>
                    <a:cubicBezTo>
                      <a:pt x="26" y="341"/>
                      <a:pt x="20" y="338"/>
                      <a:pt x="17" y="338"/>
                    </a:cubicBezTo>
                    <a:cubicBezTo>
                      <a:pt x="14" y="337"/>
                      <a:pt x="15" y="340"/>
                      <a:pt x="18" y="343"/>
                    </a:cubicBezTo>
                    <a:cubicBezTo>
                      <a:pt x="20" y="346"/>
                      <a:pt x="22" y="343"/>
                      <a:pt x="25" y="345"/>
                    </a:cubicBezTo>
                    <a:cubicBezTo>
                      <a:pt x="28" y="347"/>
                      <a:pt x="28" y="349"/>
                      <a:pt x="30" y="347"/>
                    </a:cubicBezTo>
                    <a:cubicBezTo>
                      <a:pt x="32" y="345"/>
                      <a:pt x="30" y="345"/>
                      <a:pt x="29" y="344"/>
                    </a:cubicBezTo>
                    <a:cubicBezTo>
                      <a:pt x="27" y="343"/>
                      <a:pt x="28" y="340"/>
                      <a:pt x="32" y="342"/>
                    </a:cubicBezTo>
                    <a:cubicBezTo>
                      <a:pt x="35" y="343"/>
                      <a:pt x="39" y="340"/>
                      <a:pt x="38" y="336"/>
                    </a:cubicBezTo>
                    <a:cubicBezTo>
                      <a:pt x="37" y="332"/>
                      <a:pt x="41" y="330"/>
                      <a:pt x="45" y="328"/>
                    </a:cubicBezTo>
                    <a:cubicBezTo>
                      <a:pt x="49" y="327"/>
                      <a:pt x="47" y="331"/>
                      <a:pt x="44" y="332"/>
                    </a:cubicBezTo>
                    <a:cubicBezTo>
                      <a:pt x="41" y="334"/>
                      <a:pt x="41" y="335"/>
                      <a:pt x="43" y="337"/>
                    </a:cubicBezTo>
                    <a:cubicBezTo>
                      <a:pt x="45" y="339"/>
                      <a:pt x="48" y="335"/>
                      <a:pt x="50" y="337"/>
                    </a:cubicBezTo>
                    <a:cubicBezTo>
                      <a:pt x="52" y="339"/>
                      <a:pt x="47" y="339"/>
                      <a:pt x="46" y="341"/>
                    </a:cubicBezTo>
                    <a:cubicBezTo>
                      <a:pt x="45" y="343"/>
                      <a:pt x="49" y="345"/>
                      <a:pt x="46" y="347"/>
                    </a:cubicBezTo>
                    <a:cubicBezTo>
                      <a:pt x="43" y="348"/>
                      <a:pt x="45" y="341"/>
                      <a:pt x="43" y="340"/>
                    </a:cubicBezTo>
                    <a:cubicBezTo>
                      <a:pt x="41" y="339"/>
                      <a:pt x="39" y="341"/>
                      <a:pt x="41" y="345"/>
                    </a:cubicBezTo>
                    <a:cubicBezTo>
                      <a:pt x="43" y="349"/>
                      <a:pt x="39" y="346"/>
                      <a:pt x="37" y="344"/>
                    </a:cubicBezTo>
                    <a:cubicBezTo>
                      <a:pt x="35" y="342"/>
                      <a:pt x="33" y="344"/>
                      <a:pt x="35" y="347"/>
                    </a:cubicBezTo>
                    <a:cubicBezTo>
                      <a:pt x="37" y="349"/>
                      <a:pt x="31" y="346"/>
                      <a:pt x="31" y="350"/>
                    </a:cubicBezTo>
                    <a:cubicBezTo>
                      <a:pt x="31" y="353"/>
                      <a:pt x="34" y="350"/>
                      <a:pt x="37" y="351"/>
                    </a:cubicBezTo>
                    <a:cubicBezTo>
                      <a:pt x="40" y="352"/>
                      <a:pt x="39" y="356"/>
                      <a:pt x="41" y="358"/>
                    </a:cubicBezTo>
                    <a:cubicBezTo>
                      <a:pt x="43" y="360"/>
                      <a:pt x="41" y="353"/>
                      <a:pt x="44" y="352"/>
                    </a:cubicBezTo>
                    <a:cubicBezTo>
                      <a:pt x="46" y="351"/>
                      <a:pt x="44" y="358"/>
                      <a:pt x="50" y="359"/>
                    </a:cubicBezTo>
                    <a:cubicBezTo>
                      <a:pt x="55" y="361"/>
                      <a:pt x="50" y="358"/>
                      <a:pt x="52" y="357"/>
                    </a:cubicBezTo>
                    <a:cubicBezTo>
                      <a:pt x="55" y="355"/>
                      <a:pt x="58" y="362"/>
                      <a:pt x="61" y="363"/>
                    </a:cubicBezTo>
                    <a:cubicBezTo>
                      <a:pt x="63" y="363"/>
                      <a:pt x="62" y="359"/>
                      <a:pt x="60" y="357"/>
                    </a:cubicBezTo>
                    <a:cubicBezTo>
                      <a:pt x="58" y="355"/>
                      <a:pt x="62" y="356"/>
                      <a:pt x="64" y="357"/>
                    </a:cubicBezTo>
                    <a:cubicBezTo>
                      <a:pt x="67" y="358"/>
                      <a:pt x="69" y="359"/>
                      <a:pt x="70" y="357"/>
                    </a:cubicBezTo>
                    <a:cubicBezTo>
                      <a:pt x="70" y="356"/>
                      <a:pt x="70" y="356"/>
                      <a:pt x="71" y="356"/>
                    </a:cubicBezTo>
                    <a:cubicBezTo>
                      <a:pt x="68" y="354"/>
                      <a:pt x="59" y="356"/>
                      <a:pt x="57" y="355"/>
                    </a:cubicBezTo>
                    <a:cubicBezTo>
                      <a:pt x="56" y="355"/>
                      <a:pt x="57" y="334"/>
                      <a:pt x="57" y="329"/>
                    </a:cubicBezTo>
                    <a:cubicBezTo>
                      <a:pt x="57" y="329"/>
                      <a:pt x="57" y="329"/>
                      <a:pt x="57" y="329"/>
                    </a:cubicBezTo>
                    <a:cubicBezTo>
                      <a:pt x="55" y="329"/>
                      <a:pt x="49" y="329"/>
                      <a:pt x="50" y="326"/>
                    </a:cubicBezTo>
                    <a:cubicBezTo>
                      <a:pt x="50" y="325"/>
                      <a:pt x="51" y="325"/>
                      <a:pt x="51" y="325"/>
                    </a:cubicBezTo>
                    <a:cubicBezTo>
                      <a:pt x="50" y="324"/>
                      <a:pt x="49" y="323"/>
                      <a:pt x="47" y="322"/>
                    </a:cubicBezTo>
                    <a:cubicBezTo>
                      <a:pt x="43" y="321"/>
                      <a:pt x="35" y="322"/>
                      <a:pt x="33" y="3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11">
                <a:extLst>
                  <a:ext uri="{FF2B5EF4-FFF2-40B4-BE49-F238E27FC236}">
                    <a16:creationId xmlns:a16="http://schemas.microsoft.com/office/drawing/2014/main" id="{5A3B868B-5E39-47F1-8D20-22558C94F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5291" y="4454923"/>
                <a:ext cx="163114" cy="166878"/>
              </a:xfrm>
              <a:custGeom>
                <a:avLst/>
                <a:gdLst>
                  <a:gd name="T0" fmla="*/ 69 w 71"/>
                  <a:gd name="T1" fmla="*/ 39 h 72"/>
                  <a:gd name="T2" fmla="*/ 62 w 71"/>
                  <a:gd name="T3" fmla="*/ 40 h 72"/>
                  <a:gd name="T4" fmla="*/ 58 w 71"/>
                  <a:gd name="T5" fmla="*/ 31 h 72"/>
                  <a:gd name="T6" fmla="*/ 52 w 71"/>
                  <a:gd name="T7" fmla="*/ 24 h 72"/>
                  <a:gd name="T8" fmla="*/ 45 w 71"/>
                  <a:gd name="T9" fmla="*/ 24 h 72"/>
                  <a:gd name="T10" fmla="*/ 41 w 71"/>
                  <a:gd name="T11" fmla="*/ 17 h 72"/>
                  <a:gd name="T12" fmla="*/ 40 w 71"/>
                  <a:gd name="T13" fmla="*/ 7 h 72"/>
                  <a:gd name="T14" fmla="*/ 40 w 71"/>
                  <a:gd name="T15" fmla="*/ 3 h 72"/>
                  <a:gd name="T16" fmla="*/ 38 w 71"/>
                  <a:gd name="T17" fmla="*/ 3 h 72"/>
                  <a:gd name="T18" fmla="*/ 31 w 71"/>
                  <a:gd name="T19" fmla="*/ 0 h 72"/>
                  <a:gd name="T20" fmla="*/ 21 w 71"/>
                  <a:gd name="T21" fmla="*/ 1 h 72"/>
                  <a:gd name="T22" fmla="*/ 12 w 71"/>
                  <a:gd name="T23" fmla="*/ 3 h 72"/>
                  <a:gd name="T24" fmla="*/ 5 w 71"/>
                  <a:gd name="T25" fmla="*/ 10 h 72"/>
                  <a:gd name="T26" fmla="*/ 3 w 71"/>
                  <a:gd name="T27" fmla="*/ 23 h 72"/>
                  <a:gd name="T28" fmla="*/ 0 w 71"/>
                  <a:gd name="T29" fmla="*/ 23 h 72"/>
                  <a:gd name="T30" fmla="*/ 11 w 71"/>
                  <a:gd name="T31" fmla="*/ 34 h 72"/>
                  <a:gd name="T32" fmla="*/ 20 w 71"/>
                  <a:gd name="T33" fmla="*/ 40 h 72"/>
                  <a:gd name="T34" fmla="*/ 29 w 71"/>
                  <a:gd name="T35" fmla="*/ 44 h 72"/>
                  <a:gd name="T36" fmla="*/ 44 w 71"/>
                  <a:gd name="T37" fmla="*/ 52 h 72"/>
                  <a:gd name="T38" fmla="*/ 38 w 71"/>
                  <a:gd name="T39" fmla="*/ 62 h 72"/>
                  <a:gd name="T40" fmla="*/ 35 w 71"/>
                  <a:gd name="T41" fmla="*/ 68 h 72"/>
                  <a:gd name="T42" fmla="*/ 43 w 71"/>
                  <a:gd name="T43" fmla="*/ 69 h 72"/>
                  <a:gd name="T44" fmla="*/ 50 w 71"/>
                  <a:gd name="T45" fmla="*/ 70 h 72"/>
                  <a:gd name="T46" fmla="*/ 57 w 71"/>
                  <a:gd name="T47" fmla="*/ 69 h 72"/>
                  <a:gd name="T48" fmla="*/ 64 w 71"/>
                  <a:gd name="T49" fmla="*/ 66 h 72"/>
                  <a:gd name="T50" fmla="*/ 68 w 71"/>
                  <a:gd name="T51" fmla="*/ 54 h 72"/>
                  <a:gd name="T52" fmla="*/ 69 w 71"/>
                  <a:gd name="T53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1" h="72">
                    <a:moveTo>
                      <a:pt x="69" y="39"/>
                    </a:moveTo>
                    <a:cubicBezTo>
                      <a:pt x="66" y="37"/>
                      <a:pt x="63" y="40"/>
                      <a:pt x="62" y="40"/>
                    </a:cubicBezTo>
                    <a:cubicBezTo>
                      <a:pt x="61" y="40"/>
                      <a:pt x="59" y="34"/>
                      <a:pt x="58" y="31"/>
                    </a:cubicBezTo>
                    <a:cubicBezTo>
                      <a:pt x="57" y="28"/>
                      <a:pt x="54" y="23"/>
                      <a:pt x="52" y="24"/>
                    </a:cubicBezTo>
                    <a:cubicBezTo>
                      <a:pt x="50" y="26"/>
                      <a:pt x="51" y="24"/>
                      <a:pt x="45" y="24"/>
                    </a:cubicBezTo>
                    <a:cubicBezTo>
                      <a:pt x="40" y="23"/>
                      <a:pt x="40" y="22"/>
                      <a:pt x="41" y="17"/>
                    </a:cubicBezTo>
                    <a:cubicBezTo>
                      <a:pt x="43" y="12"/>
                      <a:pt x="38" y="8"/>
                      <a:pt x="40" y="7"/>
                    </a:cubicBezTo>
                    <a:cubicBezTo>
                      <a:pt x="41" y="6"/>
                      <a:pt x="41" y="5"/>
                      <a:pt x="40" y="3"/>
                    </a:cubicBezTo>
                    <a:cubicBezTo>
                      <a:pt x="39" y="3"/>
                      <a:pt x="39" y="3"/>
                      <a:pt x="38" y="3"/>
                    </a:cubicBezTo>
                    <a:cubicBezTo>
                      <a:pt x="36" y="3"/>
                      <a:pt x="34" y="0"/>
                      <a:pt x="31" y="0"/>
                    </a:cubicBezTo>
                    <a:cubicBezTo>
                      <a:pt x="27" y="0"/>
                      <a:pt x="24" y="0"/>
                      <a:pt x="21" y="1"/>
                    </a:cubicBezTo>
                    <a:cubicBezTo>
                      <a:pt x="19" y="2"/>
                      <a:pt x="14" y="1"/>
                      <a:pt x="12" y="3"/>
                    </a:cubicBezTo>
                    <a:cubicBezTo>
                      <a:pt x="9" y="5"/>
                      <a:pt x="5" y="9"/>
                      <a:pt x="5" y="10"/>
                    </a:cubicBezTo>
                    <a:cubicBezTo>
                      <a:pt x="6" y="12"/>
                      <a:pt x="4" y="22"/>
                      <a:pt x="3" y="23"/>
                    </a:cubicBezTo>
                    <a:cubicBezTo>
                      <a:pt x="3" y="23"/>
                      <a:pt x="1" y="23"/>
                      <a:pt x="0" y="23"/>
                    </a:cubicBezTo>
                    <a:cubicBezTo>
                      <a:pt x="2" y="26"/>
                      <a:pt x="8" y="32"/>
                      <a:pt x="11" y="34"/>
                    </a:cubicBezTo>
                    <a:cubicBezTo>
                      <a:pt x="16" y="37"/>
                      <a:pt x="15" y="39"/>
                      <a:pt x="20" y="40"/>
                    </a:cubicBezTo>
                    <a:cubicBezTo>
                      <a:pt x="25" y="40"/>
                      <a:pt x="28" y="42"/>
                      <a:pt x="29" y="44"/>
                    </a:cubicBezTo>
                    <a:cubicBezTo>
                      <a:pt x="31" y="46"/>
                      <a:pt x="43" y="50"/>
                      <a:pt x="44" y="52"/>
                    </a:cubicBezTo>
                    <a:cubicBezTo>
                      <a:pt x="45" y="53"/>
                      <a:pt x="38" y="58"/>
                      <a:pt x="38" y="62"/>
                    </a:cubicBezTo>
                    <a:cubicBezTo>
                      <a:pt x="38" y="67"/>
                      <a:pt x="35" y="66"/>
                      <a:pt x="35" y="68"/>
                    </a:cubicBezTo>
                    <a:cubicBezTo>
                      <a:pt x="35" y="69"/>
                      <a:pt x="41" y="68"/>
                      <a:pt x="43" y="69"/>
                    </a:cubicBezTo>
                    <a:cubicBezTo>
                      <a:pt x="45" y="71"/>
                      <a:pt x="48" y="69"/>
                      <a:pt x="50" y="70"/>
                    </a:cubicBezTo>
                    <a:cubicBezTo>
                      <a:pt x="53" y="72"/>
                      <a:pt x="56" y="68"/>
                      <a:pt x="57" y="69"/>
                    </a:cubicBezTo>
                    <a:cubicBezTo>
                      <a:pt x="59" y="69"/>
                      <a:pt x="61" y="65"/>
                      <a:pt x="64" y="66"/>
                    </a:cubicBezTo>
                    <a:cubicBezTo>
                      <a:pt x="66" y="66"/>
                      <a:pt x="68" y="57"/>
                      <a:pt x="68" y="54"/>
                    </a:cubicBezTo>
                    <a:cubicBezTo>
                      <a:pt x="67" y="50"/>
                      <a:pt x="71" y="40"/>
                      <a:pt x="69" y="3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12">
                <a:extLst>
                  <a:ext uri="{FF2B5EF4-FFF2-40B4-BE49-F238E27FC236}">
                    <a16:creationId xmlns:a16="http://schemas.microsoft.com/office/drawing/2014/main" id="{14782A59-9FCB-458F-BFE4-49DEAED5F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665" y="3881514"/>
                <a:ext cx="62736" cy="50189"/>
              </a:xfrm>
              <a:custGeom>
                <a:avLst/>
                <a:gdLst>
                  <a:gd name="T0" fmla="*/ 26 w 27"/>
                  <a:gd name="T1" fmla="*/ 17 h 22"/>
                  <a:gd name="T2" fmla="*/ 27 w 27"/>
                  <a:gd name="T3" fmla="*/ 12 h 22"/>
                  <a:gd name="T4" fmla="*/ 19 w 27"/>
                  <a:gd name="T5" fmla="*/ 2 h 22"/>
                  <a:gd name="T6" fmla="*/ 15 w 27"/>
                  <a:gd name="T7" fmla="*/ 2 h 22"/>
                  <a:gd name="T8" fmla="*/ 7 w 27"/>
                  <a:gd name="T9" fmla="*/ 0 h 22"/>
                  <a:gd name="T10" fmla="*/ 3 w 27"/>
                  <a:gd name="T11" fmla="*/ 0 h 22"/>
                  <a:gd name="T12" fmla="*/ 2 w 27"/>
                  <a:gd name="T13" fmla="*/ 3 h 22"/>
                  <a:gd name="T14" fmla="*/ 4 w 27"/>
                  <a:gd name="T15" fmla="*/ 10 h 22"/>
                  <a:gd name="T16" fmla="*/ 9 w 27"/>
                  <a:gd name="T17" fmla="*/ 9 h 22"/>
                  <a:gd name="T18" fmla="*/ 12 w 27"/>
                  <a:gd name="T19" fmla="*/ 12 h 22"/>
                  <a:gd name="T20" fmla="*/ 18 w 27"/>
                  <a:gd name="T21" fmla="*/ 17 h 22"/>
                  <a:gd name="T22" fmla="*/ 23 w 27"/>
                  <a:gd name="T23" fmla="*/ 22 h 22"/>
                  <a:gd name="T24" fmla="*/ 25 w 27"/>
                  <a:gd name="T25" fmla="*/ 22 h 22"/>
                  <a:gd name="T26" fmla="*/ 26 w 27"/>
                  <a:gd name="T27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22">
                    <a:moveTo>
                      <a:pt x="26" y="17"/>
                    </a:moveTo>
                    <a:cubicBezTo>
                      <a:pt x="25" y="16"/>
                      <a:pt x="26" y="14"/>
                      <a:pt x="27" y="12"/>
                    </a:cubicBezTo>
                    <a:cubicBezTo>
                      <a:pt x="24" y="9"/>
                      <a:pt x="21" y="5"/>
                      <a:pt x="19" y="2"/>
                    </a:cubicBezTo>
                    <a:cubicBezTo>
                      <a:pt x="17" y="2"/>
                      <a:pt x="16" y="2"/>
                      <a:pt x="15" y="2"/>
                    </a:cubicBezTo>
                    <a:cubicBezTo>
                      <a:pt x="13" y="0"/>
                      <a:pt x="9" y="1"/>
                      <a:pt x="7" y="0"/>
                    </a:cubicBezTo>
                    <a:cubicBezTo>
                      <a:pt x="6" y="0"/>
                      <a:pt x="4" y="0"/>
                      <a:pt x="3" y="0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0" y="4"/>
                      <a:pt x="0" y="9"/>
                      <a:pt x="4" y="10"/>
                    </a:cubicBezTo>
                    <a:cubicBezTo>
                      <a:pt x="8" y="12"/>
                      <a:pt x="7" y="9"/>
                      <a:pt x="9" y="9"/>
                    </a:cubicBezTo>
                    <a:cubicBezTo>
                      <a:pt x="11" y="9"/>
                      <a:pt x="11" y="12"/>
                      <a:pt x="12" y="12"/>
                    </a:cubicBezTo>
                    <a:cubicBezTo>
                      <a:pt x="14" y="12"/>
                      <a:pt x="18" y="15"/>
                      <a:pt x="18" y="17"/>
                    </a:cubicBezTo>
                    <a:cubicBezTo>
                      <a:pt x="18" y="20"/>
                      <a:pt x="20" y="22"/>
                      <a:pt x="23" y="22"/>
                    </a:cubicBezTo>
                    <a:cubicBezTo>
                      <a:pt x="23" y="22"/>
                      <a:pt x="24" y="22"/>
                      <a:pt x="25" y="22"/>
                    </a:cubicBezTo>
                    <a:cubicBezTo>
                      <a:pt x="25" y="20"/>
                      <a:pt x="26" y="18"/>
                      <a:pt x="26" y="1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13">
                <a:extLst>
                  <a:ext uri="{FF2B5EF4-FFF2-40B4-BE49-F238E27FC236}">
                    <a16:creationId xmlns:a16="http://schemas.microsoft.com/office/drawing/2014/main" id="{0EC28739-BBBE-4AA6-9748-6DE7AE8B7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383" y="3906608"/>
                <a:ext cx="109161" cy="50189"/>
              </a:xfrm>
              <a:custGeom>
                <a:avLst/>
                <a:gdLst>
                  <a:gd name="T0" fmla="*/ 42 w 47"/>
                  <a:gd name="T1" fmla="*/ 6 h 22"/>
                  <a:gd name="T2" fmla="*/ 30 w 47"/>
                  <a:gd name="T3" fmla="*/ 1 h 22"/>
                  <a:gd name="T4" fmla="*/ 19 w 47"/>
                  <a:gd name="T5" fmla="*/ 5 h 22"/>
                  <a:gd name="T6" fmla="*/ 6 w 47"/>
                  <a:gd name="T7" fmla="*/ 5 h 22"/>
                  <a:gd name="T8" fmla="*/ 2 w 47"/>
                  <a:gd name="T9" fmla="*/ 1 h 22"/>
                  <a:gd name="T10" fmla="*/ 1 w 47"/>
                  <a:gd name="T11" fmla="*/ 6 h 22"/>
                  <a:gd name="T12" fmla="*/ 0 w 47"/>
                  <a:gd name="T13" fmla="*/ 11 h 22"/>
                  <a:gd name="T14" fmla="*/ 10 w 47"/>
                  <a:gd name="T15" fmla="*/ 15 h 22"/>
                  <a:gd name="T16" fmla="*/ 16 w 47"/>
                  <a:gd name="T17" fmla="*/ 19 h 22"/>
                  <a:gd name="T18" fmla="*/ 22 w 47"/>
                  <a:gd name="T19" fmla="*/ 18 h 22"/>
                  <a:gd name="T20" fmla="*/ 20 w 47"/>
                  <a:gd name="T21" fmla="*/ 13 h 22"/>
                  <a:gd name="T22" fmla="*/ 24 w 47"/>
                  <a:gd name="T23" fmla="*/ 9 h 22"/>
                  <a:gd name="T24" fmla="*/ 33 w 47"/>
                  <a:gd name="T25" fmla="*/ 6 h 22"/>
                  <a:gd name="T26" fmla="*/ 35 w 47"/>
                  <a:gd name="T27" fmla="*/ 12 h 22"/>
                  <a:gd name="T28" fmla="*/ 40 w 47"/>
                  <a:gd name="T29" fmla="*/ 20 h 22"/>
                  <a:gd name="T30" fmla="*/ 46 w 47"/>
                  <a:gd name="T31" fmla="*/ 15 h 22"/>
                  <a:gd name="T32" fmla="*/ 47 w 47"/>
                  <a:gd name="T33" fmla="*/ 13 h 22"/>
                  <a:gd name="T34" fmla="*/ 42 w 47"/>
                  <a:gd name="T35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7" h="22">
                    <a:moveTo>
                      <a:pt x="42" y="6"/>
                    </a:moveTo>
                    <a:cubicBezTo>
                      <a:pt x="39" y="2"/>
                      <a:pt x="34" y="2"/>
                      <a:pt x="30" y="1"/>
                    </a:cubicBezTo>
                    <a:cubicBezTo>
                      <a:pt x="27" y="0"/>
                      <a:pt x="23" y="1"/>
                      <a:pt x="19" y="5"/>
                    </a:cubicBezTo>
                    <a:cubicBezTo>
                      <a:pt x="15" y="9"/>
                      <a:pt x="10" y="7"/>
                      <a:pt x="6" y="5"/>
                    </a:cubicBezTo>
                    <a:cubicBezTo>
                      <a:pt x="5" y="4"/>
                      <a:pt x="4" y="3"/>
                      <a:pt x="2" y="1"/>
                    </a:cubicBezTo>
                    <a:cubicBezTo>
                      <a:pt x="1" y="3"/>
                      <a:pt x="0" y="5"/>
                      <a:pt x="1" y="6"/>
                    </a:cubicBezTo>
                    <a:cubicBezTo>
                      <a:pt x="1" y="7"/>
                      <a:pt x="0" y="9"/>
                      <a:pt x="0" y="11"/>
                    </a:cubicBezTo>
                    <a:cubicBezTo>
                      <a:pt x="3" y="11"/>
                      <a:pt x="8" y="13"/>
                      <a:pt x="10" y="15"/>
                    </a:cubicBezTo>
                    <a:cubicBezTo>
                      <a:pt x="13" y="19"/>
                      <a:pt x="14" y="16"/>
                      <a:pt x="16" y="19"/>
                    </a:cubicBezTo>
                    <a:cubicBezTo>
                      <a:pt x="18" y="22"/>
                      <a:pt x="21" y="20"/>
                      <a:pt x="22" y="18"/>
                    </a:cubicBezTo>
                    <a:cubicBezTo>
                      <a:pt x="23" y="16"/>
                      <a:pt x="20" y="15"/>
                      <a:pt x="20" y="13"/>
                    </a:cubicBezTo>
                    <a:cubicBezTo>
                      <a:pt x="19" y="11"/>
                      <a:pt x="23" y="12"/>
                      <a:pt x="24" y="9"/>
                    </a:cubicBezTo>
                    <a:cubicBezTo>
                      <a:pt x="25" y="7"/>
                      <a:pt x="31" y="5"/>
                      <a:pt x="33" y="6"/>
                    </a:cubicBezTo>
                    <a:cubicBezTo>
                      <a:pt x="36" y="8"/>
                      <a:pt x="38" y="9"/>
                      <a:pt x="35" y="12"/>
                    </a:cubicBezTo>
                    <a:cubicBezTo>
                      <a:pt x="34" y="14"/>
                      <a:pt x="37" y="18"/>
                      <a:pt x="40" y="20"/>
                    </a:cubicBezTo>
                    <a:cubicBezTo>
                      <a:pt x="42" y="18"/>
                      <a:pt x="45" y="16"/>
                      <a:pt x="46" y="15"/>
                    </a:cubicBezTo>
                    <a:cubicBezTo>
                      <a:pt x="46" y="15"/>
                      <a:pt x="46" y="14"/>
                      <a:pt x="47" y="13"/>
                    </a:cubicBezTo>
                    <a:cubicBezTo>
                      <a:pt x="45" y="12"/>
                      <a:pt x="44" y="9"/>
                      <a:pt x="42" y="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14">
                <a:extLst>
                  <a:ext uri="{FF2B5EF4-FFF2-40B4-BE49-F238E27FC236}">
                    <a16:creationId xmlns:a16="http://schemas.microsoft.com/office/drawing/2014/main" id="{41448CCB-D666-4097-BA88-39AF415F3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411" y="3851400"/>
                <a:ext cx="220832" cy="316191"/>
              </a:xfrm>
              <a:custGeom>
                <a:avLst/>
                <a:gdLst>
                  <a:gd name="T0" fmla="*/ 15 w 96"/>
                  <a:gd name="T1" fmla="*/ 100 h 137"/>
                  <a:gd name="T2" fmla="*/ 21 w 96"/>
                  <a:gd name="T3" fmla="*/ 100 h 137"/>
                  <a:gd name="T4" fmla="*/ 26 w 96"/>
                  <a:gd name="T5" fmla="*/ 105 h 137"/>
                  <a:gd name="T6" fmla="*/ 27 w 96"/>
                  <a:gd name="T7" fmla="*/ 105 h 137"/>
                  <a:gd name="T8" fmla="*/ 34 w 96"/>
                  <a:gd name="T9" fmla="*/ 105 h 137"/>
                  <a:gd name="T10" fmla="*/ 39 w 96"/>
                  <a:gd name="T11" fmla="*/ 112 h 137"/>
                  <a:gd name="T12" fmla="*/ 44 w 96"/>
                  <a:gd name="T13" fmla="*/ 117 h 137"/>
                  <a:gd name="T14" fmla="*/ 47 w 96"/>
                  <a:gd name="T15" fmla="*/ 122 h 137"/>
                  <a:gd name="T16" fmla="*/ 56 w 96"/>
                  <a:gd name="T17" fmla="*/ 123 h 137"/>
                  <a:gd name="T18" fmla="*/ 61 w 96"/>
                  <a:gd name="T19" fmla="*/ 122 h 137"/>
                  <a:gd name="T20" fmla="*/ 66 w 96"/>
                  <a:gd name="T21" fmla="*/ 122 h 137"/>
                  <a:gd name="T22" fmla="*/ 72 w 96"/>
                  <a:gd name="T23" fmla="*/ 127 h 137"/>
                  <a:gd name="T24" fmla="*/ 68 w 96"/>
                  <a:gd name="T25" fmla="*/ 133 h 137"/>
                  <a:gd name="T26" fmla="*/ 72 w 96"/>
                  <a:gd name="T27" fmla="*/ 137 h 137"/>
                  <a:gd name="T28" fmla="*/ 73 w 96"/>
                  <a:gd name="T29" fmla="*/ 137 h 137"/>
                  <a:gd name="T30" fmla="*/ 76 w 96"/>
                  <a:gd name="T31" fmla="*/ 126 h 137"/>
                  <a:gd name="T32" fmla="*/ 78 w 96"/>
                  <a:gd name="T33" fmla="*/ 115 h 137"/>
                  <a:gd name="T34" fmla="*/ 72 w 96"/>
                  <a:gd name="T35" fmla="*/ 102 h 137"/>
                  <a:gd name="T36" fmla="*/ 78 w 96"/>
                  <a:gd name="T37" fmla="*/ 98 h 137"/>
                  <a:gd name="T38" fmla="*/ 76 w 96"/>
                  <a:gd name="T39" fmla="*/ 95 h 137"/>
                  <a:gd name="T40" fmla="*/ 74 w 96"/>
                  <a:gd name="T41" fmla="*/ 90 h 137"/>
                  <a:gd name="T42" fmla="*/ 86 w 96"/>
                  <a:gd name="T43" fmla="*/ 89 h 137"/>
                  <a:gd name="T44" fmla="*/ 95 w 96"/>
                  <a:gd name="T45" fmla="*/ 86 h 137"/>
                  <a:gd name="T46" fmla="*/ 94 w 96"/>
                  <a:gd name="T47" fmla="*/ 82 h 137"/>
                  <a:gd name="T48" fmla="*/ 94 w 96"/>
                  <a:gd name="T49" fmla="*/ 76 h 137"/>
                  <a:gd name="T50" fmla="*/ 91 w 96"/>
                  <a:gd name="T51" fmla="*/ 70 h 137"/>
                  <a:gd name="T52" fmla="*/ 93 w 96"/>
                  <a:gd name="T53" fmla="*/ 55 h 137"/>
                  <a:gd name="T54" fmla="*/ 84 w 96"/>
                  <a:gd name="T55" fmla="*/ 53 h 137"/>
                  <a:gd name="T56" fmla="*/ 72 w 96"/>
                  <a:gd name="T57" fmla="*/ 48 h 137"/>
                  <a:gd name="T58" fmla="*/ 59 w 96"/>
                  <a:gd name="T59" fmla="*/ 47 h 137"/>
                  <a:gd name="T60" fmla="*/ 53 w 96"/>
                  <a:gd name="T61" fmla="*/ 36 h 137"/>
                  <a:gd name="T62" fmla="*/ 50 w 96"/>
                  <a:gd name="T63" fmla="*/ 31 h 137"/>
                  <a:gd name="T64" fmla="*/ 46 w 96"/>
                  <a:gd name="T65" fmla="*/ 29 h 137"/>
                  <a:gd name="T66" fmla="*/ 47 w 96"/>
                  <a:gd name="T67" fmla="*/ 25 h 137"/>
                  <a:gd name="T68" fmla="*/ 48 w 96"/>
                  <a:gd name="T69" fmla="*/ 19 h 137"/>
                  <a:gd name="T70" fmla="*/ 55 w 96"/>
                  <a:gd name="T71" fmla="*/ 10 h 137"/>
                  <a:gd name="T72" fmla="*/ 58 w 96"/>
                  <a:gd name="T73" fmla="*/ 9 h 137"/>
                  <a:gd name="T74" fmla="*/ 60 w 96"/>
                  <a:gd name="T75" fmla="*/ 7 h 137"/>
                  <a:gd name="T76" fmla="*/ 62 w 96"/>
                  <a:gd name="T77" fmla="*/ 2 h 137"/>
                  <a:gd name="T78" fmla="*/ 53 w 96"/>
                  <a:gd name="T79" fmla="*/ 6 h 137"/>
                  <a:gd name="T80" fmla="*/ 46 w 96"/>
                  <a:gd name="T81" fmla="*/ 11 h 137"/>
                  <a:gd name="T82" fmla="*/ 38 w 96"/>
                  <a:gd name="T83" fmla="*/ 13 h 137"/>
                  <a:gd name="T84" fmla="*/ 35 w 96"/>
                  <a:gd name="T85" fmla="*/ 12 h 137"/>
                  <a:gd name="T86" fmla="*/ 27 w 96"/>
                  <a:gd name="T87" fmla="*/ 19 h 137"/>
                  <a:gd name="T88" fmla="*/ 24 w 96"/>
                  <a:gd name="T89" fmla="*/ 27 h 137"/>
                  <a:gd name="T90" fmla="*/ 16 w 96"/>
                  <a:gd name="T91" fmla="*/ 36 h 137"/>
                  <a:gd name="T92" fmla="*/ 15 w 96"/>
                  <a:gd name="T93" fmla="*/ 37 h 137"/>
                  <a:gd name="T94" fmla="*/ 14 w 96"/>
                  <a:gd name="T95" fmla="*/ 39 h 137"/>
                  <a:gd name="T96" fmla="*/ 8 w 96"/>
                  <a:gd name="T97" fmla="*/ 44 h 137"/>
                  <a:gd name="T98" fmla="*/ 11 w 96"/>
                  <a:gd name="T99" fmla="*/ 47 h 137"/>
                  <a:gd name="T100" fmla="*/ 12 w 96"/>
                  <a:gd name="T101" fmla="*/ 53 h 137"/>
                  <a:gd name="T102" fmla="*/ 12 w 96"/>
                  <a:gd name="T103" fmla="*/ 58 h 137"/>
                  <a:gd name="T104" fmla="*/ 14 w 96"/>
                  <a:gd name="T105" fmla="*/ 70 h 137"/>
                  <a:gd name="T106" fmla="*/ 12 w 96"/>
                  <a:gd name="T107" fmla="*/ 77 h 137"/>
                  <a:gd name="T108" fmla="*/ 5 w 96"/>
                  <a:gd name="T109" fmla="*/ 82 h 137"/>
                  <a:gd name="T110" fmla="*/ 1 w 96"/>
                  <a:gd name="T111" fmla="*/ 88 h 137"/>
                  <a:gd name="T112" fmla="*/ 0 w 96"/>
                  <a:gd name="T113" fmla="*/ 91 h 137"/>
                  <a:gd name="T114" fmla="*/ 10 w 96"/>
                  <a:gd name="T115" fmla="*/ 96 h 137"/>
                  <a:gd name="T116" fmla="*/ 15 w 96"/>
                  <a:gd name="T117" fmla="*/ 10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6" h="137">
                    <a:moveTo>
                      <a:pt x="15" y="100"/>
                    </a:moveTo>
                    <a:cubicBezTo>
                      <a:pt x="17" y="102"/>
                      <a:pt x="20" y="101"/>
                      <a:pt x="21" y="100"/>
                    </a:cubicBezTo>
                    <a:cubicBezTo>
                      <a:pt x="21" y="99"/>
                      <a:pt x="23" y="101"/>
                      <a:pt x="26" y="105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9" y="105"/>
                      <a:pt x="32" y="104"/>
                      <a:pt x="34" y="105"/>
                    </a:cubicBezTo>
                    <a:cubicBezTo>
                      <a:pt x="36" y="106"/>
                      <a:pt x="35" y="111"/>
                      <a:pt x="39" y="112"/>
                    </a:cubicBezTo>
                    <a:cubicBezTo>
                      <a:pt x="42" y="112"/>
                      <a:pt x="44" y="115"/>
                      <a:pt x="44" y="117"/>
                    </a:cubicBezTo>
                    <a:cubicBezTo>
                      <a:pt x="43" y="118"/>
                      <a:pt x="47" y="119"/>
                      <a:pt x="47" y="122"/>
                    </a:cubicBezTo>
                    <a:cubicBezTo>
                      <a:pt x="46" y="124"/>
                      <a:pt x="55" y="124"/>
                      <a:pt x="56" y="123"/>
                    </a:cubicBezTo>
                    <a:cubicBezTo>
                      <a:pt x="57" y="122"/>
                      <a:pt x="59" y="121"/>
                      <a:pt x="61" y="122"/>
                    </a:cubicBezTo>
                    <a:cubicBezTo>
                      <a:pt x="62" y="123"/>
                      <a:pt x="65" y="121"/>
                      <a:pt x="66" y="122"/>
                    </a:cubicBezTo>
                    <a:cubicBezTo>
                      <a:pt x="67" y="122"/>
                      <a:pt x="73" y="125"/>
                      <a:pt x="72" y="127"/>
                    </a:cubicBezTo>
                    <a:cubicBezTo>
                      <a:pt x="71" y="129"/>
                      <a:pt x="67" y="132"/>
                      <a:pt x="68" y="133"/>
                    </a:cubicBezTo>
                    <a:cubicBezTo>
                      <a:pt x="68" y="135"/>
                      <a:pt x="71" y="136"/>
                      <a:pt x="72" y="137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75" y="137"/>
                      <a:pt x="76" y="129"/>
                      <a:pt x="76" y="126"/>
                    </a:cubicBezTo>
                    <a:cubicBezTo>
                      <a:pt x="76" y="124"/>
                      <a:pt x="77" y="118"/>
                      <a:pt x="78" y="115"/>
                    </a:cubicBezTo>
                    <a:cubicBezTo>
                      <a:pt x="79" y="111"/>
                      <a:pt x="72" y="107"/>
                      <a:pt x="72" y="102"/>
                    </a:cubicBezTo>
                    <a:cubicBezTo>
                      <a:pt x="72" y="97"/>
                      <a:pt x="75" y="100"/>
                      <a:pt x="78" y="98"/>
                    </a:cubicBezTo>
                    <a:cubicBezTo>
                      <a:pt x="81" y="96"/>
                      <a:pt x="78" y="95"/>
                      <a:pt x="76" y="95"/>
                    </a:cubicBezTo>
                    <a:cubicBezTo>
                      <a:pt x="75" y="94"/>
                      <a:pt x="74" y="92"/>
                      <a:pt x="74" y="90"/>
                    </a:cubicBezTo>
                    <a:cubicBezTo>
                      <a:pt x="75" y="89"/>
                      <a:pt x="83" y="89"/>
                      <a:pt x="86" y="89"/>
                    </a:cubicBezTo>
                    <a:cubicBezTo>
                      <a:pt x="89" y="89"/>
                      <a:pt x="95" y="87"/>
                      <a:pt x="95" y="86"/>
                    </a:cubicBezTo>
                    <a:cubicBezTo>
                      <a:pt x="95" y="86"/>
                      <a:pt x="96" y="84"/>
                      <a:pt x="94" y="82"/>
                    </a:cubicBezTo>
                    <a:cubicBezTo>
                      <a:pt x="92" y="81"/>
                      <a:pt x="92" y="78"/>
                      <a:pt x="94" y="76"/>
                    </a:cubicBezTo>
                    <a:cubicBezTo>
                      <a:pt x="96" y="74"/>
                      <a:pt x="93" y="72"/>
                      <a:pt x="91" y="70"/>
                    </a:cubicBezTo>
                    <a:cubicBezTo>
                      <a:pt x="89" y="68"/>
                      <a:pt x="91" y="59"/>
                      <a:pt x="93" y="55"/>
                    </a:cubicBezTo>
                    <a:cubicBezTo>
                      <a:pt x="95" y="51"/>
                      <a:pt x="88" y="52"/>
                      <a:pt x="84" y="53"/>
                    </a:cubicBezTo>
                    <a:cubicBezTo>
                      <a:pt x="79" y="53"/>
                      <a:pt x="75" y="52"/>
                      <a:pt x="72" y="48"/>
                    </a:cubicBezTo>
                    <a:cubicBezTo>
                      <a:pt x="69" y="44"/>
                      <a:pt x="65" y="47"/>
                      <a:pt x="59" y="47"/>
                    </a:cubicBezTo>
                    <a:cubicBezTo>
                      <a:pt x="52" y="47"/>
                      <a:pt x="53" y="39"/>
                      <a:pt x="53" y="36"/>
                    </a:cubicBezTo>
                    <a:cubicBezTo>
                      <a:pt x="54" y="33"/>
                      <a:pt x="50" y="33"/>
                      <a:pt x="50" y="31"/>
                    </a:cubicBezTo>
                    <a:cubicBezTo>
                      <a:pt x="50" y="29"/>
                      <a:pt x="48" y="29"/>
                      <a:pt x="46" y="29"/>
                    </a:cubicBezTo>
                    <a:cubicBezTo>
                      <a:pt x="44" y="29"/>
                      <a:pt x="46" y="27"/>
                      <a:pt x="47" y="25"/>
                    </a:cubicBezTo>
                    <a:cubicBezTo>
                      <a:pt x="48" y="24"/>
                      <a:pt x="48" y="23"/>
                      <a:pt x="48" y="19"/>
                    </a:cubicBezTo>
                    <a:cubicBezTo>
                      <a:pt x="49" y="16"/>
                      <a:pt x="53" y="13"/>
                      <a:pt x="55" y="10"/>
                    </a:cubicBezTo>
                    <a:cubicBezTo>
                      <a:pt x="56" y="9"/>
                      <a:pt x="57" y="9"/>
                      <a:pt x="58" y="9"/>
                    </a:cubicBezTo>
                    <a:cubicBezTo>
                      <a:pt x="58" y="8"/>
                      <a:pt x="59" y="7"/>
                      <a:pt x="60" y="7"/>
                    </a:cubicBezTo>
                    <a:cubicBezTo>
                      <a:pt x="63" y="6"/>
                      <a:pt x="65" y="4"/>
                      <a:pt x="62" y="2"/>
                    </a:cubicBezTo>
                    <a:cubicBezTo>
                      <a:pt x="58" y="0"/>
                      <a:pt x="57" y="6"/>
                      <a:pt x="53" y="6"/>
                    </a:cubicBezTo>
                    <a:cubicBezTo>
                      <a:pt x="49" y="7"/>
                      <a:pt x="48" y="9"/>
                      <a:pt x="46" y="11"/>
                    </a:cubicBezTo>
                    <a:cubicBezTo>
                      <a:pt x="43" y="12"/>
                      <a:pt x="39" y="11"/>
                      <a:pt x="38" y="13"/>
                    </a:cubicBezTo>
                    <a:cubicBezTo>
                      <a:pt x="38" y="15"/>
                      <a:pt x="37" y="13"/>
                      <a:pt x="35" y="12"/>
                    </a:cubicBezTo>
                    <a:cubicBezTo>
                      <a:pt x="33" y="12"/>
                      <a:pt x="27" y="17"/>
                      <a:pt x="27" y="19"/>
                    </a:cubicBezTo>
                    <a:cubicBezTo>
                      <a:pt x="27" y="22"/>
                      <a:pt x="28" y="24"/>
                      <a:pt x="24" y="27"/>
                    </a:cubicBezTo>
                    <a:cubicBezTo>
                      <a:pt x="20" y="29"/>
                      <a:pt x="18" y="34"/>
                      <a:pt x="16" y="36"/>
                    </a:cubicBezTo>
                    <a:cubicBezTo>
                      <a:pt x="16" y="37"/>
                      <a:pt x="15" y="37"/>
                      <a:pt x="15" y="37"/>
                    </a:cubicBezTo>
                    <a:cubicBezTo>
                      <a:pt x="14" y="38"/>
                      <a:pt x="14" y="39"/>
                      <a:pt x="14" y="39"/>
                    </a:cubicBezTo>
                    <a:cubicBezTo>
                      <a:pt x="13" y="40"/>
                      <a:pt x="10" y="42"/>
                      <a:pt x="8" y="44"/>
                    </a:cubicBezTo>
                    <a:cubicBezTo>
                      <a:pt x="9" y="45"/>
                      <a:pt x="10" y="46"/>
                      <a:pt x="11" y="47"/>
                    </a:cubicBezTo>
                    <a:cubicBezTo>
                      <a:pt x="13" y="50"/>
                      <a:pt x="12" y="52"/>
                      <a:pt x="12" y="53"/>
                    </a:cubicBezTo>
                    <a:cubicBezTo>
                      <a:pt x="13" y="55"/>
                      <a:pt x="14" y="57"/>
                      <a:pt x="12" y="58"/>
                    </a:cubicBezTo>
                    <a:cubicBezTo>
                      <a:pt x="11" y="58"/>
                      <a:pt x="12" y="68"/>
                      <a:pt x="14" y="70"/>
                    </a:cubicBezTo>
                    <a:cubicBezTo>
                      <a:pt x="15" y="72"/>
                      <a:pt x="14" y="73"/>
                      <a:pt x="12" y="77"/>
                    </a:cubicBezTo>
                    <a:cubicBezTo>
                      <a:pt x="10" y="81"/>
                      <a:pt x="9" y="82"/>
                      <a:pt x="5" y="82"/>
                    </a:cubicBezTo>
                    <a:cubicBezTo>
                      <a:pt x="2" y="83"/>
                      <a:pt x="2" y="88"/>
                      <a:pt x="1" y="88"/>
                    </a:cubicBezTo>
                    <a:cubicBezTo>
                      <a:pt x="0" y="88"/>
                      <a:pt x="0" y="89"/>
                      <a:pt x="0" y="91"/>
                    </a:cubicBezTo>
                    <a:cubicBezTo>
                      <a:pt x="3" y="93"/>
                      <a:pt x="8" y="96"/>
                      <a:pt x="10" y="96"/>
                    </a:cubicBezTo>
                    <a:cubicBezTo>
                      <a:pt x="11" y="96"/>
                      <a:pt x="12" y="99"/>
                      <a:pt x="15" y="10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115">
                <a:extLst>
                  <a:ext uri="{FF2B5EF4-FFF2-40B4-BE49-F238E27FC236}">
                    <a16:creationId xmlns:a16="http://schemas.microsoft.com/office/drawing/2014/main" id="{B7B182F3-77F4-4B29-9E21-465B16668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8564" y="4270479"/>
                <a:ext cx="228360" cy="258473"/>
              </a:xfrm>
              <a:custGeom>
                <a:avLst/>
                <a:gdLst>
                  <a:gd name="T0" fmla="*/ 98 w 99"/>
                  <a:gd name="T1" fmla="*/ 67 h 112"/>
                  <a:gd name="T2" fmla="*/ 93 w 99"/>
                  <a:gd name="T3" fmla="*/ 59 h 112"/>
                  <a:gd name="T4" fmla="*/ 86 w 99"/>
                  <a:gd name="T5" fmla="*/ 55 h 112"/>
                  <a:gd name="T6" fmla="*/ 78 w 99"/>
                  <a:gd name="T7" fmla="*/ 51 h 112"/>
                  <a:gd name="T8" fmla="*/ 77 w 99"/>
                  <a:gd name="T9" fmla="*/ 44 h 112"/>
                  <a:gd name="T10" fmla="*/ 76 w 99"/>
                  <a:gd name="T11" fmla="*/ 38 h 112"/>
                  <a:gd name="T12" fmla="*/ 72 w 99"/>
                  <a:gd name="T13" fmla="*/ 33 h 112"/>
                  <a:gd name="T14" fmla="*/ 64 w 99"/>
                  <a:gd name="T15" fmla="*/ 31 h 112"/>
                  <a:gd name="T16" fmla="*/ 57 w 99"/>
                  <a:gd name="T17" fmla="*/ 28 h 112"/>
                  <a:gd name="T18" fmla="*/ 54 w 99"/>
                  <a:gd name="T19" fmla="*/ 25 h 112"/>
                  <a:gd name="T20" fmla="*/ 48 w 99"/>
                  <a:gd name="T21" fmla="*/ 24 h 112"/>
                  <a:gd name="T22" fmla="*/ 38 w 99"/>
                  <a:gd name="T23" fmla="*/ 18 h 112"/>
                  <a:gd name="T24" fmla="*/ 36 w 99"/>
                  <a:gd name="T25" fmla="*/ 2 h 112"/>
                  <a:gd name="T26" fmla="*/ 28 w 99"/>
                  <a:gd name="T27" fmla="*/ 2 h 112"/>
                  <a:gd name="T28" fmla="*/ 19 w 99"/>
                  <a:gd name="T29" fmla="*/ 6 h 112"/>
                  <a:gd name="T30" fmla="*/ 12 w 99"/>
                  <a:gd name="T31" fmla="*/ 10 h 112"/>
                  <a:gd name="T32" fmla="*/ 5 w 99"/>
                  <a:gd name="T33" fmla="*/ 11 h 112"/>
                  <a:gd name="T34" fmla="*/ 2 w 99"/>
                  <a:gd name="T35" fmla="*/ 11 h 112"/>
                  <a:gd name="T36" fmla="*/ 8 w 99"/>
                  <a:gd name="T37" fmla="*/ 22 h 112"/>
                  <a:gd name="T38" fmla="*/ 6 w 99"/>
                  <a:gd name="T39" fmla="*/ 26 h 112"/>
                  <a:gd name="T40" fmla="*/ 6 w 99"/>
                  <a:gd name="T41" fmla="*/ 38 h 112"/>
                  <a:gd name="T42" fmla="*/ 4 w 99"/>
                  <a:gd name="T43" fmla="*/ 44 h 112"/>
                  <a:gd name="T44" fmla="*/ 3 w 99"/>
                  <a:gd name="T45" fmla="*/ 51 h 112"/>
                  <a:gd name="T46" fmla="*/ 6 w 99"/>
                  <a:gd name="T47" fmla="*/ 55 h 112"/>
                  <a:gd name="T48" fmla="*/ 1 w 99"/>
                  <a:gd name="T49" fmla="*/ 61 h 112"/>
                  <a:gd name="T50" fmla="*/ 1 w 99"/>
                  <a:gd name="T51" fmla="*/ 65 h 112"/>
                  <a:gd name="T52" fmla="*/ 4 w 99"/>
                  <a:gd name="T53" fmla="*/ 69 h 112"/>
                  <a:gd name="T54" fmla="*/ 6 w 99"/>
                  <a:gd name="T55" fmla="*/ 77 h 112"/>
                  <a:gd name="T56" fmla="*/ 9 w 99"/>
                  <a:gd name="T57" fmla="*/ 82 h 112"/>
                  <a:gd name="T58" fmla="*/ 8 w 99"/>
                  <a:gd name="T59" fmla="*/ 87 h 112"/>
                  <a:gd name="T60" fmla="*/ 10 w 99"/>
                  <a:gd name="T61" fmla="*/ 94 h 112"/>
                  <a:gd name="T62" fmla="*/ 13 w 99"/>
                  <a:gd name="T63" fmla="*/ 101 h 112"/>
                  <a:gd name="T64" fmla="*/ 15 w 99"/>
                  <a:gd name="T65" fmla="*/ 110 h 112"/>
                  <a:gd name="T66" fmla="*/ 26 w 99"/>
                  <a:gd name="T67" fmla="*/ 104 h 112"/>
                  <a:gd name="T68" fmla="*/ 33 w 99"/>
                  <a:gd name="T69" fmla="*/ 104 h 112"/>
                  <a:gd name="T70" fmla="*/ 42 w 99"/>
                  <a:gd name="T71" fmla="*/ 107 h 112"/>
                  <a:gd name="T72" fmla="*/ 47 w 99"/>
                  <a:gd name="T73" fmla="*/ 103 h 112"/>
                  <a:gd name="T74" fmla="*/ 58 w 99"/>
                  <a:gd name="T75" fmla="*/ 103 h 112"/>
                  <a:gd name="T76" fmla="*/ 60 w 99"/>
                  <a:gd name="T77" fmla="*/ 90 h 112"/>
                  <a:gd name="T78" fmla="*/ 67 w 99"/>
                  <a:gd name="T79" fmla="*/ 83 h 112"/>
                  <a:gd name="T80" fmla="*/ 76 w 99"/>
                  <a:gd name="T81" fmla="*/ 81 h 112"/>
                  <a:gd name="T82" fmla="*/ 86 w 99"/>
                  <a:gd name="T83" fmla="*/ 80 h 112"/>
                  <a:gd name="T84" fmla="*/ 93 w 99"/>
                  <a:gd name="T85" fmla="*/ 83 h 112"/>
                  <a:gd name="T86" fmla="*/ 97 w 99"/>
                  <a:gd name="T87" fmla="*/ 77 h 112"/>
                  <a:gd name="T88" fmla="*/ 98 w 99"/>
                  <a:gd name="T89" fmla="*/ 6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9" h="112">
                    <a:moveTo>
                      <a:pt x="98" y="67"/>
                    </a:moveTo>
                    <a:cubicBezTo>
                      <a:pt x="97" y="63"/>
                      <a:pt x="93" y="63"/>
                      <a:pt x="93" y="59"/>
                    </a:cubicBezTo>
                    <a:cubicBezTo>
                      <a:pt x="93" y="55"/>
                      <a:pt x="92" y="55"/>
                      <a:pt x="86" y="55"/>
                    </a:cubicBezTo>
                    <a:cubicBezTo>
                      <a:pt x="81" y="55"/>
                      <a:pt x="78" y="54"/>
                      <a:pt x="78" y="51"/>
                    </a:cubicBezTo>
                    <a:cubicBezTo>
                      <a:pt x="77" y="48"/>
                      <a:pt x="74" y="46"/>
                      <a:pt x="77" y="44"/>
                    </a:cubicBezTo>
                    <a:cubicBezTo>
                      <a:pt x="79" y="43"/>
                      <a:pt x="75" y="41"/>
                      <a:pt x="76" y="38"/>
                    </a:cubicBezTo>
                    <a:cubicBezTo>
                      <a:pt x="76" y="35"/>
                      <a:pt x="74" y="34"/>
                      <a:pt x="72" y="33"/>
                    </a:cubicBezTo>
                    <a:cubicBezTo>
                      <a:pt x="71" y="31"/>
                      <a:pt x="64" y="33"/>
                      <a:pt x="64" y="31"/>
                    </a:cubicBezTo>
                    <a:cubicBezTo>
                      <a:pt x="64" y="28"/>
                      <a:pt x="59" y="28"/>
                      <a:pt x="57" y="28"/>
                    </a:cubicBezTo>
                    <a:cubicBezTo>
                      <a:pt x="55" y="28"/>
                      <a:pt x="56" y="25"/>
                      <a:pt x="54" y="25"/>
                    </a:cubicBezTo>
                    <a:cubicBezTo>
                      <a:pt x="51" y="25"/>
                      <a:pt x="52" y="23"/>
                      <a:pt x="48" y="24"/>
                    </a:cubicBezTo>
                    <a:cubicBezTo>
                      <a:pt x="44" y="24"/>
                      <a:pt x="42" y="22"/>
                      <a:pt x="38" y="18"/>
                    </a:cubicBezTo>
                    <a:cubicBezTo>
                      <a:pt x="35" y="13"/>
                      <a:pt x="35" y="5"/>
                      <a:pt x="36" y="2"/>
                    </a:cubicBezTo>
                    <a:cubicBezTo>
                      <a:pt x="37" y="0"/>
                      <a:pt x="31" y="2"/>
                      <a:pt x="28" y="2"/>
                    </a:cubicBezTo>
                    <a:cubicBezTo>
                      <a:pt x="25" y="2"/>
                      <a:pt x="22" y="4"/>
                      <a:pt x="19" y="6"/>
                    </a:cubicBezTo>
                    <a:cubicBezTo>
                      <a:pt x="15" y="8"/>
                      <a:pt x="13" y="8"/>
                      <a:pt x="12" y="10"/>
                    </a:cubicBezTo>
                    <a:cubicBezTo>
                      <a:pt x="10" y="11"/>
                      <a:pt x="8" y="12"/>
                      <a:pt x="5" y="11"/>
                    </a:cubicBezTo>
                    <a:cubicBezTo>
                      <a:pt x="4" y="11"/>
                      <a:pt x="3" y="11"/>
                      <a:pt x="2" y="11"/>
                    </a:cubicBezTo>
                    <a:cubicBezTo>
                      <a:pt x="4" y="14"/>
                      <a:pt x="7" y="20"/>
                      <a:pt x="8" y="22"/>
                    </a:cubicBezTo>
                    <a:cubicBezTo>
                      <a:pt x="9" y="25"/>
                      <a:pt x="7" y="25"/>
                      <a:pt x="6" y="26"/>
                    </a:cubicBezTo>
                    <a:cubicBezTo>
                      <a:pt x="5" y="27"/>
                      <a:pt x="6" y="36"/>
                      <a:pt x="6" y="38"/>
                    </a:cubicBezTo>
                    <a:cubicBezTo>
                      <a:pt x="7" y="40"/>
                      <a:pt x="3" y="43"/>
                      <a:pt x="4" y="44"/>
                    </a:cubicBezTo>
                    <a:cubicBezTo>
                      <a:pt x="6" y="46"/>
                      <a:pt x="3" y="49"/>
                      <a:pt x="3" y="51"/>
                    </a:cubicBezTo>
                    <a:cubicBezTo>
                      <a:pt x="3" y="53"/>
                      <a:pt x="6" y="53"/>
                      <a:pt x="6" y="55"/>
                    </a:cubicBezTo>
                    <a:cubicBezTo>
                      <a:pt x="6" y="57"/>
                      <a:pt x="3" y="61"/>
                      <a:pt x="1" y="61"/>
                    </a:cubicBezTo>
                    <a:cubicBezTo>
                      <a:pt x="0" y="62"/>
                      <a:pt x="0" y="63"/>
                      <a:pt x="1" y="65"/>
                    </a:cubicBezTo>
                    <a:cubicBezTo>
                      <a:pt x="1" y="65"/>
                      <a:pt x="2" y="67"/>
                      <a:pt x="4" y="69"/>
                    </a:cubicBezTo>
                    <a:cubicBezTo>
                      <a:pt x="7" y="71"/>
                      <a:pt x="4" y="74"/>
                      <a:pt x="6" y="77"/>
                    </a:cubicBezTo>
                    <a:cubicBezTo>
                      <a:pt x="8" y="80"/>
                      <a:pt x="11" y="80"/>
                      <a:pt x="9" y="82"/>
                    </a:cubicBezTo>
                    <a:cubicBezTo>
                      <a:pt x="8" y="83"/>
                      <a:pt x="9" y="86"/>
                      <a:pt x="8" y="87"/>
                    </a:cubicBezTo>
                    <a:cubicBezTo>
                      <a:pt x="6" y="89"/>
                      <a:pt x="8" y="93"/>
                      <a:pt x="10" y="94"/>
                    </a:cubicBezTo>
                    <a:cubicBezTo>
                      <a:pt x="13" y="95"/>
                      <a:pt x="11" y="99"/>
                      <a:pt x="13" y="101"/>
                    </a:cubicBezTo>
                    <a:cubicBezTo>
                      <a:pt x="15" y="104"/>
                      <a:pt x="14" y="109"/>
                      <a:pt x="15" y="110"/>
                    </a:cubicBezTo>
                    <a:cubicBezTo>
                      <a:pt x="16" y="112"/>
                      <a:pt x="22" y="108"/>
                      <a:pt x="26" y="104"/>
                    </a:cubicBezTo>
                    <a:cubicBezTo>
                      <a:pt x="30" y="100"/>
                      <a:pt x="30" y="103"/>
                      <a:pt x="33" y="104"/>
                    </a:cubicBezTo>
                    <a:cubicBezTo>
                      <a:pt x="37" y="104"/>
                      <a:pt x="41" y="104"/>
                      <a:pt x="42" y="107"/>
                    </a:cubicBezTo>
                    <a:cubicBezTo>
                      <a:pt x="44" y="111"/>
                      <a:pt x="46" y="104"/>
                      <a:pt x="47" y="103"/>
                    </a:cubicBezTo>
                    <a:cubicBezTo>
                      <a:pt x="48" y="101"/>
                      <a:pt x="57" y="103"/>
                      <a:pt x="58" y="103"/>
                    </a:cubicBezTo>
                    <a:cubicBezTo>
                      <a:pt x="59" y="102"/>
                      <a:pt x="61" y="92"/>
                      <a:pt x="60" y="90"/>
                    </a:cubicBezTo>
                    <a:cubicBezTo>
                      <a:pt x="60" y="89"/>
                      <a:pt x="64" y="85"/>
                      <a:pt x="67" y="83"/>
                    </a:cubicBezTo>
                    <a:cubicBezTo>
                      <a:pt x="69" y="81"/>
                      <a:pt x="74" y="82"/>
                      <a:pt x="76" y="81"/>
                    </a:cubicBezTo>
                    <a:cubicBezTo>
                      <a:pt x="79" y="80"/>
                      <a:pt x="82" y="80"/>
                      <a:pt x="86" y="80"/>
                    </a:cubicBezTo>
                    <a:cubicBezTo>
                      <a:pt x="89" y="80"/>
                      <a:pt x="91" y="83"/>
                      <a:pt x="93" y="83"/>
                    </a:cubicBezTo>
                    <a:cubicBezTo>
                      <a:pt x="95" y="83"/>
                      <a:pt x="97" y="80"/>
                      <a:pt x="97" y="77"/>
                    </a:cubicBezTo>
                    <a:cubicBezTo>
                      <a:pt x="96" y="75"/>
                      <a:pt x="99" y="71"/>
                      <a:pt x="98" y="6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116">
                <a:extLst>
                  <a:ext uri="{FF2B5EF4-FFF2-40B4-BE49-F238E27FC236}">
                    <a16:creationId xmlns:a16="http://schemas.microsoft.com/office/drawing/2014/main" id="{B7E42A2E-CADC-4D53-847D-E2603B62D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987" y="4091053"/>
                <a:ext cx="239653" cy="348814"/>
              </a:xfrm>
              <a:custGeom>
                <a:avLst/>
                <a:gdLst>
                  <a:gd name="T0" fmla="*/ 95 w 104"/>
                  <a:gd name="T1" fmla="*/ 143 h 151"/>
                  <a:gd name="T2" fmla="*/ 96 w 104"/>
                  <a:gd name="T3" fmla="*/ 143 h 151"/>
                  <a:gd name="T4" fmla="*/ 96 w 104"/>
                  <a:gd name="T5" fmla="*/ 139 h 151"/>
                  <a:gd name="T6" fmla="*/ 101 w 104"/>
                  <a:gd name="T7" fmla="*/ 133 h 151"/>
                  <a:gd name="T8" fmla="*/ 98 w 104"/>
                  <a:gd name="T9" fmla="*/ 129 h 151"/>
                  <a:gd name="T10" fmla="*/ 99 w 104"/>
                  <a:gd name="T11" fmla="*/ 122 h 151"/>
                  <a:gd name="T12" fmla="*/ 101 w 104"/>
                  <a:gd name="T13" fmla="*/ 116 h 151"/>
                  <a:gd name="T14" fmla="*/ 101 w 104"/>
                  <a:gd name="T15" fmla="*/ 104 h 151"/>
                  <a:gd name="T16" fmla="*/ 103 w 104"/>
                  <a:gd name="T17" fmla="*/ 100 h 151"/>
                  <a:gd name="T18" fmla="*/ 97 w 104"/>
                  <a:gd name="T19" fmla="*/ 89 h 151"/>
                  <a:gd name="T20" fmla="*/ 89 w 104"/>
                  <a:gd name="T21" fmla="*/ 89 h 151"/>
                  <a:gd name="T22" fmla="*/ 88 w 104"/>
                  <a:gd name="T23" fmla="*/ 79 h 151"/>
                  <a:gd name="T24" fmla="*/ 84 w 104"/>
                  <a:gd name="T25" fmla="*/ 79 h 151"/>
                  <a:gd name="T26" fmla="*/ 75 w 104"/>
                  <a:gd name="T27" fmla="*/ 81 h 151"/>
                  <a:gd name="T28" fmla="*/ 71 w 104"/>
                  <a:gd name="T29" fmla="*/ 76 h 151"/>
                  <a:gd name="T30" fmla="*/ 67 w 104"/>
                  <a:gd name="T31" fmla="*/ 73 h 151"/>
                  <a:gd name="T32" fmla="*/ 64 w 104"/>
                  <a:gd name="T33" fmla="*/ 66 h 151"/>
                  <a:gd name="T34" fmla="*/ 62 w 104"/>
                  <a:gd name="T35" fmla="*/ 59 h 151"/>
                  <a:gd name="T36" fmla="*/ 63 w 104"/>
                  <a:gd name="T37" fmla="*/ 54 h 151"/>
                  <a:gd name="T38" fmla="*/ 66 w 104"/>
                  <a:gd name="T39" fmla="*/ 50 h 151"/>
                  <a:gd name="T40" fmla="*/ 69 w 104"/>
                  <a:gd name="T41" fmla="*/ 42 h 151"/>
                  <a:gd name="T42" fmla="*/ 76 w 104"/>
                  <a:gd name="T43" fmla="*/ 37 h 151"/>
                  <a:gd name="T44" fmla="*/ 86 w 104"/>
                  <a:gd name="T45" fmla="*/ 34 h 151"/>
                  <a:gd name="T46" fmla="*/ 92 w 104"/>
                  <a:gd name="T47" fmla="*/ 33 h 151"/>
                  <a:gd name="T48" fmla="*/ 88 w 104"/>
                  <a:gd name="T49" fmla="*/ 29 h 151"/>
                  <a:gd name="T50" fmla="*/ 92 w 104"/>
                  <a:gd name="T51" fmla="*/ 23 h 151"/>
                  <a:gd name="T52" fmla="*/ 86 w 104"/>
                  <a:gd name="T53" fmla="*/ 18 h 151"/>
                  <a:gd name="T54" fmla="*/ 81 w 104"/>
                  <a:gd name="T55" fmla="*/ 18 h 151"/>
                  <a:gd name="T56" fmla="*/ 76 w 104"/>
                  <a:gd name="T57" fmla="*/ 19 h 151"/>
                  <a:gd name="T58" fmla="*/ 67 w 104"/>
                  <a:gd name="T59" fmla="*/ 18 h 151"/>
                  <a:gd name="T60" fmla="*/ 64 w 104"/>
                  <a:gd name="T61" fmla="*/ 13 h 151"/>
                  <a:gd name="T62" fmla="*/ 59 w 104"/>
                  <a:gd name="T63" fmla="*/ 8 h 151"/>
                  <a:gd name="T64" fmla="*/ 54 w 104"/>
                  <a:gd name="T65" fmla="*/ 1 h 151"/>
                  <a:gd name="T66" fmla="*/ 47 w 104"/>
                  <a:gd name="T67" fmla="*/ 1 h 151"/>
                  <a:gd name="T68" fmla="*/ 49 w 104"/>
                  <a:gd name="T69" fmla="*/ 7 h 151"/>
                  <a:gd name="T70" fmla="*/ 44 w 104"/>
                  <a:gd name="T71" fmla="*/ 15 h 151"/>
                  <a:gd name="T72" fmla="*/ 28 w 104"/>
                  <a:gd name="T73" fmla="*/ 24 h 151"/>
                  <a:gd name="T74" fmla="*/ 21 w 104"/>
                  <a:gd name="T75" fmla="*/ 36 h 151"/>
                  <a:gd name="T76" fmla="*/ 15 w 104"/>
                  <a:gd name="T77" fmla="*/ 37 h 151"/>
                  <a:gd name="T78" fmla="*/ 9 w 104"/>
                  <a:gd name="T79" fmla="*/ 35 h 151"/>
                  <a:gd name="T80" fmla="*/ 9 w 104"/>
                  <a:gd name="T81" fmla="*/ 31 h 151"/>
                  <a:gd name="T82" fmla="*/ 8 w 104"/>
                  <a:gd name="T83" fmla="*/ 27 h 151"/>
                  <a:gd name="T84" fmla="*/ 1 w 104"/>
                  <a:gd name="T85" fmla="*/ 34 h 151"/>
                  <a:gd name="T86" fmla="*/ 4 w 104"/>
                  <a:gd name="T87" fmla="*/ 45 h 151"/>
                  <a:gd name="T88" fmla="*/ 2 w 104"/>
                  <a:gd name="T89" fmla="*/ 47 h 151"/>
                  <a:gd name="T90" fmla="*/ 10 w 104"/>
                  <a:gd name="T91" fmla="*/ 54 h 151"/>
                  <a:gd name="T92" fmla="*/ 18 w 104"/>
                  <a:gd name="T93" fmla="*/ 65 h 151"/>
                  <a:gd name="T94" fmla="*/ 24 w 104"/>
                  <a:gd name="T95" fmla="*/ 77 h 151"/>
                  <a:gd name="T96" fmla="*/ 37 w 104"/>
                  <a:gd name="T97" fmla="*/ 101 h 151"/>
                  <a:gd name="T98" fmla="*/ 41 w 104"/>
                  <a:gd name="T99" fmla="*/ 111 h 151"/>
                  <a:gd name="T100" fmla="*/ 44 w 104"/>
                  <a:gd name="T101" fmla="*/ 119 h 151"/>
                  <a:gd name="T102" fmla="*/ 57 w 104"/>
                  <a:gd name="T103" fmla="*/ 128 h 151"/>
                  <a:gd name="T104" fmla="*/ 80 w 104"/>
                  <a:gd name="T105" fmla="*/ 142 h 151"/>
                  <a:gd name="T106" fmla="*/ 90 w 104"/>
                  <a:gd name="T107" fmla="*/ 149 h 151"/>
                  <a:gd name="T108" fmla="*/ 90 w 104"/>
                  <a:gd name="T109" fmla="*/ 151 h 151"/>
                  <a:gd name="T110" fmla="*/ 92 w 104"/>
                  <a:gd name="T111" fmla="*/ 149 h 151"/>
                  <a:gd name="T112" fmla="*/ 95 w 104"/>
                  <a:gd name="T113" fmla="*/ 143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4" h="151">
                    <a:moveTo>
                      <a:pt x="95" y="143"/>
                    </a:moveTo>
                    <a:cubicBezTo>
                      <a:pt x="96" y="143"/>
                      <a:pt x="96" y="143"/>
                      <a:pt x="96" y="143"/>
                    </a:cubicBezTo>
                    <a:cubicBezTo>
                      <a:pt x="95" y="141"/>
                      <a:pt x="95" y="140"/>
                      <a:pt x="96" y="139"/>
                    </a:cubicBezTo>
                    <a:cubicBezTo>
                      <a:pt x="98" y="139"/>
                      <a:pt x="101" y="135"/>
                      <a:pt x="101" y="133"/>
                    </a:cubicBezTo>
                    <a:cubicBezTo>
                      <a:pt x="101" y="131"/>
                      <a:pt x="98" y="131"/>
                      <a:pt x="98" y="129"/>
                    </a:cubicBezTo>
                    <a:cubicBezTo>
                      <a:pt x="98" y="127"/>
                      <a:pt x="101" y="124"/>
                      <a:pt x="99" y="122"/>
                    </a:cubicBezTo>
                    <a:cubicBezTo>
                      <a:pt x="98" y="121"/>
                      <a:pt x="102" y="118"/>
                      <a:pt x="101" y="116"/>
                    </a:cubicBezTo>
                    <a:cubicBezTo>
                      <a:pt x="101" y="114"/>
                      <a:pt x="100" y="105"/>
                      <a:pt x="101" y="104"/>
                    </a:cubicBezTo>
                    <a:cubicBezTo>
                      <a:pt x="102" y="103"/>
                      <a:pt x="104" y="103"/>
                      <a:pt x="103" y="100"/>
                    </a:cubicBezTo>
                    <a:cubicBezTo>
                      <a:pt x="102" y="98"/>
                      <a:pt x="99" y="92"/>
                      <a:pt x="97" y="89"/>
                    </a:cubicBezTo>
                    <a:cubicBezTo>
                      <a:pt x="95" y="88"/>
                      <a:pt x="91" y="88"/>
                      <a:pt x="89" y="89"/>
                    </a:cubicBezTo>
                    <a:cubicBezTo>
                      <a:pt x="87" y="90"/>
                      <a:pt x="88" y="82"/>
                      <a:pt x="88" y="79"/>
                    </a:cubicBezTo>
                    <a:cubicBezTo>
                      <a:pt x="88" y="76"/>
                      <a:pt x="85" y="77"/>
                      <a:pt x="84" y="79"/>
                    </a:cubicBezTo>
                    <a:cubicBezTo>
                      <a:pt x="83" y="81"/>
                      <a:pt x="79" y="81"/>
                      <a:pt x="75" y="81"/>
                    </a:cubicBezTo>
                    <a:cubicBezTo>
                      <a:pt x="72" y="81"/>
                      <a:pt x="74" y="76"/>
                      <a:pt x="71" y="76"/>
                    </a:cubicBezTo>
                    <a:cubicBezTo>
                      <a:pt x="69" y="76"/>
                      <a:pt x="67" y="75"/>
                      <a:pt x="67" y="73"/>
                    </a:cubicBezTo>
                    <a:cubicBezTo>
                      <a:pt x="67" y="71"/>
                      <a:pt x="65" y="69"/>
                      <a:pt x="64" y="66"/>
                    </a:cubicBezTo>
                    <a:cubicBezTo>
                      <a:pt x="62" y="63"/>
                      <a:pt x="60" y="61"/>
                      <a:pt x="62" y="59"/>
                    </a:cubicBezTo>
                    <a:cubicBezTo>
                      <a:pt x="63" y="57"/>
                      <a:pt x="61" y="56"/>
                      <a:pt x="63" y="54"/>
                    </a:cubicBezTo>
                    <a:cubicBezTo>
                      <a:pt x="65" y="52"/>
                      <a:pt x="67" y="52"/>
                      <a:pt x="66" y="50"/>
                    </a:cubicBezTo>
                    <a:cubicBezTo>
                      <a:pt x="66" y="47"/>
                      <a:pt x="69" y="45"/>
                      <a:pt x="69" y="42"/>
                    </a:cubicBezTo>
                    <a:cubicBezTo>
                      <a:pt x="69" y="39"/>
                      <a:pt x="73" y="40"/>
                      <a:pt x="76" y="37"/>
                    </a:cubicBezTo>
                    <a:cubicBezTo>
                      <a:pt x="79" y="35"/>
                      <a:pt x="83" y="36"/>
                      <a:pt x="86" y="34"/>
                    </a:cubicBezTo>
                    <a:cubicBezTo>
                      <a:pt x="89" y="31"/>
                      <a:pt x="90" y="33"/>
                      <a:pt x="92" y="33"/>
                    </a:cubicBezTo>
                    <a:cubicBezTo>
                      <a:pt x="91" y="32"/>
                      <a:pt x="88" y="31"/>
                      <a:pt x="88" y="29"/>
                    </a:cubicBezTo>
                    <a:cubicBezTo>
                      <a:pt x="87" y="28"/>
                      <a:pt x="91" y="25"/>
                      <a:pt x="92" y="23"/>
                    </a:cubicBezTo>
                    <a:cubicBezTo>
                      <a:pt x="93" y="21"/>
                      <a:pt x="87" y="18"/>
                      <a:pt x="86" y="18"/>
                    </a:cubicBezTo>
                    <a:cubicBezTo>
                      <a:pt x="85" y="17"/>
                      <a:pt x="82" y="19"/>
                      <a:pt x="81" y="18"/>
                    </a:cubicBezTo>
                    <a:cubicBezTo>
                      <a:pt x="79" y="17"/>
                      <a:pt x="77" y="18"/>
                      <a:pt x="76" y="19"/>
                    </a:cubicBezTo>
                    <a:cubicBezTo>
                      <a:pt x="75" y="20"/>
                      <a:pt x="66" y="20"/>
                      <a:pt x="67" y="18"/>
                    </a:cubicBezTo>
                    <a:cubicBezTo>
                      <a:pt x="67" y="15"/>
                      <a:pt x="63" y="14"/>
                      <a:pt x="64" y="13"/>
                    </a:cubicBezTo>
                    <a:cubicBezTo>
                      <a:pt x="64" y="11"/>
                      <a:pt x="62" y="8"/>
                      <a:pt x="59" y="8"/>
                    </a:cubicBezTo>
                    <a:cubicBezTo>
                      <a:pt x="55" y="7"/>
                      <a:pt x="56" y="2"/>
                      <a:pt x="54" y="1"/>
                    </a:cubicBezTo>
                    <a:cubicBezTo>
                      <a:pt x="52" y="0"/>
                      <a:pt x="49" y="1"/>
                      <a:pt x="47" y="1"/>
                    </a:cubicBezTo>
                    <a:cubicBezTo>
                      <a:pt x="50" y="4"/>
                      <a:pt x="50" y="5"/>
                      <a:pt x="49" y="7"/>
                    </a:cubicBezTo>
                    <a:cubicBezTo>
                      <a:pt x="46" y="9"/>
                      <a:pt x="49" y="9"/>
                      <a:pt x="44" y="15"/>
                    </a:cubicBezTo>
                    <a:cubicBezTo>
                      <a:pt x="40" y="21"/>
                      <a:pt x="32" y="22"/>
                      <a:pt x="28" y="24"/>
                    </a:cubicBezTo>
                    <a:cubicBezTo>
                      <a:pt x="25" y="25"/>
                      <a:pt x="23" y="32"/>
                      <a:pt x="21" y="36"/>
                    </a:cubicBezTo>
                    <a:cubicBezTo>
                      <a:pt x="19" y="41"/>
                      <a:pt x="17" y="40"/>
                      <a:pt x="15" y="37"/>
                    </a:cubicBezTo>
                    <a:cubicBezTo>
                      <a:pt x="13" y="34"/>
                      <a:pt x="12" y="37"/>
                      <a:pt x="9" y="35"/>
                    </a:cubicBezTo>
                    <a:cubicBezTo>
                      <a:pt x="7" y="33"/>
                      <a:pt x="8" y="33"/>
                      <a:pt x="9" y="31"/>
                    </a:cubicBezTo>
                    <a:cubicBezTo>
                      <a:pt x="10" y="30"/>
                      <a:pt x="9" y="28"/>
                      <a:pt x="8" y="27"/>
                    </a:cubicBezTo>
                    <a:cubicBezTo>
                      <a:pt x="5" y="27"/>
                      <a:pt x="2" y="31"/>
                      <a:pt x="1" y="34"/>
                    </a:cubicBezTo>
                    <a:cubicBezTo>
                      <a:pt x="0" y="37"/>
                      <a:pt x="4" y="43"/>
                      <a:pt x="4" y="45"/>
                    </a:cubicBezTo>
                    <a:cubicBezTo>
                      <a:pt x="5" y="47"/>
                      <a:pt x="2" y="45"/>
                      <a:pt x="2" y="47"/>
                    </a:cubicBezTo>
                    <a:cubicBezTo>
                      <a:pt x="1" y="49"/>
                      <a:pt x="7" y="52"/>
                      <a:pt x="10" y="54"/>
                    </a:cubicBezTo>
                    <a:cubicBezTo>
                      <a:pt x="13" y="56"/>
                      <a:pt x="16" y="62"/>
                      <a:pt x="18" y="65"/>
                    </a:cubicBezTo>
                    <a:cubicBezTo>
                      <a:pt x="21" y="68"/>
                      <a:pt x="21" y="70"/>
                      <a:pt x="24" y="77"/>
                    </a:cubicBezTo>
                    <a:cubicBezTo>
                      <a:pt x="27" y="84"/>
                      <a:pt x="33" y="96"/>
                      <a:pt x="37" y="101"/>
                    </a:cubicBezTo>
                    <a:cubicBezTo>
                      <a:pt x="40" y="106"/>
                      <a:pt x="42" y="110"/>
                      <a:pt x="41" y="111"/>
                    </a:cubicBezTo>
                    <a:cubicBezTo>
                      <a:pt x="40" y="113"/>
                      <a:pt x="42" y="117"/>
                      <a:pt x="44" y="119"/>
                    </a:cubicBezTo>
                    <a:cubicBezTo>
                      <a:pt x="47" y="121"/>
                      <a:pt x="50" y="124"/>
                      <a:pt x="57" y="128"/>
                    </a:cubicBezTo>
                    <a:cubicBezTo>
                      <a:pt x="65" y="131"/>
                      <a:pt x="78" y="139"/>
                      <a:pt x="80" y="142"/>
                    </a:cubicBezTo>
                    <a:cubicBezTo>
                      <a:pt x="82" y="145"/>
                      <a:pt x="89" y="149"/>
                      <a:pt x="90" y="149"/>
                    </a:cubicBezTo>
                    <a:cubicBezTo>
                      <a:pt x="90" y="149"/>
                      <a:pt x="90" y="150"/>
                      <a:pt x="90" y="151"/>
                    </a:cubicBezTo>
                    <a:cubicBezTo>
                      <a:pt x="91" y="150"/>
                      <a:pt x="92" y="150"/>
                      <a:pt x="92" y="149"/>
                    </a:cubicBezTo>
                    <a:cubicBezTo>
                      <a:pt x="94" y="148"/>
                      <a:pt x="95" y="144"/>
                      <a:pt x="95" y="14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117">
                <a:extLst>
                  <a:ext uri="{FF2B5EF4-FFF2-40B4-BE49-F238E27FC236}">
                    <a16:creationId xmlns:a16="http://schemas.microsoft.com/office/drawing/2014/main" id="{C239C1FA-2BB7-4686-B83D-402FA804C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7044" y="3860183"/>
                <a:ext cx="258474" cy="217068"/>
              </a:xfrm>
              <a:custGeom>
                <a:avLst/>
                <a:gdLst>
                  <a:gd name="T0" fmla="*/ 11 w 112"/>
                  <a:gd name="T1" fmla="*/ 6 h 94"/>
                  <a:gd name="T2" fmla="*/ 4 w 112"/>
                  <a:gd name="T3" fmla="*/ 15 h 94"/>
                  <a:gd name="T4" fmla="*/ 3 w 112"/>
                  <a:gd name="T5" fmla="*/ 21 h 94"/>
                  <a:gd name="T6" fmla="*/ 2 w 112"/>
                  <a:gd name="T7" fmla="*/ 25 h 94"/>
                  <a:gd name="T8" fmla="*/ 6 w 112"/>
                  <a:gd name="T9" fmla="*/ 27 h 94"/>
                  <a:gd name="T10" fmla="*/ 9 w 112"/>
                  <a:gd name="T11" fmla="*/ 32 h 94"/>
                  <a:gd name="T12" fmla="*/ 15 w 112"/>
                  <a:gd name="T13" fmla="*/ 43 h 94"/>
                  <a:gd name="T14" fmla="*/ 28 w 112"/>
                  <a:gd name="T15" fmla="*/ 44 h 94"/>
                  <a:gd name="T16" fmla="*/ 40 w 112"/>
                  <a:gd name="T17" fmla="*/ 49 h 94"/>
                  <a:gd name="T18" fmla="*/ 49 w 112"/>
                  <a:gd name="T19" fmla="*/ 51 h 94"/>
                  <a:gd name="T20" fmla="*/ 47 w 112"/>
                  <a:gd name="T21" fmla="*/ 66 h 94"/>
                  <a:gd name="T22" fmla="*/ 50 w 112"/>
                  <a:gd name="T23" fmla="*/ 72 h 94"/>
                  <a:gd name="T24" fmla="*/ 50 w 112"/>
                  <a:gd name="T25" fmla="*/ 78 h 94"/>
                  <a:gd name="T26" fmla="*/ 51 w 112"/>
                  <a:gd name="T27" fmla="*/ 82 h 94"/>
                  <a:gd name="T28" fmla="*/ 50 w 112"/>
                  <a:gd name="T29" fmla="*/ 83 h 94"/>
                  <a:gd name="T30" fmla="*/ 56 w 112"/>
                  <a:gd name="T31" fmla="*/ 91 h 94"/>
                  <a:gd name="T32" fmla="*/ 61 w 112"/>
                  <a:gd name="T33" fmla="*/ 93 h 94"/>
                  <a:gd name="T34" fmla="*/ 65 w 112"/>
                  <a:gd name="T35" fmla="*/ 92 h 94"/>
                  <a:gd name="T36" fmla="*/ 71 w 112"/>
                  <a:gd name="T37" fmla="*/ 89 h 94"/>
                  <a:gd name="T38" fmla="*/ 76 w 112"/>
                  <a:gd name="T39" fmla="*/ 87 h 94"/>
                  <a:gd name="T40" fmla="*/ 81 w 112"/>
                  <a:gd name="T41" fmla="*/ 82 h 94"/>
                  <a:gd name="T42" fmla="*/ 82 w 112"/>
                  <a:gd name="T43" fmla="*/ 79 h 94"/>
                  <a:gd name="T44" fmla="*/ 78 w 112"/>
                  <a:gd name="T45" fmla="*/ 78 h 94"/>
                  <a:gd name="T46" fmla="*/ 76 w 112"/>
                  <a:gd name="T47" fmla="*/ 73 h 94"/>
                  <a:gd name="T48" fmla="*/ 72 w 112"/>
                  <a:gd name="T49" fmla="*/ 67 h 94"/>
                  <a:gd name="T50" fmla="*/ 78 w 112"/>
                  <a:gd name="T51" fmla="*/ 66 h 94"/>
                  <a:gd name="T52" fmla="*/ 85 w 112"/>
                  <a:gd name="T53" fmla="*/ 68 h 94"/>
                  <a:gd name="T54" fmla="*/ 88 w 112"/>
                  <a:gd name="T55" fmla="*/ 69 h 94"/>
                  <a:gd name="T56" fmla="*/ 93 w 112"/>
                  <a:gd name="T57" fmla="*/ 66 h 94"/>
                  <a:gd name="T58" fmla="*/ 103 w 112"/>
                  <a:gd name="T59" fmla="*/ 62 h 94"/>
                  <a:gd name="T60" fmla="*/ 106 w 112"/>
                  <a:gd name="T61" fmla="*/ 59 h 94"/>
                  <a:gd name="T62" fmla="*/ 100 w 112"/>
                  <a:gd name="T63" fmla="*/ 52 h 94"/>
                  <a:gd name="T64" fmla="*/ 101 w 112"/>
                  <a:gd name="T65" fmla="*/ 48 h 94"/>
                  <a:gd name="T66" fmla="*/ 105 w 112"/>
                  <a:gd name="T67" fmla="*/ 44 h 94"/>
                  <a:gd name="T68" fmla="*/ 106 w 112"/>
                  <a:gd name="T69" fmla="*/ 40 h 94"/>
                  <a:gd name="T70" fmla="*/ 109 w 112"/>
                  <a:gd name="T71" fmla="*/ 34 h 94"/>
                  <a:gd name="T72" fmla="*/ 112 w 112"/>
                  <a:gd name="T73" fmla="*/ 31 h 94"/>
                  <a:gd name="T74" fmla="*/ 100 w 112"/>
                  <a:gd name="T75" fmla="*/ 29 h 94"/>
                  <a:gd name="T76" fmla="*/ 102 w 112"/>
                  <a:gd name="T77" fmla="*/ 23 h 94"/>
                  <a:gd name="T78" fmla="*/ 90 w 112"/>
                  <a:gd name="T79" fmla="*/ 18 h 94"/>
                  <a:gd name="T80" fmla="*/ 92 w 112"/>
                  <a:gd name="T81" fmla="*/ 14 h 94"/>
                  <a:gd name="T82" fmla="*/ 85 w 112"/>
                  <a:gd name="T83" fmla="*/ 12 h 94"/>
                  <a:gd name="T84" fmla="*/ 69 w 112"/>
                  <a:gd name="T85" fmla="*/ 17 h 94"/>
                  <a:gd name="T86" fmla="*/ 54 w 112"/>
                  <a:gd name="T87" fmla="*/ 13 h 94"/>
                  <a:gd name="T88" fmla="*/ 44 w 112"/>
                  <a:gd name="T89" fmla="*/ 11 h 94"/>
                  <a:gd name="T90" fmla="*/ 37 w 112"/>
                  <a:gd name="T91" fmla="*/ 5 h 94"/>
                  <a:gd name="T92" fmla="*/ 31 w 112"/>
                  <a:gd name="T93" fmla="*/ 0 h 94"/>
                  <a:gd name="T94" fmla="*/ 28 w 112"/>
                  <a:gd name="T95" fmla="*/ 6 h 94"/>
                  <a:gd name="T96" fmla="*/ 17 w 112"/>
                  <a:gd name="T97" fmla="*/ 12 h 94"/>
                  <a:gd name="T98" fmla="*/ 20 w 112"/>
                  <a:gd name="T99" fmla="*/ 24 h 94"/>
                  <a:gd name="T100" fmla="*/ 11 w 112"/>
                  <a:gd name="T101" fmla="*/ 21 h 94"/>
                  <a:gd name="T102" fmla="*/ 15 w 112"/>
                  <a:gd name="T103" fmla="*/ 10 h 94"/>
                  <a:gd name="T104" fmla="*/ 14 w 112"/>
                  <a:gd name="T105" fmla="*/ 5 h 94"/>
                  <a:gd name="T106" fmla="*/ 11 w 112"/>
                  <a:gd name="T107" fmla="*/ 6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2" h="94">
                    <a:moveTo>
                      <a:pt x="11" y="6"/>
                    </a:moveTo>
                    <a:cubicBezTo>
                      <a:pt x="9" y="9"/>
                      <a:pt x="5" y="12"/>
                      <a:pt x="4" y="15"/>
                    </a:cubicBezTo>
                    <a:cubicBezTo>
                      <a:pt x="4" y="19"/>
                      <a:pt x="4" y="20"/>
                      <a:pt x="3" y="21"/>
                    </a:cubicBezTo>
                    <a:cubicBezTo>
                      <a:pt x="2" y="23"/>
                      <a:pt x="0" y="25"/>
                      <a:pt x="2" y="25"/>
                    </a:cubicBezTo>
                    <a:cubicBezTo>
                      <a:pt x="4" y="25"/>
                      <a:pt x="6" y="25"/>
                      <a:pt x="6" y="27"/>
                    </a:cubicBezTo>
                    <a:cubicBezTo>
                      <a:pt x="6" y="29"/>
                      <a:pt x="10" y="29"/>
                      <a:pt x="9" y="32"/>
                    </a:cubicBezTo>
                    <a:cubicBezTo>
                      <a:pt x="9" y="35"/>
                      <a:pt x="8" y="43"/>
                      <a:pt x="15" y="43"/>
                    </a:cubicBezTo>
                    <a:cubicBezTo>
                      <a:pt x="21" y="43"/>
                      <a:pt x="25" y="40"/>
                      <a:pt x="28" y="44"/>
                    </a:cubicBezTo>
                    <a:cubicBezTo>
                      <a:pt x="31" y="48"/>
                      <a:pt x="35" y="49"/>
                      <a:pt x="40" y="49"/>
                    </a:cubicBezTo>
                    <a:cubicBezTo>
                      <a:pt x="44" y="48"/>
                      <a:pt x="51" y="47"/>
                      <a:pt x="49" y="51"/>
                    </a:cubicBezTo>
                    <a:cubicBezTo>
                      <a:pt x="47" y="55"/>
                      <a:pt x="45" y="64"/>
                      <a:pt x="47" y="66"/>
                    </a:cubicBezTo>
                    <a:cubicBezTo>
                      <a:pt x="49" y="68"/>
                      <a:pt x="52" y="70"/>
                      <a:pt x="50" y="72"/>
                    </a:cubicBezTo>
                    <a:cubicBezTo>
                      <a:pt x="48" y="74"/>
                      <a:pt x="48" y="77"/>
                      <a:pt x="50" y="78"/>
                    </a:cubicBezTo>
                    <a:cubicBezTo>
                      <a:pt x="52" y="80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0" y="83"/>
                    </a:cubicBezTo>
                    <a:cubicBezTo>
                      <a:pt x="53" y="86"/>
                      <a:pt x="55" y="90"/>
                      <a:pt x="56" y="91"/>
                    </a:cubicBezTo>
                    <a:cubicBezTo>
                      <a:pt x="59" y="93"/>
                      <a:pt x="59" y="94"/>
                      <a:pt x="61" y="93"/>
                    </a:cubicBezTo>
                    <a:cubicBezTo>
                      <a:pt x="63" y="92"/>
                      <a:pt x="64" y="91"/>
                      <a:pt x="65" y="92"/>
                    </a:cubicBezTo>
                    <a:cubicBezTo>
                      <a:pt x="67" y="93"/>
                      <a:pt x="69" y="91"/>
                      <a:pt x="71" y="89"/>
                    </a:cubicBezTo>
                    <a:cubicBezTo>
                      <a:pt x="73" y="87"/>
                      <a:pt x="76" y="89"/>
                      <a:pt x="76" y="87"/>
                    </a:cubicBezTo>
                    <a:cubicBezTo>
                      <a:pt x="77" y="84"/>
                      <a:pt x="78" y="83"/>
                      <a:pt x="81" y="82"/>
                    </a:cubicBezTo>
                    <a:cubicBezTo>
                      <a:pt x="84" y="82"/>
                      <a:pt x="84" y="79"/>
                      <a:pt x="82" y="79"/>
                    </a:cubicBezTo>
                    <a:cubicBezTo>
                      <a:pt x="80" y="79"/>
                      <a:pt x="78" y="81"/>
                      <a:pt x="78" y="78"/>
                    </a:cubicBezTo>
                    <a:cubicBezTo>
                      <a:pt x="78" y="75"/>
                      <a:pt x="76" y="76"/>
                      <a:pt x="76" y="73"/>
                    </a:cubicBezTo>
                    <a:cubicBezTo>
                      <a:pt x="76" y="70"/>
                      <a:pt x="75" y="69"/>
                      <a:pt x="72" y="67"/>
                    </a:cubicBezTo>
                    <a:cubicBezTo>
                      <a:pt x="70" y="65"/>
                      <a:pt x="76" y="65"/>
                      <a:pt x="78" y="66"/>
                    </a:cubicBezTo>
                    <a:cubicBezTo>
                      <a:pt x="79" y="67"/>
                      <a:pt x="84" y="66"/>
                      <a:pt x="85" y="68"/>
                    </a:cubicBezTo>
                    <a:cubicBezTo>
                      <a:pt x="85" y="71"/>
                      <a:pt x="88" y="71"/>
                      <a:pt x="88" y="69"/>
                    </a:cubicBezTo>
                    <a:cubicBezTo>
                      <a:pt x="88" y="66"/>
                      <a:pt x="91" y="65"/>
                      <a:pt x="93" y="66"/>
                    </a:cubicBezTo>
                    <a:cubicBezTo>
                      <a:pt x="96" y="66"/>
                      <a:pt x="101" y="62"/>
                      <a:pt x="103" y="62"/>
                    </a:cubicBezTo>
                    <a:cubicBezTo>
                      <a:pt x="105" y="61"/>
                      <a:pt x="105" y="60"/>
                      <a:pt x="106" y="59"/>
                    </a:cubicBezTo>
                    <a:cubicBezTo>
                      <a:pt x="104" y="57"/>
                      <a:pt x="101" y="53"/>
                      <a:pt x="100" y="52"/>
                    </a:cubicBezTo>
                    <a:cubicBezTo>
                      <a:pt x="99" y="51"/>
                      <a:pt x="101" y="50"/>
                      <a:pt x="101" y="48"/>
                    </a:cubicBezTo>
                    <a:cubicBezTo>
                      <a:pt x="101" y="46"/>
                      <a:pt x="101" y="44"/>
                      <a:pt x="105" y="44"/>
                    </a:cubicBezTo>
                    <a:cubicBezTo>
                      <a:pt x="109" y="44"/>
                      <a:pt x="108" y="41"/>
                      <a:pt x="106" y="40"/>
                    </a:cubicBezTo>
                    <a:cubicBezTo>
                      <a:pt x="104" y="39"/>
                      <a:pt x="107" y="36"/>
                      <a:pt x="109" y="34"/>
                    </a:cubicBezTo>
                    <a:cubicBezTo>
                      <a:pt x="110" y="34"/>
                      <a:pt x="111" y="32"/>
                      <a:pt x="112" y="31"/>
                    </a:cubicBezTo>
                    <a:cubicBezTo>
                      <a:pt x="108" y="29"/>
                      <a:pt x="103" y="29"/>
                      <a:pt x="100" y="29"/>
                    </a:cubicBezTo>
                    <a:cubicBezTo>
                      <a:pt x="97" y="30"/>
                      <a:pt x="102" y="26"/>
                      <a:pt x="102" y="23"/>
                    </a:cubicBezTo>
                    <a:cubicBezTo>
                      <a:pt x="103" y="20"/>
                      <a:pt x="94" y="19"/>
                      <a:pt x="90" y="18"/>
                    </a:cubicBezTo>
                    <a:cubicBezTo>
                      <a:pt x="87" y="18"/>
                      <a:pt x="88" y="14"/>
                      <a:pt x="92" y="14"/>
                    </a:cubicBezTo>
                    <a:cubicBezTo>
                      <a:pt x="95" y="14"/>
                      <a:pt x="90" y="11"/>
                      <a:pt x="85" y="12"/>
                    </a:cubicBezTo>
                    <a:cubicBezTo>
                      <a:pt x="80" y="13"/>
                      <a:pt x="73" y="15"/>
                      <a:pt x="69" y="17"/>
                    </a:cubicBezTo>
                    <a:cubicBezTo>
                      <a:pt x="65" y="20"/>
                      <a:pt x="59" y="11"/>
                      <a:pt x="54" y="13"/>
                    </a:cubicBezTo>
                    <a:cubicBezTo>
                      <a:pt x="50" y="15"/>
                      <a:pt x="43" y="15"/>
                      <a:pt x="44" y="11"/>
                    </a:cubicBezTo>
                    <a:cubicBezTo>
                      <a:pt x="44" y="8"/>
                      <a:pt x="42" y="5"/>
                      <a:pt x="37" y="5"/>
                    </a:cubicBezTo>
                    <a:cubicBezTo>
                      <a:pt x="33" y="5"/>
                      <a:pt x="34" y="0"/>
                      <a:pt x="31" y="0"/>
                    </a:cubicBezTo>
                    <a:cubicBezTo>
                      <a:pt x="27" y="0"/>
                      <a:pt x="31" y="5"/>
                      <a:pt x="28" y="6"/>
                    </a:cubicBezTo>
                    <a:cubicBezTo>
                      <a:pt x="26" y="7"/>
                      <a:pt x="18" y="9"/>
                      <a:pt x="17" y="12"/>
                    </a:cubicBezTo>
                    <a:cubicBezTo>
                      <a:pt x="17" y="15"/>
                      <a:pt x="22" y="20"/>
                      <a:pt x="20" y="24"/>
                    </a:cubicBezTo>
                    <a:cubicBezTo>
                      <a:pt x="18" y="27"/>
                      <a:pt x="13" y="24"/>
                      <a:pt x="11" y="21"/>
                    </a:cubicBezTo>
                    <a:cubicBezTo>
                      <a:pt x="10" y="17"/>
                      <a:pt x="16" y="12"/>
                      <a:pt x="15" y="10"/>
                    </a:cubicBezTo>
                    <a:cubicBezTo>
                      <a:pt x="14" y="9"/>
                      <a:pt x="13" y="6"/>
                      <a:pt x="14" y="5"/>
                    </a:cubicBezTo>
                    <a:cubicBezTo>
                      <a:pt x="13" y="5"/>
                      <a:pt x="12" y="5"/>
                      <a:pt x="11" y="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18">
                <a:extLst>
                  <a:ext uri="{FF2B5EF4-FFF2-40B4-BE49-F238E27FC236}">
                    <a16:creationId xmlns:a16="http://schemas.microsoft.com/office/drawing/2014/main" id="{2F716064-8337-4A5F-B5CB-4A17B3B9E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4376" y="3970599"/>
                <a:ext cx="81557" cy="85321"/>
              </a:xfrm>
              <a:custGeom>
                <a:avLst/>
                <a:gdLst>
                  <a:gd name="T0" fmla="*/ 9 w 35"/>
                  <a:gd name="T1" fmla="*/ 8 h 37"/>
                  <a:gd name="T2" fmla="*/ 5 w 35"/>
                  <a:gd name="T3" fmla="*/ 12 h 37"/>
                  <a:gd name="T4" fmla="*/ 2 w 35"/>
                  <a:gd name="T5" fmla="*/ 18 h 37"/>
                  <a:gd name="T6" fmla="*/ 8 w 35"/>
                  <a:gd name="T7" fmla="*/ 27 h 37"/>
                  <a:gd name="T8" fmla="*/ 13 w 35"/>
                  <a:gd name="T9" fmla="*/ 36 h 37"/>
                  <a:gd name="T10" fmla="*/ 17 w 35"/>
                  <a:gd name="T11" fmla="*/ 36 h 37"/>
                  <a:gd name="T12" fmla="*/ 20 w 35"/>
                  <a:gd name="T13" fmla="*/ 31 h 37"/>
                  <a:gd name="T14" fmla="*/ 29 w 35"/>
                  <a:gd name="T15" fmla="*/ 31 h 37"/>
                  <a:gd name="T16" fmla="*/ 30 w 35"/>
                  <a:gd name="T17" fmla="*/ 32 h 37"/>
                  <a:gd name="T18" fmla="*/ 33 w 35"/>
                  <a:gd name="T19" fmla="*/ 29 h 37"/>
                  <a:gd name="T20" fmla="*/ 32 w 35"/>
                  <a:gd name="T21" fmla="*/ 18 h 37"/>
                  <a:gd name="T22" fmla="*/ 33 w 35"/>
                  <a:gd name="T23" fmla="*/ 8 h 37"/>
                  <a:gd name="T24" fmla="*/ 35 w 35"/>
                  <a:gd name="T25" fmla="*/ 4 h 37"/>
                  <a:gd name="T26" fmla="*/ 27 w 35"/>
                  <a:gd name="T27" fmla="*/ 2 h 37"/>
                  <a:gd name="T28" fmla="*/ 16 w 35"/>
                  <a:gd name="T29" fmla="*/ 3 h 37"/>
                  <a:gd name="T30" fmla="*/ 10 w 35"/>
                  <a:gd name="T31" fmla="*/ 2 h 37"/>
                  <a:gd name="T32" fmla="*/ 9 w 35"/>
                  <a:gd name="T33" fmla="*/ 3 h 37"/>
                  <a:gd name="T34" fmla="*/ 9 w 35"/>
                  <a:gd name="T35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37">
                    <a:moveTo>
                      <a:pt x="9" y="8"/>
                    </a:moveTo>
                    <a:cubicBezTo>
                      <a:pt x="10" y="10"/>
                      <a:pt x="7" y="11"/>
                      <a:pt x="5" y="12"/>
                    </a:cubicBezTo>
                    <a:cubicBezTo>
                      <a:pt x="2" y="12"/>
                      <a:pt x="3" y="17"/>
                      <a:pt x="2" y="18"/>
                    </a:cubicBezTo>
                    <a:cubicBezTo>
                      <a:pt x="0" y="20"/>
                      <a:pt x="7" y="24"/>
                      <a:pt x="8" y="27"/>
                    </a:cubicBezTo>
                    <a:cubicBezTo>
                      <a:pt x="9" y="29"/>
                      <a:pt x="11" y="33"/>
                      <a:pt x="13" y="36"/>
                    </a:cubicBezTo>
                    <a:cubicBezTo>
                      <a:pt x="15" y="36"/>
                      <a:pt x="16" y="37"/>
                      <a:pt x="17" y="36"/>
                    </a:cubicBezTo>
                    <a:cubicBezTo>
                      <a:pt x="19" y="35"/>
                      <a:pt x="17" y="31"/>
                      <a:pt x="20" y="31"/>
                    </a:cubicBezTo>
                    <a:cubicBezTo>
                      <a:pt x="24" y="31"/>
                      <a:pt x="28" y="29"/>
                      <a:pt x="29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1" y="31"/>
                      <a:pt x="32" y="29"/>
                      <a:pt x="33" y="29"/>
                    </a:cubicBezTo>
                    <a:cubicBezTo>
                      <a:pt x="33" y="27"/>
                      <a:pt x="33" y="21"/>
                      <a:pt x="32" y="18"/>
                    </a:cubicBezTo>
                    <a:cubicBezTo>
                      <a:pt x="30" y="14"/>
                      <a:pt x="31" y="10"/>
                      <a:pt x="33" y="8"/>
                    </a:cubicBezTo>
                    <a:cubicBezTo>
                      <a:pt x="33" y="8"/>
                      <a:pt x="34" y="6"/>
                      <a:pt x="35" y="4"/>
                    </a:cubicBezTo>
                    <a:cubicBezTo>
                      <a:pt x="32" y="3"/>
                      <a:pt x="29" y="2"/>
                      <a:pt x="27" y="2"/>
                    </a:cubicBezTo>
                    <a:cubicBezTo>
                      <a:pt x="22" y="3"/>
                      <a:pt x="18" y="5"/>
                      <a:pt x="16" y="3"/>
                    </a:cubicBezTo>
                    <a:cubicBezTo>
                      <a:pt x="15" y="0"/>
                      <a:pt x="12" y="1"/>
                      <a:pt x="10" y="2"/>
                    </a:cubicBezTo>
                    <a:cubicBezTo>
                      <a:pt x="10" y="3"/>
                      <a:pt x="10" y="3"/>
                      <a:pt x="9" y="3"/>
                    </a:cubicBezTo>
                    <a:cubicBezTo>
                      <a:pt x="9" y="5"/>
                      <a:pt x="8" y="7"/>
                      <a:pt x="9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19">
                <a:extLst>
                  <a:ext uri="{FF2B5EF4-FFF2-40B4-BE49-F238E27FC236}">
                    <a16:creationId xmlns:a16="http://schemas.microsoft.com/office/drawing/2014/main" id="{5BB7F68A-8FC8-4C34-8ADC-585C0866E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5404" y="3931703"/>
                <a:ext cx="89086" cy="136765"/>
              </a:xfrm>
              <a:custGeom>
                <a:avLst/>
                <a:gdLst>
                  <a:gd name="T0" fmla="*/ 10 w 39"/>
                  <a:gd name="T1" fmla="*/ 3 h 59"/>
                  <a:gd name="T2" fmla="*/ 7 w 39"/>
                  <a:gd name="T3" fmla="*/ 9 h 59"/>
                  <a:gd name="T4" fmla="*/ 6 w 39"/>
                  <a:gd name="T5" fmla="*/ 13 h 59"/>
                  <a:gd name="T6" fmla="*/ 2 w 39"/>
                  <a:gd name="T7" fmla="*/ 17 h 59"/>
                  <a:gd name="T8" fmla="*/ 1 w 39"/>
                  <a:gd name="T9" fmla="*/ 21 h 59"/>
                  <a:gd name="T10" fmla="*/ 7 w 39"/>
                  <a:gd name="T11" fmla="*/ 28 h 59"/>
                  <a:gd name="T12" fmla="*/ 9 w 39"/>
                  <a:gd name="T13" fmla="*/ 26 h 59"/>
                  <a:gd name="T14" fmla="*/ 13 w 39"/>
                  <a:gd name="T15" fmla="*/ 33 h 59"/>
                  <a:gd name="T16" fmla="*/ 14 w 39"/>
                  <a:gd name="T17" fmla="*/ 40 h 59"/>
                  <a:gd name="T18" fmla="*/ 15 w 39"/>
                  <a:gd name="T19" fmla="*/ 54 h 59"/>
                  <a:gd name="T20" fmla="*/ 24 w 39"/>
                  <a:gd name="T21" fmla="*/ 57 h 59"/>
                  <a:gd name="T22" fmla="*/ 29 w 39"/>
                  <a:gd name="T23" fmla="*/ 55 h 59"/>
                  <a:gd name="T24" fmla="*/ 33 w 39"/>
                  <a:gd name="T25" fmla="*/ 53 h 59"/>
                  <a:gd name="T26" fmla="*/ 39 w 39"/>
                  <a:gd name="T27" fmla="*/ 53 h 59"/>
                  <a:gd name="T28" fmla="*/ 34 w 39"/>
                  <a:gd name="T29" fmla="*/ 44 h 59"/>
                  <a:gd name="T30" fmla="*/ 28 w 39"/>
                  <a:gd name="T31" fmla="*/ 35 h 59"/>
                  <a:gd name="T32" fmla="*/ 31 w 39"/>
                  <a:gd name="T33" fmla="*/ 29 h 59"/>
                  <a:gd name="T34" fmla="*/ 35 w 39"/>
                  <a:gd name="T35" fmla="*/ 25 h 59"/>
                  <a:gd name="T36" fmla="*/ 35 w 39"/>
                  <a:gd name="T37" fmla="*/ 20 h 59"/>
                  <a:gd name="T38" fmla="*/ 28 w 39"/>
                  <a:gd name="T39" fmla="*/ 13 h 59"/>
                  <a:gd name="T40" fmla="*/ 24 w 39"/>
                  <a:gd name="T41" fmla="*/ 8 h 59"/>
                  <a:gd name="T42" fmla="*/ 16 w 39"/>
                  <a:gd name="T43" fmla="*/ 1 h 59"/>
                  <a:gd name="T44" fmla="*/ 13 w 39"/>
                  <a:gd name="T45" fmla="*/ 0 h 59"/>
                  <a:gd name="T46" fmla="*/ 10 w 39"/>
                  <a:gd name="T47" fmla="*/ 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59">
                    <a:moveTo>
                      <a:pt x="10" y="3"/>
                    </a:moveTo>
                    <a:cubicBezTo>
                      <a:pt x="8" y="5"/>
                      <a:pt x="5" y="8"/>
                      <a:pt x="7" y="9"/>
                    </a:cubicBezTo>
                    <a:cubicBezTo>
                      <a:pt x="9" y="10"/>
                      <a:pt x="10" y="13"/>
                      <a:pt x="6" y="13"/>
                    </a:cubicBezTo>
                    <a:cubicBezTo>
                      <a:pt x="2" y="13"/>
                      <a:pt x="2" y="15"/>
                      <a:pt x="2" y="17"/>
                    </a:cubicBezTo>
                    <a:cubicBezTo>
                      <a:pt x="2" y="19"/>
                      <a:pt x="0" y="20"/>
                      <a:pt x="1" y="21"/>
                    </a:cubicBezTo>
                    <a:cubicBezTo>
                      <a:pt x="2" y="22"/>
                      <a:pt x="5" y="26"/>
                      <a:pt x="7" y="28"/>
                    </a:cubicBezTo>
                    <a:cubicBezTo>
                      <a:pt x="7" y="27"/>
                      <a:pt x="8" y="26"/>
                      <a:pt x="9" y="26"/>
                    </a:cubicBezTo>
                    <a:cubicBezTo>
                      <a:pt x="13" y="27"/>
                      <a:pt x="10" y="32"/>
                      <a:pt x="13" y="33"/>
                    </a:cubicBezTo>
                    <a:cubicBezTo>
                      <a:pt x="16" y="34"/>
                      <a:pt x="16" y="38"/>
                      <a:pt x="14" y="40"/>
                    </a:cubicBezTo>
                    <a:cubicBezTo>
                      <a:pt x="12" y="41"/>
                      <a:pt x="11" y="49"/>
                      <a:pt x="15" y="54"/>
                    </a:cubicBezTo>
                    <a:cubicBezTo>
                      <a:pt x="20" y="59"/>
                      <a:pt x="23" y="58"/>
                      <a:pt x="24" y="57"/>
                    </a:cubicBezTo>
                    <a:cubicBezTo>
                      <a:pt x="25" y="56"/>
                      <a:pt x="28" y="57"/>
                      <a:pt x="29" y="55"/>
                    </a:cubicBezTo>
                    <a:cubicBezTo>
                      <a:pt x="30" y="53"/>
                      <a:pt x="31" y="55"/>
                      <a:pt x="33" y="53"/>
                    </a:cubicBezTo>
                    <a:cubicBezTo>
                      <a:pt x="34" y="52"/>
                      <a:pt x="37" y="52"/>
                      <a:pt x="39" y="53"/>
                    </a:cubicBezTo>
                    <a:cubicBezTo>
                      <a:pt x="37" y="50"/>
                      <a:pt x="35" y="46"/>
                      <a:pt x="34" y="44"/>
                    </a:cubicBezTo>
                    <a:cubicBezTo>
                      <a:pt x="33" y="41"/>
                      <a:pt x="26" y="37"/>
                      <a:pt x="28" y="35"/>
                    </a:cubicBezTo>
                    <a:cubicBezTo>
                      <a:pt x="29" y="34"/>
                      <a:pt x="28" y="29"/>
                      <a:pt x="31" y="29"/>
                    </a:cubicBezTo>
                    <a:cubicBezTo>
                      <a:pt x="33" y="28"/>
                      <a:pt x="36" y="27"/>
                      <a:pt x="35" y="25"/>
                    </a:cubicBezTo>
                    <a:cubicBezTo>
                      <a:pt x="34" y="24"/>
                      <a:pt x="35" y="22"/>
                      <a:pt x="35" y="20"/>
                    </a:cubicBezTo>
                    <a:cubicBezTo>
                      <a:pt x="33" y="19"/>
                      <a:pt x="30" y="13"/>
                      <a:pt x="28" y="13"/>
                    </a:cubicBezTo>
                    <a:cubicBezTo>
                      <a:pt x="26" y="13"/>
                      <a:pt x="23" y="11"/>
                      <a:pt x="24" y="8"/>
                    </a:cubicBezTo>
                    <a:cubicBezTo>
                      <a:pt x="24" y="5"/>
                      <a:pt x="19" y="5"/>
                      <a:pt x="16" y="1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2" y="1"/>
                      <a:pt x="11" y="3"/>
                      <a:pt x="10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20">
                <a:extLst>
                  <a:ext uri="{FF2B5EF4-FFF2-40B4-BE49-F238E27FC236}">
                    <a16:creationId xmlns:a16="http://schemas.microsoft.com/office/drawing/2014/main" id="{D3A769B6-F2F7-4309-AE69-256CD8B9B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4641" y="3980637"/>
                <a:ext cx="56463" cy="71519"/>
              </a:xfrm>
              <a:custGeom>
                <a:avLst/>
                <a:gdLst>
                  <a:gd name="T0" fmla="*/ 2 w 25"/>
                  <a:gd name="T1" fmla="*/ 14 h 31"/>
                  <a:gd name="T2" fmla="*/ 3 w 25"/>
                  <a:gd name="T3" fmla="*/ 25 h 31"/>
                  <a:gd name="T4" fmla="*/ 0 w 25"/>
                  <a:gd name="T5" fmla="*/ 28 h 31"/>
                  <a:gd name="T6" fmla="*/ 7 w 25"/>
                  <a:gd name="T7" fmla="*/ 30 h 31"/>
                  <a:gd name="T8" fmla="*/ 16 w 25"/>
                  <a:gd name="T9" fmla="*/ 26 h 31"/>
                  <a:gd name="T10" fmla="*/ 25 w 25"/>
                  <a:gd name="T11" fmla="*/ 13 h 31"/>
                  <a:gd name="T12" fmla="*/ 25 w 25"/>
                  <a:gd name="T13" fmla="*/ 13 h 31"/>
                  <a:gd name="T14" fmla="*/ 11 w 25"/>
                  <a:gd name="T15" fmla="*/ 2 h 31"/>
                  <a:gd name="T16" fmla="*/ 5 w 25"/>
                  <a:gd name="T17" fmla="*/ 0 h 31"/>
                  <a:gd name="T18" fmla="*/ 3 w 25"/>
                  <a:gd name="T19" fmla="*/ 4 h 31"/>
                  <a:gd name="T20" fmla="*/ 2 w 25"/>
                  <a:gd name="T21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31">
                    <a:moveTo>
                      <a:pt x="2" y="14"/>
                    </a:moveTo>
                    <a:cubicBezTo>
                      <a:pt x="3" y="17"/>
                      <a:pt x="3" y="23"/>
                      <a:pt x="3" y="25"/>
                    </a:cubicBezTo>
                    <a:cubicBezTo>
                      <a:pt x="2" y="25"/>
                      <a:pt x="1" y="27"/>
                      <a:pt x="0" y="28"/>
                    </a:cubicBezTo>
                    <a:cubicBezTo>
                      <a:pt x="1" y="30"/>
                      <a:pt x="4" y="31"/>
                      <a:pt x="7" y="30"/>
                    </a:cubicBezTo>
                    <a:cubicBezTo>
                      <a:pt x="12" y="28"/>
                      <a:pt x="14" y="31"/>
                      <a:pt x="16" y="26"/>
                    </a:cubicBezTo>
                    <a:cubicBezTo>
                      <a:pt x="17" y="22"/>
                      <a:pt x="22" y="17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2" y="12"/>
                      <a:pt x="17" y="4"/>
                      <a:pt x="11" y="2"/>
                    </a:cubicBezTo>
                    <a:cubicBezTo>
                      <a:pt x="9" y="2"/>
                      <a:pt x="7" y="1"/>
                      <a:pt x="5" y="0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1" y="6"/>
                      <a:pt x="0" y="10"/>
                      <a:pt x="2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21">
                <a:extLst>
                  <a:ext uri="{FF2B5EF4-FFF2-40B4-BE49-F238E27FC236}">
                    <a16:creationId xmlns:a16="http://schemas.microsoft.com/office/drawing/2014/main" id="{D20E26EF-D345-4F2D-BD1F-411700C01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8760" y="3641861"/>
                <a:ext cx="196992" cy="69010"/>
              </a:xfrm>
              <a:custGeom>
                <a:avLst/>
                <a:gdLst>
                  <a:gd name="T0" fmla="*/ 69 w 85"/>
                  <a:gd name="T1" fmla="*/ 19 h 30"/>
                  <a:gd name="T2" fmla="*/ 30 w 85"/>
                  <a:gd name="T3" fmla="*/ 4 h 30"/>
                  <a:gd name="T4" fmla="*/ 1 w 85"/>
                  <a:gd name="T5" fmla="*/ 14 h 30"/>
                  <a:gd name="T6" fmla="*/ 15 w 85"/>
                  <a:gd name="T7" fmla="*/ 7 h 30"/>
                  <a:gd name="T8" fmla="*/ 23 w 85"/>
                  <a:gd name="T9" fmla="*/ 10 h 30"/>
                  <a:gd name="T10" fmla="*/ 37 w 85"/>
                  <a:gd name="T11" fmla="*/ 14 h 30"/>
                  <a:gd name="T12" fmla="*/ 54 w 85"/>
                  <a:gd name="T13" fmla="*/ 23 h 30"/>
                  <a:gd name="T14" fmla="*/ 58 w 85"/>
                  <a:gd name="T15" fmla="*/ 29 h 30"/>
                  <a:gd name="T16" fmla="*/ 84 w 85"/>
                  <a:gd name="T17" fmla="*/ 28 h 30"/>
                  <a:gd name="T18" fmla="*/ 69 w 85"/>
                  <a:gd name="T19" fmla="*/ 1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30">
                    <a:moveTo>
                      <a:pt x="69" y="19"/>
                    </a:moveTo>
                    <a:cubicBezTo>
                      <a:pt x="63" y="19"/>
                      <a:pt x="46" y="7"/>
                      <a:pt x="30" y="4"/>
                    </a:cubicBezTo>
                    <a:cubicBezTo>
                      <a:pt x="14" y="0"/>
                      <a:pt x="0" y="12"/>
                      <a:pt x="1" y="14"/>
                    </a:cubicBezTo>
                    <a:cubicBezTo>
                      <a:pt x="3" y="16"/>
                      <a:pt x="11" y="10"/>
                      <a:pt x="15" y="7"/>
                    </a:cubicBezTo>
                    <a:cubicBezTo>
                      <a:pt x="19" y="4"/>
                      <a:pt x="23" y="9"/>
                      <a:pt x="23" y="10"/>
                    </a:cubicBezTo>
                    <a:cubicBezTo>
                      <a:pt x="23" y="12"/>
                      <a:pt x="28" y="13"/>
                      <a:pt x="37" y="14"/>
                    </a:cubicBezTo>
                    <a:cubicBezTo>
                      <a:pt x="45" y="14"/>
                      <a:pt x="46" y="21"/>
                      <a:pt x="54" y="23"/>
                    </a:cubicBezTo>
                    <a:cubicBezTo>
                      <a:pt x="61" y="24"/>
                      <a:pt x="54" y="27"/>
                      <a:pt x="58" y="29"/>
                    </a:cubicBezTo>
                    <a:cubicBezTo>
                      <a:pt x="61" y="30"/>
                      <a:pt x="82" y="30"/>
                      <a:pt x="84" y="28"/>
                    </a:cubicBezTo>
                    <a:cubicBezTo>
                      <a:pt x="85" y="26"/>
                      <a:pt x="74" y="19"/>
                      <a:pt x="69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22">
                <a:extLst>
                  <a:ext uri="{FF2B5EF4-FFF2-40B4-BE49-F238E27FC236}">
                    <a16:creationId xmlns:a16="http://schemas.microsoft.com/office/drawing/2014/main" id="{9F971173-E5A1-4CDA-B4E5-700915534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1685" y="3735965"/>
                <a:ext cx="43915" cy="21330"/>
              </a:xfrm>
              <a:custGeom>
                <a:avLst/>
                <a:gdLst>
                  <a:gd name="T0" fmla="*/ 1 w 19"/>
                  <a:gd name="T1" fmla="*/ 3 h 9"/>
                  <a:gd name="T2" fmla="*/ 18 w 19"/>
                  <a:gd name="T3" fmla="*/ 6 h 9"/>
                  <a:gd name="T4" fmla="*/ 1 w 19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9">
                    <a:moveTo>
                      <a:pt x="1" y="3"/>
                    </a:moveTo>
                    <a:cubicBezTo>
                      <a:pt x="3" y="5"/>
                      <a:pt x="16" y="9"/>
                      <a:pt x="18" y="6"/>
                    </a:cubicBezTo>
                    <a:cubicBezTo>
                      <a:pt x="19" y="3"/>
                      <a:pt x="0" y="0"/>
                      <a:pt x="1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123">
                <a:extLst>
                  <a:ext uri="{FF2B5EF4-FFF2-40B4-BE49-F238E27FC236}">
                    <a16:creationId xmlns:a16="http://schemas.microsoft.com/office/drawing/2014/main" id="{AB7D340D-7836-44F9-8927-233B03A54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970" y="3733456"/>
                <a:ext cx="41406" cy="23840"/>
              </a:xfrm>
              <a:custGeom>
                <a:avLst/>
                <a:gdLst>
                  <a:gd name="T0" fmla="*/ 3 w 18"/>
                  <a:gd name="T1" fmla="*/ 5 h 10"/>
                  <a:gd name="T2" fmla="*/ 16 w 18"/>
                  <a:gd name="T3" fmla="*/ 5 h 10"/>
                  <a:gd name="T4" fmla="*/ 3 w 18"/>
                  <a:gd name="T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0">
                    <a:moveTo>
                      <a:pt x="3" y="5"/>
                    </a:moveTo>
                    <a:cubicBezTo>
                      <a:pt x="6" y="10"/>
                      <a:pt x="15" y="7"/>
                      <a:pt x="16" y="5"/>
                    </a:cubicBezTo>
                    <a:cubicBezTo>
                      <a:pt x="18" y="1"/>
                      <a:pt x="0" y="0"/>
                      <a:pt x="3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124">
                <a:extLst>
                  <a:ext uri="{FF2B5EF4-FFF2-40B4-BE49-F238E27FC236}">
                    <a16:creationId xmlns:a16="http://schemas.microsoft.com/office/drawing/2014/main" id="{B3FC93D9-9E68-40B1-B9B6-9676B67A1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4005" y="4060939"/>
                <a:ext cx="112925" cy="124218"/>
              </a:xfrm>
              <a:custGeom>
                <a:avLst/>
                <a:gdLst>
                  <a:gd name="T0" fmla="*/ 44 w 49"/>
                  <a:gd name="T1" fmla="*/ 14 h 54"/>
                  <a:gd name="T2" fmla="*/ 39 w 49"/>
                  <a:gd name="T3" fmla="*/ 9 h 54"/>
                  <a:gd name="T4" fmla="*/ 33 w 49"/>
                  <a:gd name="T5" fmla="*/ 9 h 54"/>
                  <a:gd name="T6" fmla="*/ 28 w 49"/>
                  <a:gd name="T7" fmla="*/ 5 h 54"/>
                  <a:gd name="T8" fmla="*/ 18 w 49"/>
                  <a:gd name="T9" fmla="*/ 0 h 54"/>
                  <a:gd name="T10" fmla="*/ 18 w 49"/>
                  <a:gd name="T11" fmla="*/ 1 h 54"/>
                  <a:gd name="T12" fmla="*/ 12 w 49"/>
                  <a:gd name="T13" fmla="*/ 4 h 54"/>
                  <a:gd name="T14" fmla="*/ 9 w 49"/>
                  <a:gd name="T15" fmla="*/ 10 h 54"/>
                  <a:gd name="T16" fmla="*/ 6 w 49"/>
                  <a:gd name="T17" fmla="*/ 15 h 54"/>
                  <a:gd name="T18" fmla="*/ 4 w 49"/>
                  <a:gd name="T19" fmla="*/ 19 h 54"/>
                  <a:gd name="T20" fmla="*/ 2 w 49"/>
                  <a:gd name="T21" fmla="*/ 24 h 54"/>
                  <a:gd name="T22" fmla="*/ 1 w 49"/>
                  <a:gd name="T23" fmla="*/ 30 h 54"/>
                  <a:gd name="T24" fmla="*/ 6 w 49"/>
                  <a:gd name="T25" fmla="*/ 34 h 54"/>
                  <a:gd name="T26" fmla="*/ 10 w 49"/>
                  <a:gd name="T27" fmla="*/ 35 h 54"/>
                  <a:gd name="T28" fmla="*/ 6 w 49"/>
                  <a:gd name="T29" fmla="*/ 40 h 54"/>
                  <a:gd name="T30" fmla="*/ 6 w 49"/>
                  <a:gd name="T31" fmla="*/ 40 h 54"/>
                  <a:gd name="T32" fmla="*/ 7 w 49"/>
                  <a:gd name="T33" fmla="*/ 44 h 54"/>
                  <a:gd name="T34" fmla="*/ 7 w 49"/>
                  <a:gd name="T35" fmla="*/ 48 h 54"/>
                  <a:gd name="T36" fmla="*/ 13 w 49"/>
                  <a:gd name="T37" fmla="*/ 50 h 54"/>
                  <a:gd name="T38" fmla="*/ 19 w 49"/>
                  <a:gd name="T39" fmla="*/ 49 h 54"/>
                  <a:gd name="T40" fmla="*/ 26 w 49"/>
                  <a:gd name="T41" fmla="*/ 37 h 54"/>
                  <a:gd name="T42" fmla="*/ 42 w 49"/>
                  <a:gd name="T43" fmla="*/ 28 h 54"/>
                  <a:gd name="T44" fmla="*/ 47 w 49"/>
                  <a:gd name="T45" fmla="*/ 20 h 54"/>
                  <a:gd name="T46" fmla="*/ 44 w 49"/>
                  <a:gd name="T47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54">
                    <a:moveTo>
                      <a:pt x="44" y="14"/>
                    </a:moveTo>
                    <a:cubicBezTo>
                      <a:pt x="41" y="10"/>
                      <a:pt x="39" y="8"/>
                      <a:pt x="39" y="9"/>
                    </a:cubicBezTo>
                    <a:cubicBezTo>
                      <a:pt x="38" y="10"/>
                      <a:pt x="35" y="11"/>
                      <a:pt x="33" y="9"/>
                    </a:cubicBezTo>
                    <a:cubicBezTo>
                      <a:pt x="30" y="8"/>
                      <a:pt x="29" y="5"/>
                      <a:pt x="28" y="5"/>
                    </a:cubicBezTo>
                    <a:cubicBezTo>
                      <a:pt x="26" y="5"/>
                      <a:pt x="21" y="2"/>
                      <a:pt x="18" y="0"/>
                    </a:cubicBezTo>
                    <a:cubicBezTo>
                      <a:pt x="18" y="0"/>
                      <a:pt x="18" y="1"/>
                      <a:pt x="18" y="1"/>
                    </a:cubicBezTo>
                    <a:cubicBezTo>
                      <a:pt x="18" y="3"/>
                      <a:pt x="15" y="4"/>
                      <a:pt x="12" y="4"/>
                    </a:cubicBezTo>
                    <a:cubicBezTo>
                      <a:pt x="9" y="4"/>
                      <a:pt x="9" y="7"/>
                      <a:pt x="9" y="10"/>
                    </a:cubicBezTo>
                    <a:cubicBezTo>
                      <a:pt x="9" y="12"/>
                      <a:pt x="7" y="12"/>
                      <a:pt x="6" y="15"/>
                    </a:cubicBezTo>
                    <a:cubicBezTo>
                      <a:pt x="5" y="17"/>
                      <a:pt x="6" y="18"/>
                      <a:pt x="4" y="19"/>
                    </a:cubicBezTo>
                    <a:cubicBezTo>
                      <a:pt x="1" y="20"/>
                      <a:pt x="0" y="22"/>
                      <a:pt x="2" y="24"/>
                    </a:cubicBezTo>
                    <a:cubicBezTo>
                      <a:pt x="3" y="27"/>
                      <a:pt x="2" y="28"/>
                      <a:pt x="1" y="30"/>
                    </a:cubicBezTo>
                    <a:cubicBezTo>
                      <a:pt x="1" y="31"/>
                      <a:pt x="4" y="32"/>
                      <a:pt x="6" y="34"/>
                    </a:cubicBezTo>
                    <a:cubicBezTo>
                      <a:pt x="9" y="36"/>
                      <a:pt x="9" y="33"/>
                      <a:pt x="10" y="35"/>
                    </a:cubicBezTo>
                    <a:cubicBezTo>
                      <a:pt x="11" y="37"/>
                      <a:pt x="9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7" y="41"/>
                      <a:pt x="8" y="43"/>
                      <a:pt x="7" y="44"/>
                    </a:cubicBezTo>
                    <a:cubicBezTo>
                      <a:pt x="6" y="46"/>
                      <a:pt x="5" y="46"/>
                      <a:pt x="7" y="48"/>
                    </a:cubicBezTo>
                    <a:cubicBezTo>
                      <a:pt x="10" y="50"/>
                      <a:pt x="11" y="47"/>
                      <a:pt x="13" y="50"/>
                    </a:cubicBezTo>
                    <a:cubicBezTo>
                      <a:pt x="15" y="53"/>
                      <a:pt x="17" y="54"/>
                      <a:pt x="19" y="49"/>
                    </a:cubicBezTo>
                    <a:cubicBezTo>
                      <a:pt x="21" y="45"/>
                      <a:pt x="23" y="38"/>
                      <a:pt x="26" y="37"/>
                    </a:cubicBezTo>
                    <a:cubicBezTo>
                      <a:pt x="30" y="35"/>
                      <a:pt x="38" y="34"/>
                      <a:pt x="42" y="28"/>
                    </a:cubicBezTo>
                    <a:cubicBezTo>
                      <a:pt x="47" y="22"/>
                      <a:pt x="44" y="22"/>
                      <a:pt x="47" y="20"/>
                    </a:cubicBezTo>
                    <a:cubicBezTo>
                      <a:pt x="49" y="18"/>
                      <a:pt x="47" y="17"/>
                      <a:pt x="44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25">
                <a:extLst>
                  <a:ext uri="{FF2B5EF4-FFF2-40B4-BE49-F238E27FC236}">
                    <a16:creationId xmlns:a16="http://schemas.microsoft.com/office/drawing/2014/main" id="{3615268B-60DD-409D-AFA3-C0ECC44ED4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63356" y="1960529"/>
                <a:ext cx="1135527" cy="848194"/>
              </a:xfrm>
              <a:custGeom>
                <a:avLst/>
                <a:gdLst>
                  <a:gd name="T0" fmla="*/ 432 w 493"/>
                  <a:gd name="T1" fmla="*/ 42 h 368"/>
                  <a:gd name="T2" fmla="*/ 396 w 493"/>
                  <a:gd name="T3" fmla="*/ 59 h 368"/>
                  <a:gd name="T4" fmla="*/ 394 w 493"/>
                  <a:gd name="T5" fmla="*/ 37 h 368"/>
                  <a:gd name="T6" fmla="*/ 352 w 493"/>
                  <a:gd name="T7" fmla="*/ 34 h 368"/>
                  <a:gd name="T8" fmla="*/ 393 w 493"/>
                  <a:gd name="T9" fmla="*/ 27 h 368"/>
                  <a:gd name="T10" fmla="*/ 390 w 493"/>
                  <a:gd name="T11" fmla="*/ 12 h 368"/>
                  <a:gd name="T12" fmla="*/ 333 w 493"/>
                  <a:gd name="T13" fmla="*/ 0 h 368"/>
                  <a:gd name="T14" fmla="*/ 280 w 493"/>
                  <a:gd name="T15" fmla="*/ 7 h 368"/>
                  <a:gd name="T16" fmla="*/ 240 w 493"/>
                  <a:gd name="T17" fmla="*/ 7 h 368"/>
                  <a:gd name="T18" fmla="*/ 207 w 493"/>
                  <a:gd name="T19" fmla="*/ 22 h 368"/>
                  <a:gd name="T20" fmla="*/ 199 w 493"/>
                  <a:gd name="T21" fmla="*/ 26 h 368"/>
                  <a:gd name="T22" fmla="*/ 176 w 493"/>
                  <a:gd name="T23" fmla="*/ 33 h 368"/>
                  <a:gd name="T24" fmla="*/ 154 w 493"/>
                  <a:gd name="T25" fmla="*/ 41 h 368"/>
                  <a:gd name="T26" fmla="*/ 116 w 493"/>
                  <a:gd name="T27" fmla="*/ 34 h 368"/>
                  <a:gd name="T28" fmla="*/ 95 w 493"/>
                  <a:gd name="T29" fmla="*/ 50 h 368"/>
                  <a:gd name="T30" fmla="*/ 63 w 493"/>
                  <a:gd name="T31" fmla="*/ 70 h 368"/>
                  <a:gd name="T32" fmla="*/ 0 w 493"/>
                  <a:gd name="T33" fmla="*/ 101 h 368"/>
                  <a:gd name="T34" fmla="*/ 40 w 493"/>
                  <a:gd name="T35" fmla="*/ 113 h 368"/>
                  <a:gd name="T36" fmla="*/ 11 w 493"/>
                  <a:gd name="T37" fmla="*/ 123 h 368"/>
                  <a:gd name="T38" fmla="*/ 36 w 493"/>
                  <a:gd name="T39" fmla="*/ 138 h 368"/>
                  <a:gd name="T40" fmla="*/ 67 w 493"/>
                  <a:gd name="T41" fmla="*/ 137 h 368"/>
                  <a:gd name="T42" fmla="*/ 116 w 493"/>
                  <a:gd name="T43" fmla="*/ 150 h 368"/>
                  <a:gd name="T44" fmla="*/ 140 w 493"/>
                  <a:gd name="T45" fmla="*/ 183 h 368"/>
                  <a:gd name="T46" fmla="*/ 144 w 493"/>
                  <a:gd name="T47" fmla="*/ 212 h 368"/>
                  <a:gd name="T48" fmla="*/ 174 w 493"/>
                  <a:gd name="T49" fmla="*/ 222 h 368"/>
                  <a:gd name="T50" fmla="*/ 171 w 493"/>
                  <a:gd name="T51" fmla="*/ 234 h 368"/>
                  <a:gd name="T52" fmla="*/ 167 w 493"/>
                  <a:gd name="T53" fmla="*/ 254 h 368"/>
                  <a:gd name="T54" fmla="*/ 161 w 493"/>
                  <a:gd name="T55" fmla="*/ 278 h 368"/>
                  <a:gd name="T56" fmla="*/ 168 w 493"/>
                  <a:gd name="T57" fmla="*/ 311 h 368"/>
                  <a:gd name="T58" fmla="*/ 183 w 493"/>
                  <a:gd name="T59" fmla="*/ 330 h 368"/>
                  <a:gd name="T60" fmla="*/ 205 w 493"/>
                  <a:gd name="T61" fmla="*/ 355 h 368"/>
                  <a:gd name="T62" fmla="*/ 236 w 493"/>
                  <a:gd name="T63" fmla="*/ 367 h 368"/>
                  <a:gd name="T64" fmla="*/ 245 w 493"/>
                  <a:gd name="T65" fmla="*/ 336 h 368"/>
                  <a:gd name="T66" fmla="*/ 259 w 493"/>
                  <a:gd name="T67" fmla="*/ 320 h 368"/>
                  <a:gd name="T68" fmla="*/ 261 w 493"/>
                  <a:gd name="T69" fmla="*/ 305 h 368"/>
                  <a:gd name="T70" fmla="*/ 274 w 493"/>
                  <a:gd name="T71" fmla="*/ 295 h 368"/>
                  <a:gd name="T72" fmla="*/ 286 w 493"/>
                  <a:gd name="T73" fmla="*/ 292 h 368"/>
                  <a:gd name="T74" fmla="*/ 329 w 493"/>
                  <a:gd name="T75" fmla="*/ 263 h 368"/>
                  <a:gd name="T76" fmla="*/ 356 w 493"/>
                  <a:gd name="T77" fmla="*/ 256 h 368"/>
                  <a:gd name="T78" fmla="*/ 411 w 493"/>
                  <a:gd name="T79" fmla="*/ 232 h 368"/>
                  <a:gd name="T80" fmla="*/ 381 w 493"/>
                  <a:gd name="T81" fmla="*/ 225 h 368"/>
                  <a:gd name="T82" fmla="*/ 412 w 493"/>
                  <a:gd name="T83" fmla="*/ 227 h 368"/>
                  <a:gd name="T84" fmla="*/ 406 w 493"/>
                  <a:gd name="T85" fmla="*/ 200 h 368"/>
                  <a:gd name="T86" fmla="*/ 390 w 493"/>
                  <a:gd name="T87" fmla="*/ 186 h 368"/>
                  <a:gd name="T88" fmla="*/ 425 w 493"/>
                  <a:gd name="T89" fmla="*/ 181 h 368"/>
                  <a:gd name="T90" fmla="*/ 434 w 493"/>
                  <a:gd name="T91" fmla="*/ 164 h 368"/>
                  <a:gd name="T92" fmla="*/ 430 w 493"/>
                  <a:gd name="T93" fmla="*/ 138 h 368"/>
                  <a:gd name="T94" fmla="*/ 421 w 493"/>
                  <a:gd name="T95" fmla="*/ 127 h 368"/>
                  <a:gd name="T96" fmla="*/ 424 w 493"/>
                  <a:gd name="T97" fmla="*/ 115 h 368"/>
                  <a:gd name="T98" fmla="*/ 412 w 493"/>
                  <a:gd name="T99" fmla="*/ 110 h 368"/>
                  <a:gd name="T100" fmla="*/ 445 w 493"/>
                  <a:gd name="T101" fmla="*/ 76 h 368"/>
                  <a:gd name="T102" fmla="*/ 437 w 493"/>
                  <a:gd name="T103" fmla="*/ 67 h 368"/>
                  <a:gd name="T104" fmla="*/ 446 w 493"/>
                  <a:gd name="T105" fmla="*/ 58 h 368"/>
                  <a:gd name="T106" fmla="*/ 493 w 493"/>
                  <a:gd name="T107" fmla="*/ 41 h 368"/>
                  <a:gd name="T108" fmla="*/ 162 w 493"/>
                  <a:gd name="T109" fmla="*/ 235 h 368"/>
                  <a:gd name="T110" fmla="*/ 154 w 493"/>
                  <a:gd name="T111" fmla="*/ 24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93" h="368">
                    <a:moveTo>
                      <a:pt x="465" y="34"/>
                    </a:moveTo>
                    <a:cubicBezTo>
                      <a:pt x="456" y="34"/>
                      <a:pt x="449" y="35"/>
                      <a:pt x="449" y="41"/>
                    </a:cubicBezTo>
                    <a:cubicBezTo>
                      <a:pt x="448" y="47"/>
                      <a:pt x="437" y="40"/>
                      <a:pt x="432" y="42"/>
                    </a:cubicBezTo>
                    <a:cubicBezTo>
                      <a:pt x="427" y="44"/>
                      <a:pt x="430" y="37"/>
                      <a:pt x="425" y="40"/>
                    </a:cubicBezTo>
                    <a:cubicBezTo>
                      <a:pt x="420" y="42"/>
                      <a:pt x="415" y="48"/>
                      <a:pt x="409" y="50"/>
                    </a:cubicBezTo>
                    <a:cubicBezTo>
                      <a:pt x="404" y="52"/>
                      <a:pt x="399" y="58"/>
                      <a:pt x="396" y="59"/>
                    </a:cubicBezTo>
                    <a:cubicBezTo>
                      <a:pt x="392" y="59"/>
                      <a:pt x="403" y="48"/>
                      <a:pt x="409" y="42"/>
                    </a:cubicBezTo>
                    <a:cubicBezTo>
                      <a:pt x="415" y="36"/>
                      <a:pt x="412" y="30"/>
                      <a:pt x="404" y="31"/>
                    </a:cubicBezTo>
                    <a:cubicBezTo>
                      <a:pt x="397" y="31"/>
                      <a:pt x="398" y="36"/>
                      <a:pt x="394" y="37"/>
                    </a:cubicBezTo>
                    <a:cubicBezTo>
                      <a:pt x="390" y="38"/>
                      <a:pt x="369" y="48"/>
                      <a:pt x="368" y="45"/>
                    </a:cubicBezTo>
                    <a:cubicBezTo>
                      <a:pt x="367" y="42"/>
                      <a:pt x="385" y="37"/>
                      <a:pt x="385" y="35"/>
                    </a:cubicBezTo>
                    <a:cubicBezTo>
                      <a:pt x="385" y="32"/>
                      <a:pt x="362" y="32"/>
                      <a:pt x="352" y="34"/>
                    </a:cubicBezTo>
                    <a:cubicBezTo>
                      <a:pt x="342" y="35"/>
                      <a:pt x="325" y="41"/>
                      <a:pt x="325" y="38"/>
                    </a:cubicBezTo>
                    <a:cubicBezTo>
                      <a:pt x="324" y="35"/>
                      <a:pt x="345" y="31"/>
                      <a:pt x="355" y="30"/>
                    </a:cubicBezTo>
                    <a:cubicBezTo>
                      <a:pt x="366" y="29"/>
                      <a:pt x="385" y="31"/>
                      <a:pt x="393" y="27"/>
                    </a:cubicBezTo>
                    <a:cubicBezTo>
                      <a:pt x="401" y="24"/>
                      <a:pt x="413" y="24"/>
                      <a:pt x="416" y="21"/>
                    </a:cubicBezTo>
                    <a:cubicBezTo>
                      <a:pt x="418" y="18"/>
                      <a:pt x="406" y="15"/>
                      <a:pt x="401" y="15"/>
                    </a:cubicBezTo>
                    <a:cubicBezTo>
                      <a:pt x="395" y="15"/>
                      <a:pt x="389" y="15"/>
                      <a:pt x="390" y="12"/>
                    </a:cubicBezTo>
                    <a:cubicBezTo>
                      <a:pt x="390" y="9"/>
                      <a:pt x="381" y="8"/>
                      <a:pt x="380" y="6"/>
                    </a:cubicBezTo>
                    <a:cubicBezTo>
                      <a:pt x="379" y="4"/>
                      <a:pt x="361" y="6"/>
                      <a:pt x="357" y="3"/>
                    </a:cubicBezTo>
                    <a:cubicBezTo>
                      <a:pt x="354" y="1"/>
                      <a:pt x="342" y="0"/>
                      <a:pt x="333" y="0"/>
                    </a:cubicBezTo>
                    <a:cubicBezTo>
                      <a:pt x="323" y="1"/>
                      <a:pt x="304" y="1"/>
                      <a:pt x="299" y="1"/>
                    </a:cubicBezTo>
                    <a:cubicBezTo>
                      <a:pt x="295" y="2"/>
                      <a:pt x="292" y="3"/>
                      <a:pt x="288" y="3"/>
                    </a:cubicBezTo>
                    <a:cubicBezTo>
                      <a:pt x="284" y="3"/>
                      <a:pt x="278" y="4"/>
                      <a:pt x="280" y="7"/>
                    </a:cubicBezTo>
                    <a:cubicBezTo>
                      <a:pt x="284" y="12"/>
                      <a:pt x="274" y="14"/>
                      <a:pt x="274" y="10"/>
                    </a:cubicBezTo>
                    <a:cubicBezTo>
                      <a:pt x="275" y="6"/>
                      <a:pt x="265" y="5"/>
                      <a:pt x="262" y="7"/>
                    </a:cubicBezTo>
                    <a:cubicBezTo>
                      <a:pt x="258" y="10"/>
                      <a:pt x="242" y="4"/>
                      <a:pt x="240" y="7"/>
                    </a:cubicBezTo>
                    <a:cubicBezTo>
                      <a:pt x="238" y="11"/>
                      <a:pt x="219" y="10"/>
                      <a:pt x="213" y="11"/>
                    </a:cubicBezTo>
                    <a:cubicBezTo>
                      <a:pt x="208" y="11"/>
                      <a:pt x="222" y="16"/>
                      <a:pt x="222" y="18"/>
                    </a:cubicBezTo>
                    <a:cubicBezTo>
                      <a:pt x="221" y="20"/>
                      <a:pt x="204" y="18"/>
                      <a:pt x="207" y="22"/>
                    </a:cubicBezTo>
                    <a:cubicBezTo>
                      <a:pt x="211" y="26"/>
                      <a:pt x="222" y="30"/>
                      <a:pt x="228" y="35"/>
                    </a:cubicBezTo>
                    <a:cubicBezTo>
                      <a:pt x="233" y="40"/>
                      <a:pt x="223" y="37"/>
                      <a:pt x="217" y="33"/>
                    </a:cubicBezTo>
                    <a:cubicBezTo>
                      <a:pt x="211" y="29"/>
                      <a:pt x="203" y="31"/>
                      <a:pt x="199" y="26"/>
                    </a:cubicBezTo>
                    <a:cubicBezTo>
                      <a:pt x="196" y="22"/>
                      <a:pt x="181" y="19"/>
                      <a:pt x="178" y="22"/>
                    </a:cubicBezTo>
                    <a:cubicBezTo>
                      <a:pt x="174" y="25"/>
                      <a:pt x="188" y="30"/>
                      <a:pt x="188" y="33"/>
                    </a:cubicBezTo>
                    <a:cubicBezTo>
                      <a:pt x="188" y="36"/>
                      <a:pt x="178" y="32"/>
                      <a:pt x="176" y="33"/>
                    </a:cubicBezTo>
                    <a:cubicBezTo>
                      <a:pt x="175" y="35"/>
                      <a:pt x="166" y="25"/>
                      <a:pt x="162" y="25"/>
                    </a:cubicBezTo>
                    <a:cubicBezTo>
                      <a:pt x="157" y="25"/>
                      <a:pt x="161" y="30"/>
                      <a:pt x="161" y="36"/>
                    </a:cubicBezTo>
                    <a:cubicBezTo>
                      <a:pt x="161" y="41"/>
                      <a:pt x="152" y="45"/>
                      <a:pt x="154" y="41"/>
                    </a:cubicBezTo>
                    <a:cubicBezTo>
                      <a:pt x="157" y="37"/>
                      <a:pt x="155" y="26"/>
                      <a:pt x="150" y="25"/>
                    </a:cubicBezTo>
                    <a:cubicBezTo>
                      <a:pt x="145" y="23"/>
                      <a:pt x="132" y="29"/>
                      <a:pt x="125" y="28"/>
                    </a:cubicBezTo>
                    <a:cubicBezTo>
                      <a:pt x="119" y="28"/>
                      <a:pt x="110" y="30"/>
                      <a:pt x="116" y="34"/>
                    </a:cubicBezTo>
                    <a:cubicBezTo>
                      <a:pt x="121" y="37"/>
                      <a:pt x="115" y="39"/>
                      <a:pt x="110" y="35"/>
                    </a:cubicBezTo>
                    <a:cubicBezTo>
                      <a:pt x="105" y="32"/>
                      <a:pt x="89" y="35"/>
                      <a:pt x="92" y="38"/>
                    </a:cubicBezTo>
                    <a:cubicBezTo>
                      <a:pt x="96" y="40"/>
                      <a:pt x="97" y="47"/>
                      <a:pt x="95" y="50"/>
                    </a:cubicBezTo>
                    <a:cubicBezTo>
                      <a:pt x="93" y="53"/>
                      <a:pt x="86" y="47"/>
                      <a:pt x="79" y="47"/>
                    </a:cubicBezTo>
                    <a:cubicBezTo>
                      <a:pt x="73" y="48"/>
                      <a:pt x="41" y="63"/>
                      <a:pt x="43" y="67"/>
                    </a:cubicBezTo>
                    <a:cubicBezTo>
                      <a:pt x="45" y="71"/>
                      <a:pt x="58" y="68"/>
                      <a:pt x="63" y="70"/>
                    </a:cubicBezTo>
                    <a:cubicBezTo>
                      <a:pt x="67" y="73"/>
                      <a:pt x="61" y="81"/>
                      <a:pt x="56" y="85"/>
                    </a:cubicBezTo>
                    <a:cubicBezTo>
                      <a:pt x="51" y="89"/>
                      <a:pt x="31" y="85"/>
                      <a:pt x="31" y="89"/>
                    </a:cubicBezTo>
                    <a:cubicBezTo>
                      <a:pt x="30" y="94"/>
                      <a:pt x="0" y="94"/>
                      <a:pt x="0" y="101"/>
                    </a:cubicBezTo>
                    <a:cubicBezTo>
                      <a:pt x="0" y="104"/>
                      <a:pt x="2" y="107"/>
                      <a:pt x="5" y="107"/>
                    </a:cubicBezTo>
                    <a:cubicBezTo>
                      <a:pt x="9" y="108"/>
                      <a:pt x="14" y="107"/>
                      <a:pt x="18" y="111"/>
                    </a:cubicBezTo>
                    <a:cubicBezTo>
                      <a:pt x="22" y="115"/>
                      <a:pt x="33" y="116"/>
                      <a:pt x="40" y="113"/>
                    </a:cubicBezTo>
                    <a:cubicBezTo>
                      <a:pt x="47" y="110"/>
                      <a:pt x="53" y="113"/>
                      <a:pt x="53" y="118"/>
                    </a:cubicBezTo>
                    <a:cubicBezTo>
                      <a:pt x="52" y="122"/>
                      <a:pt x="36" y="116"/>
                      <a:pt x="31" y="119"/>
                    </a:cubicBezTo>
                    <a:cubicBezTo>
                      <a:pt x="26" y="122"/>
                      <a:pt x="11" y="119"/>
                      <a:pt x="11" y="123"/>
                    </a:cubicBezTo>
                    <a:cubicBezTo>
                      <a:pt x="12" y="126"/>
                      <a:pt x="20" y="125"/>
                      <a:pt x="26" y="127"/>
                    </a:cubicBezTo>
                    <a:cubicBezTo>
                      <a:pt x="32" y="128"/>
                      <a:pt x="26" y="130"/>
                      <a:pt x="26" y="133"/>
                    </a:cubicBezTo>
                    <a:cubicBezTo>
                      <a:pt x="26" y="136"/>
                      <a:pt x="29" y="135"/>
                      <a:pt x="36" y="138"/>
                    </a:cubicBezTo>
                    <a:cubicBezTo>
                      <a:pt x="42" y="141"/>
                      <a:pt x="52" y="143"/>
                      <a:pt x="49" y="140"/>
                    </a:cubicBezTo>
                    <a:cubicBezTo>
                      <a:pt x="45" y="136"/>
                      <a:pt x="55" y="137"/>
                      <a:pt x="57" y="139"/>
                    </a:cubicBezTo>
                    <a:cubicBezTo>
                      <a:pt x="58" y="141"/>
                      <a:pt x="63" y="136"/>
                      <a:pt x="67" y="137"/>
                    </a:cubicBezTo>
                    <a:cubicBezTo>
                      <a:pt x="72" y="138"/>
                      <a:pt x="74" y="133"/>
                      <a:pt x="77" y="135"/>
                    </a:cubicBezTo>
                    <a:cubicBezTo>
                      <a:pt x="81" y="137"/>
                      <a:pt x="97" y="139"/>
                      <a:pt x="103" y="142"/>
                    </a:cubicBezTo>
                    <a:cubicBezTo>
                      <a:pt x="109" y="145"/>
                      <a:pt x="117" y="146"/>
                      <a:pt x="116" y="150"/>
                    </a:cubicBezTo>
                    <a:cubicBezTo>
                      <a:pt x="115" y="155"/>
                      <a:pt x="121" y="158"/>
                      <a:pt x="127" y="161"/>
                    </a:cubicBezTo>
                    <a:cubicBezTo>
                      <a:pt x="134" y="164"/>
                      <a:pt x="135" y="170"/>
                      <a:pt x="135" y="174"/>
                    </a:cubicBezTo>
                    <a:cubicBezTo>
                      <a:pt x="134" y="178"/>
                      <a:pt x="141" y="181"/>
                      <a:pt x="140" y="183"/>
                    </a:cubicBezTo>
                    <a:cubicBezTo>
                      <a:pt x="139" y="185"/>
                      <a:pt x="140" y="187"/>
                      <a:pt x="144" y="191"/>
                    </a:cubicBezTo>
                    <a:cubicBezTo>
                      <a:pt x="149" y="195"/>
                      <a:pt x="138" y="198"/>
                      <a:pt x="140" y="201"/>
                    </a:cubicBezTo>
                    <a:cubicBezTo>
                      <a:pt x="143" y="204"/>
                      <a:pt x="136" y="211"/>
                      <a:pt x="144" y="212"/>
                    </a:cubicBezTo>
                    <a:cubicBezTo>
                      <a:pt x="152" y="213"/>
                      <a:pt x="150" y="207"/>
                      <a:pt x="156" y="207"/>
                    </a:cubicBezTo>
                    <a:cubicBezTo>
                      <a:pt x="162" y="207"/>
                      <a:pt x="156" y="212"/>
                      <a:pt x="159" y="215"/>
                    </a:cubicBezTo>
                    <a:cubicBezTo>
                      <a:pt x="162" y="218"/>
                      <a:pt x="169" y="217"/>
                      <a:pt x="174" y="222"/>
                    </a:cubicBezTo>
                    <a:cubicBezTo>
                      <a:pt x="180" y="227"/>
                      <a:pt x="177" y="230"/>
                      <a:pt x="171" y="226"/>
                    </a:cubicBezTo>
                    <a:cubicBezTo>
                      <a:pt x="166" y="221"/>
                      <a:pt x="150" y="222"/>
                      <a:pt x="150" y="224"/>
                    </a:cubicBezTo>
                    <a:cubicBezTo>
                      <a:pt x="150" y="225"/>
                      <a:pt x="167" y="235"/>
                      <a:pt x="171" y="234"/>
                    </a:cubicBezTo>
                    <a:cubicBezTo>
                      <a:pt x="175" y="232"/>
                      <a:pt x="181" y="240"/>
                      <a:pt x="178" y="242"/>
                    </a:cubicBezTo>
                    <a:cubicBezTo>
                      <a:pt x="176" y="245"/>
                      <a:pt x="177" y="250"/>
                      <a:pt x="177" y="253"/>
                    </a:cubicBezTo>
                    <a:cubicBezTo>
                      <a:pt x="176" y="256"/>
                      <a:pt x="170" y="253"/>
                      <a:pt x="167" y="254"/>
                    </a:cubicBezTo>
                    <a:cubicBezTo>
                      <a:pt x="163" y="254"/>
                      <a:pt x="160" y="255"/>
                      <a:pt x="160" y="260"/>
                    </a:cubicBezTo>
                    <a:cubicBezTo>
                      <a:pt x="160" y="264"/>
                      <a:pt x="154" y="266"/>
                      <a:pt x="154" y="271"/>
                    </a:cubicBezTo>
                    <a:cubicBezTo>
                      <a:pt x="153" y="276"/>
                      <a:pt x="158" y="276"/>
                      <a:pt x="161" y="278"/>
                    </a:cubicBezTo>
                    <a:cubicBezTo>
                      <a:pt x="164" y="280"/>
                      <a:pt x="156" y="282"/>
                      <a:pt x="155" y="285"/>
                    </a:cubicBezTo>
                    <a:cubicBezTo>
                      <a:pt x="155" y="289"/>
                      <a:pt x="163" y="295"/>
                      <a:pt x="166" y="297"/>
                    </a:cubicBezTo>
                    <a:cubicBezTo>
                      <a:pt x="169" y="299"/>
                      <a:pt x="167" y="307"/>
                      <a:pt x="168" y="311"/>
                    </a:cubicBezTo>
                    <a:cubicBezTo>
                      <a:pt x="169" y="315"/>
                      <a:pt x="173" y="310"/>
                      <a:pt x="173" y="315"/>
                    </a:cubicBezTo>
                    <a:cubicBezTo>
                      <a:pt x="172" y="320"/>
                      <a:pt x="176" y="320"/>
                      <a:pt x="177" y="323"/>
                    </a:cubicBezTo>
                    <a:cubicBezTo>
                      <a:pt x="177" y="326"/>
                      <a:pt x="184" y="326"/>
                      <a:pt x="183" y="330"/>
                    </a:cubicBezTo>
                    <a:cubicBezTo>
                      <a:pt x="181" y="334"/>
                      <a:pt x="185" y="338"/>
                      <a:pt x="187" y="340"/>
                    </a:cubicBezTo>
                    <a:cubicBezTo>
                      <a:pt x="188" y="342"/>
                      <a:pt x="194" y="346"/>
                      <a:pt x="196" y="349"/>
                    </a:cubicBezTo>
                    <a:cubicBezTo>
                      <a:pt x="197" y="352"/>
                      <a:pt x="200" y="357"/>
                      <a:pt x="205" y="355"/>
                    </a:cubicBezTo>
                    <a:cubicBezTo>
                      <a:pt x="209" y="354"/>
                      <a:pt x="209" y="358"/>
                      <a:pt x="213" y="358"/>
                    </a:cubicBezTo>
                    <a:cubicBezTo>
                      <a:pt x="216" y="357"/>
                      <a:pt x="221" y="359"/>
                      <a:pt x="222" y="362"/>
                    </a:cubicBezTo>
                    <a:cubicBezTo>
                      <a:pt x="223" y="364"/>
                      <a:pt x="233" y="367"/>
                      <a:pt x="236" y="367"/>
                    </a:cubicBezTo>
                    <a:cubicBezTo>
                      <a:pt x="239" y="368"/>
                      <a:pt x="239" y="362"/>
                      <a:pt x="242" y="361"/>
                    </a:cubicBezTo>
                    <a:cubicBezTo>
                      <a:pt x="245" y="360"/>
                      <a:pt x="244" y="349"/>
                      <a:pt x="246" y="348"/>
                    </a:cubicBezTo>
                    <a:cubicBezTo>
                      <a:pt x="248" y="348"/>
                      <a:pt x="248" y="337"/>
                      <a:pt x="245" y="336"/>
                    </a:cubicBezTo>
                    <a:cubicBezTo>
                      <a:pt x="243" y="335"/>
                      <a:pt x="244" y="331"/>
                      <a:pt x="249" y="332"/>
                    </a:cubicBezTo>
                    <a:cubicBezTo>
                      <a:pt x="255" y="333"/>
                      <a:pt x="253" y="327"/>
                      <a:pt x="256" y="326"/>
                    </a:cubicBezTo>
                    <a:cubicBezTo>
                      <a:pt x="258" y="326"/>
                      <a:pt x="257" y="321"/>
                      <a:pt x="259" y="320"/>
                    </a:cubicBezTo>
                    <a:cubicBezTo>
                      <a:pt x="261" y="320"/>
                      <a:pt x="261" y="316"/>
                      <a:pt x="259" y="314"/>
                    </a:cubicBezTo>
                    <a:cubicBezTo>
                      <a:pt x="258" y="313"/>
                      <a:pt x="259" y="311"/>
                      <a:pt x="262" y="311"/>
                    </a:cubicBezTo>
                    <a:cubicBezTo>
                      <a:pt x="265" y="310"/>
                      <a:pt x="264" y="306"/>
                      <a:pt x="261" y="305"/>
                    </a:cubicBezTo>
                    <a:cubicBezTo>
                      <a:pt x="257" y="303"/>
                      <a:pt x="258" y="299"/>
                      <a:pt x="262" y="302"/>
                    </a:cubicBezTo>
                    <a:cubicBezTo>
                      <a:pt x="266" y="304"/>
                      <a:pt x="268" y="302"/>
                      <a:pt x="266" y="299"/>
                    </a:cubicBezTo>
                    <a:cubicBezTo>
                      <a:pt x="264" y="297"/>
                      <a:pt x="269" y="295"/>
                      <a:pt x="274" y="295"/>
                    </a:cubicBezTo>
                    <a:cubicBezTo>
                      <a:pt x="279" y="294"/>
                      <a:pt x="281" y="292"/>
                      <a:pt x="281" y="288"/>
                    </a:cubicBezTo>
                    <a:cubicBezTo>
                      <a:pt x="280" y="284"/>
                      <a:pt x="286" y="284"/>
                      <a:pt x="285" y="288"/>
                    </a:cubicBezTo>
                    <a:cubicBezTo>
                      <a:pt x="283" y="291"/>
                      <a:pt x="284" y="294"/>
                      <a:pt x="286" y="292"/>
                    </a:cubicBezTo>
                    <a:cubicBezTo>
                      <a:pt x="289" y="289"/>
                      <a:pt x="293" y="291"/>
                      <a:pt x="301" y="289"/>
                    </a:cubicBezTo>
                    <a:cubicBezTo>
                      <a:pt x="309" y="286"/>
                      <a:pt x="317" y="280"/>
                      <a:pt x="319" y="273"/>
                    </a:cubicBezTo>
                    <a:cubicBezTo>
                      <a:pt x="321" y="267"/>
                      <a:pt x="330" y="268"/>
                      <a:pt x="329" y="263"/>
                    </a:cubicBezTo>
                    <a:cubicBezTo>
                      <a:pt x="328" y="259"/>
                      <a:pt x="331" y="257"/>
                      <a:pt x="337" y="260"/>
                    </a:cubicBezTo>
                    <a:cubicBezTo>
                      <a:pt x="343" y="263"/>
                      <a:pt x="338" y="258"/>
                      <a:pt x="344" y="258"/>
                    </a:cubicBezTo>
                    <a:cubicBezTo>
                      <a:pt x="351" y="258"/>
                      <a:pt x="350" y="256"/>
                      <a:pt x="356" y="256"/>
                    </a:cubicBezTo>
                    <a:cubicBezTo>
                      <a:pt x="363" y="255"/>
                      <a:pt x="379" y="253"/>
                      <a:pt x="385" y="248"/>
                    </a:cubicBezTo>
                    <a:cubicBezTo>
                      <a:pt x="391" y="243"/>
                      <a:pt x="403" y="239"/>
                      <a:pt x="408" y="236"/>
                    </a:cubicBezTo>
                    <a:cubicBezTo>
                      <a:pt x="413" y="233"/>
                      <a:pt x="414" y="230"/>
                      <a:pt x="411" y="232"/>
                    </a:cubicBezTo>
                    <a:cubicBezTo>
                      <a:pt x="408" y="234"/>
                      <a:pt x="402" y="234"/>
                      <a:pt x="397" y="233"/>
                    </a:cubicBezTo>
                    <a:cubicBezTo>
                      <a:pt x="392" y="231"/>
                      <a:pt x="384" y="227"/>
                      <a:pt x="379" y="230"/>
                    </a:cubicBezTo>
                    <a:cubicBezTo>
                      <a:pt x="373" y="234"/>
                      <a:pt x="377" y="226"/>
                      <a:pt x="381" y="225"/>
                    </a:cubicBezTo>
                    <a:cubicBezTo>
                      <a:pt x="386" y="225"/>
                      <a:pt x="384" y="222"/>
                      <a:pt x="383" y="218"/>
                    </a:cubicBezTo>
                    <a:cubicBezTo>
                      <a:pt x="382" y="213"/>
                      <a:pt x="390" y="216"/>
                      <a:pt x="394" y="221"/>
                    </a:cubicBezTo>
                    <a:cubicBezTo>
                      <a:pt x="398" y="227"/>
                      <a:pt x="405" y="229"/>
                      <a:pt x="412" y="227"/>
                    </a:cubicBezTo>
                    <a:cubicBezTo>
                      <a:pt x="418" y="226"/>
                      <a:pt x="412" y="220"/>
                      <a:pt x="415" y="217"/>
                    </a:cubicBezTo>
                    <a:cubicBezTo>
                      <a:pt x="417" y="213"/>
                      <a:pt x="395" y="202"/>
                      <a:pt x="394" y="198"/>
                    </a:cubicBezTo>
                    <a:cubicBezTo>
                      <a:pt x="393" y="194"/>
                      <a:pt x="399" y="197"/>
                      <a:pt x="406" y="200"/>
                    </a:cubicBezTo>
                    <a:cubicBezTo>
                      <a:pt x="412" y="202"/>
                      <a:pt x="413" y="195"/>
                      <a:pt x="413" y="191"/>
                    </a:cubicBezTo>
                    <a:cubicBezTo>
                      <a:pt x="413" y="188"/>
                      <a:pt x="400" y="188"/>
                      <a:pt x="394" y="191"/>
                    </a:cubicBezTo>
                    <a:cubicBezTo>
                      <a:pt x="388" y="194"/>
                      <a:pt x="382" y="187"/>
                      <a:pt x="390" y="186"/>
                    </a:cubicBezTo>
                    <a:cubicBezTo>
                      <a:pt x="398" y="185"/>
                      <a:pt x="391" y="182"/>
                      <a:pt x="393" y="179"/>
                    </a:cubicBezTo>
                    <a:cubicBezTo>
                      <a:pt x="396" y="177"/>
                      <a:pt x="406" y="186"/>
                      <a:pt x="411" y="184"/>
                    </a:cubicBezTo>
                    <a:cubicBezTo>
                      <a:pt x="417" y="183"/>
                      <a:pt x="420" y="185"/>
                      <a:pt x="425" y="181"/>
                    </a:cubicBezTo>
                    <a:cubicBezTo>
                      <a:pt x="429" y="177"/>
                      <a:pt x="417" y="174"/>
                      <a:pt x="414" y="171"/>
                    </a:cubicBezTo>
                    <a:cubicBezTo>
                      <a:pt x="412" y="168"/>
                      <a:pt x="427" y="169"/>
                      <a:pt x="432" y="169"/>
                    </a:cubicBezTo>
                    <a:cubicBezTo>
                      <a:pt x="437" y="170"/>
                      <a:pt x="438" y="162"/>
                      <a:pt x="434" y="164"/>
                    </a:cubicBezTo>
                    <a:cubicBezTo>
                      <a:pt x="430" y="165"/>
                      <a:pt x="417" y="159"/>
                      <a:pt x="420" y="155"/>
                    </a:cubicBezTo>
                    <a:cubicBezTo>
                      <a:pt x="422" y="151"/>
                      <a:pt x="428" y="156"/>
                      <a:pt x="434" y="152"/>
                    </a:cubicBezTo>
                    <a:cubicBezTo>
                      <a:pt x="440" y="149"/>
                      <a:pt x="434" y="138"/>
                      <a:pt x="430" y="138"/>
                    </a:cubicBezTo>
                    <a:cubicBezTo>
                      <a:pt x="426" y="138"/>
                      <a:pt x="416" y="136"/>
                      <a:pt x="416" y="134"/>
                    </a:cubicBezTo>
                    <a:cubicBezTo>
                      <a:pt x="416" y="132"/>
                      <a:pt x="407" y="130"/>
                      <a:pt x="410" y="128"/>
                    </a:cubicBezTo>
                    <a:cubicBezTo>
                      <a:pt x="412" y="126"/>
                      <a:pt x="415" y="131"/>
                      <a:pt x="421" y="127"/>
                    </a:cubicBezTo>
                    <a:cubicBezTo>
                      <a:pt x="426" y="123"/>
                      <a:pt x="437" y="128"/>
                      <a:pt x="442" y="127"/>
                    </a:cubicBezTo>
                    <a:cubicBezTo>
                      <a:pt x="447" y="126"/>
                      <a:pt x="440" y="116"/>
                      <a:pt x="437" y="118"/>
                    </a:cubicBezTo>
                    <a:cubicBezTo>
                      <a:pt x="435" y="120"/>
                      <a:pt x="425" y="120"/>
                      <a:pt x="424" y="115"/>
                    </a:cubicBezTo>
                    <a:cubicBezTo>
                      <a:pt x="423" y="110"/>
                      <a:pt x="433" y="115"/>
                      <a:pt x="435" y="113"/>
                    </a:cubicBezTo>
                    <a:cubicBezTo>
                      <a:pt x="437" y="110"/>
                      <a:pt x="421" y="104"/>
                      <a:pt x="419" y="109"/>
                    </a:cubicBezTo>
                    <a:cubicBezTo>
                      <a:pt x="417" y="114"/>
                      <a:pt x="408" y="113"/>
                      <a:pt x="412" y="110"/>
                    </a:cubicBezTo>
                    <a:cubicBezTo>
                      <a:pt x="417" y="107"/>
                      <a:pt x="418" y="99"/>
                      <a:pt x="417" y="95"/>
                    </a:cubicBezTo>
                    <a:cubicBezTo>
                      <a:pt x="417" y="91"/>
                      <a:pt x="434" y="90"/>
                      <a:pt x="432" y="84"/>
                    </a:cubicBezTo>
                    <a:cubicBezTo>
                      <a:pt x="430" y="77"/>
                      <a:pt x="440" y="76"/>
                      <a:pt x="445" y="76"/>
                    </a:cubicBezTo>
                    <a:cubicBezTo>
                      <a:pt x="451" y="76"/>
                      <a:pt x="445" y="69"/>
                      <a:pt x="440" y="69"/>
                    </a:cubicBezTo>
                    <a:cubicBezTo>
                      <a:pt x="434" y="70"/>
                      <a:pt x="429" y="76"/>
                      <a:pt x="426" y="74"/>
                    </a:cubicBezTo>
                    <a:cubicBezTo>
                      <a:pt x="424" y="71"/>
                      <a:pt x="432" y="67"/>
                      <a:pt x="437" y="67"/>
                    </a:cubicBezTo>
                    <a:cubicBezTo>
                      <a:pt x="442" y="67"/>
                      <a:pt x="453" y="66"/>
                      <a:pt x="457" y="64"/>
                    </a:cubicBezTo>
                    <a:cubicBezTo>
                      <a:pt x="461" y="62"/>
                      <a:pt x="450" y="60"/>
                      <a:pt x="443" y="60"/>
                    </a:cubicBezTo>
                    <a:cubicBezTo>
                      <a:pt x="435" y="61"/>
                      <a:pt x="435" y="58"/>
                      <a:pt x="446" y="58"/>
                    </a:cubicBezTo>
                    <a:cubicBezTo>
                      <a:pt x="458" y="58"/>
                      <a:pt x="456" y="55"/>
                      <a:pt x="464" y="54"/>
                    </a:cubicBezTo>
                    <a:cubicBezTo>
                      <a:pt x="472" y="53"/>
                      <a:pt x="470" y="50"/>
                      <a:pt x="475" y="50"/>
                    </a:cubicBezTo>
                    <a:cubicBezTo>
                      <a:pt x="480" y="50"/>
                      <a:pt x="493" y="44"/>
                      <a:pt x="493" y="41"/>
                    </a:cubicBezTo>
                    <a:cubicBezTo>
                      <a:pt x="493" y="39"/>
                      <a:pt x="474" y="34"/>
                      <a:pt x="465" y="34"/>
                    </a:cubicBezTo>
                    <a:close/>
                    <a:moveTo>
                      <a:pt x="169" y="241"/>
                    </a:moveTo>
                    <a:cubicBezTo>
                      <a:pt x="169" y="237"/>
                      <a:pt x="165" y="239"/>
                      <a:pt x="162" y="235"/>
                    </a:cubicBezTo>
                    <a:cubicBezTo>
                      <a:pt x="160" y="230"/>
                      <a:pt x="148" y="228"/>
                      <a:pt x="147" y="232"/>
                    </a:cubicBezTo>
                    <a:cubicBezTo>
                      <a:pt x="146" y="233"/>
                      <a:pt x="142" y="235"/>
                      <a:pt x="145" y="239"/>
                    </a:cubicBezTo>
                    <a:cubicBezTo>
                      <a:pt x="149" y="242"/>
                      <a:pt x="151" y="241"/>
                      <a:pt x="154" y="244"/>
                    </a:cubicBezTo>
                    <a:cubicBezTo>
                      <a:pt x="158" y="247"/>
                      <a:pt x="169" y="245"/>
                      <a:pt x="169" y="24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127">
                <a:extLst>
                  <a:ext uri="{FF2B5EF4-FFF2-40B4-BE49-F238E27FC236}">
                    <a16:creationId xmlns:a16="http://schemas.microsoft.com/office/drawing/2014/main" id="{B854320E-869A-4D3E-A4E5-D216EC37D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5409" y="2456146"/>
                <a:ext cx="718958" cy="495617"/>
              </a:xfrm>
              <a:custGeom>
                <a:avLst/>
                <a:gdLst>
                  <a:gd name="T0" fmla="*/ 285 w 312"/>
                  <a:gd name="T1" fmla="*/ 178 h 215"/>
                  <a:gd name="T2" fmla="*/ 249 w 312"/>
                  <a:gd name="T3" fmla="*/ 163 h 215"/>
                  <a:gd name="T4" fmla="*/ 230 w 312"/>
                  <a:gd name="T5" fmla="*/ 147 h 215"/>
                  <a:gd name="T6" fmla="*/ 218 w 312"/>
                  <a:gd name="T7" fmla="*/ 25 h 215"/>
                  <a:gd name="T8" fmla="*/ 182 w 312"/>
                  <a:gd name="T9" fmla="*/ 20 h 215"/>
                  <a:gd name="T10" fmla="*/ 132 w 312"/>
                  <a:gd name="T11" fmla="*/ 14 h 215"/>
                  <a:gd name="T12" fmla="*/ 110 w 312"/>
                  <a:gd name="T13" fmla="*/ 8 h 215"/>
                  <a:gd name="T14" fmla="*/ 96 w 312"/>
                  <a:gd name="T15" fmla="*/ 7 h 215"/>
                  <a:gd name="T16" fmla="*/ 85 w 312"/>
                  <a:gd name="T17" fmla="*/ 6 h 215"/>
                  <a:gd name="T18" fmla="*/ 66 w 312"/>
                  <a:gd name="T19" fmla="*/ 15 h 215"/>
                  <a:gd name="T20" fmla="*/ 39 w 312"/>
                  <a:gd name="T21" fmla="*/ 24 h 215"/>
                  <a:gd name="T22" fmla="*/ 13 w 312"/>
                  <a:gd name="T23" fmla="*/ 42 h 215"/>
                  <a:gd name="T24" fmla="*/ 49 w 312"/>
                  <a:gd name="T25" fmla="*/ 62 h 215"/>
                  <a:gd name="T26" fmla="*/ 50 w 312"/>
                  <a:gd name="T27" fmla="*/ 73 h 215"/>
                  <a:gd name="T28" fmla="*/ 33 w 312"/>
                  <a:gd name="T29" fmla="*/ 69 h 215"/>
                  <a:gd name="T30" fmla="*/ 12 w 312"/>
                  <a:gd name="T31" fmla="*/ 75 h 215"/>
                  <a:gd name="T32" fmla="*/ 11 w 312"/>
                  <a:gd name="T33" fmla="*/ 90 h 215"/>
                  <a:gd name="T34" fmla="*/ 42 w 312"/>
                  <a:gd name="T35" fmla="*/ 97 h 215"/>
                  <a:gd name="T36" fmla="*/ 55 w 312"/>
                  <a:gd name="T37" fmla="*/ 108 h 215"/>
                  <a:gd name="T38" fmla="*/ 30 w 312"/>
                  <a:gd name="T39" fmla="*/ 112 h 215"/>
                  <a:gd name="T40" fmla="*/ 15 w 312"/>
                  <a:gd name="T41" fmla="*/ 134 h 215"/>
                  <a:gd name="T42" fmla="*/ 32 w 312"/>
                  <a:gd name="T43" fmla="*/ 156 h 215"/>
                  <a:gd name="T44" fmla="*/ 49 w 312"/>
                  <a:gd name="T45" fmla="*/ 160 h 215"/>
                  <a:gd name="T46" fmla="*/ 68 w 312"/>
                  <a:gd name="T47" fmla="*/ 168 h 215"/>
                  <a:gd name="T48" fmla="*/ 85 w 312"/>
                  <a:gd name="T49" fmla="*/ 166 h 215"/>
                  <a:gd name="T50" fmla="*/ 73 w 312"/>
                  <a:gd name="T51" fmla="*/ 191 h 215"/>
                  <a:gd name="T52" fmla="*/ 41 w 312"/>
                  <a:gd name="T53" fmla="*/ 212 h 215"/>
                  <a:gd name="T54" fmla="*/ 60 w 312"/>
                  <a:gd name="T55" fmla="*/ 204 h 215"/>
                  <a:gd name="T56" fmla="*/ 78 w 312"/>
                  <a:gd name="T57" fmla="*/ 196 h 215"/>
                  <a:gd name="T58" fmla="*/ 104 w 312"/>
                  <a:gd name="T59" fmla="*/ 178 h 215"/>
                  <a:gd name="T60" fmla="*/ 117 w 312"/>
                  <a:gd name="T61" fmla="*/ 166 h 215"/>
                  <a:gd name="T62" fmla="*/ 123 w 312"/>
                  <a:gd name="T63" fmla="*/ 152 h 215"/>
                  <a:gd name="T64" fmla="*/ 139 w 312"/>
                  <a:gd name="T65" fmla="*/ 136 h 215"/>
                  <a:gd name="T66" fmla="*/ 136 w 312"/>
                  <a:gd name="T67" fmla="*/ 143 h 215"/>
                  <a:gd name="T68" fmla="*/ 130 w 312"/>
                  <a:gd name="T69" fmla="*/ 160 h 215"/>
                  <a:gd name="T70" fmla="*/ 161 w 312"/>
                  <a:gd name="T71" fmla="*/ 153 h 215"/>
                  <a:gd name="T72" fmla="*/ 160 w 312"/>
                  <a:gd name="T73" fmla="*/ 140 h 215"/>
                  <a:gd name="T74" fmla="*/ 177 w 312"/>
                  <a:gd name="T75" fmla="*/ 143 h 215"/>
                  <a:gd name="T76" fmla="*/ 181 w 312"/>
                  <a:gd name="T77" fmla="*/ 148 h 215"/>
                  <a:gd name="T78" fmla="*/ 196 w 312"/>
                  <a:gd name="T79" fmla="*/ 151 h 215"/>
                  <a:gd name="T80" fmla="*/ 231 w 312"/>
                  <a:gd name="T81" fmla="*/ 153 h 215"/>
                  <a:gd name="T82" fmla="*/ 243 w 312"/>
                  <a:gd name="T83" fmla="*/ 165 h 215"/>
                  <a:gd name="T84" fmla="*/ 263 w 312"/>
                  <a:gd name="T85" fmla="*/ 172 h 215"/>
                  <a:gd name="T86" fmla="*/ 268 w 312"/>
                  <a:gd name="T87" fmla="*/ 177 h 215"/>
                  <a:gd name="T88" fmla="*/ 263 w 312"/>
                  <a:gd name="T89" fmla="*/ 185 h 215"/>
                  <a:gd name="T90" fmla="*/ 268 w 312"/>
                  <a:gd name="T91" fmla="*/ 186 h 215"/>
                  <a:gd name="T92" fmla="*/ 275 w 312"/>
                  <a:gd name="T93" fmla="*/ 184 h 215"/>
                  <a:gd name="T94" fmla="*/ 277 w 312"/>
                  <a:gd name="T95" fmla="*/ 187 h 215"/>
                  <a:gd name="T96" fmla="*/ 277 w 312"/>
                  <a:gd name="T97" fmla="*/ 195 h 215"/>
                  <a:gd name="T98" fmla="*/ 286 w 312"/>
                  <a:gd name="T99" fmla="*/ 195 h 215"/>
                  <a:gd name="T100" fmla="*/ 288 w 312"/>
                  <a:gd name="T101" fmla="*/ 203 h 215"/>
                  <a:gd name="T102" fmla="*/ 282 w 312"/>
                  <a:gd name="T103" fmla="*/ 214 h 215"/>
                  <a:gd name="T104" fmla="*/ 291 w 312"/>
                  <a:gd name="T105" fmla="*/ 208 h 215"/>
                  <a:gd name="T106" fmla="*/ 300 w 312"/>
                  <a:gd name="T107" fmla="*/ 213 h 215"/>
                  <a:gd name="T108" fmla="*/ 309 w 312"/>
                  <a:gd name="T109" fmla="*/ 21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" h="215">
                    <a:moveTo>
                      <a:pt x="307" y="203"/>
                    </a:moveTo>
                    <a:cubicBezTo>
                      <a:pt x="308" y="200"/>
                      <a:pt x="308" y="198"/>
                      <a:pt x="299" y="195"/>
                    </a:cubicBezTo>
                    <a:cubicBezTo>
                      <a:pt x="290" y="191"/>
                      <a:pt x="291" y="189"/>
                      <a:pt x="285" y="178"/>
                    </a:cubicBezTo>
                    <a:cubicBezTo>
                      <a:pt x="279" y="167"/>
                      <a:pt x="268" y="162"/>
                      <a:pt x="268" y="158"/>
                    </a:cubicBezTo>
                    <a:cubicBezTo>
                      <a:pt x="268" y="154"/>
                      <a:pt x="257" y="155"/>
                      <a:pt x="257" y="158"/>
                    </a:cubicBezTo>
                    <a:cubicBezTo>
                      <a:pt x="257" y="161"/>
                      <a:pt x="252" y="162"/>
                      <a:pt x="249" y="163"/>
                    </a:cubicBezTo>
                    <a:cubicBezTo>
                      <a:pt x="247" y="165"/>
                      <a:pt x="246" y="162"/>
                      <a:pt x="243" y="159"/>
                    </a:cubicBezTo>
                    <a:cubicBezTo>
                      <a:pt x="241" y="156"/>
                      <a:pt x="235" y="153"/>
                      <a:pt x="235" y="151"/>
                    </a:cubicBezTo>
                    <a:cubicBezTo>
                      <a:pt x="235" y="149"/>
                      <a:pt x="234" y="145"/>
                      <a:pt x="230" y="147"/>
                    </a:cubicBezTo>
                    <a:cubicBezTo>
                      <a:pt x="226" y="149"/>
                      <a:pt x="224" y="147"/>
                      <a:pt x="222" y="149"/>
                    </a:cubicBezTo>
                    <a:cubicBezTo>
                      <a:pt x="221" y="150"/>
                      <a:pt x="218" y="148"/>
                      <a:pt x="218" y="148"/>
                    </a:cubicBezTo>
                    <a:cubicBezTo>
                      <a:pt x="218" y="25"/>
                      <a:pt x="218" y="25"/>
                      <a:pt x="218" y="25"/>
                    </a:cubicBezTo>
                    <a:cubicBezTo>
                      <a:pt x="217" y="24"/>
                      <a:pt x="215" y="24"/>
                      <a:pt x="214" y="24"/>
                    </a:cubicBezTo>
                    <a:cubicBezTo>
                      <a:pt x="209" y="22"/>
                      <a:pt x="202" y="18"/>
                      <a:pt x="197" y="19"/>
                    </a:cubicBezTo>
                    <a:cubicBezTo>
                      <a:pt x="193" y="20"/>
                      <a:pt x="185" y="21"/>
                      <a:pt x="182" y="20"/>
                    </a:cubicBezTo>
                    <a:cubicBezTo>
                      <a:pt x="179" y="18"/>
                      <a:pt x="175" y="17"/>
                      <a:pt x="170" y="18"/>
                    </a:cubicBezTo>
                    <a:cubicBezTo>
                      <a:pt x="164" y="19"/>
                      <a:pt x="160" y="15"/>
                      <a:pt x="152" y="13"/>
                    </a:cubicBezTo>
                    <a:cubicBezTo>
                      <a:pt x="145" y="11"/>
                      <a:pt x="134" y="13"/>
                      <a:pt x="132" y="14"/>
                    </a:cubicBezTo>
                    <a:cubicBezTo>
                      <a:pt x="129" y="15"/>
                      <a:pt x="130" y="12"/>
                      <a:pt x="127" y="12"/>
                    </a:cubicBezTo>
                    <a:cubicBezTo>
                      <a:pt x="124" y="12"/>
                      <a:pt x="126" y="11"/>
                      <a:pt x="124" y="8"/>
                    </a:cubicBezTo>
                    <a:cubicBezTo>
                      <a:pt x="123" y="5"/>
                      <a:pt x="114" y="8"/>
                      <a:pt x="110" y="8"/>
                    </a:cubicBezTo>
                    <a:cubicBezTo>
                      <a:pt x="107" y="8"/>
                      <a:pt x="106" y="6"/>
                      <a:pt x="106" y="5"/>
                    </a:cubicBezTo>
                    <a:cubicBezTo>
                      <a:pt x="107" y="3"/>
                      <a:pt x="104" y="4"/>
                      <a:pt x="102" y="6"/>
                    </a:cubicBezTo>
                    <a:cubicBezTo>
                      <a:pt x="101" y="8"/>
                      <a:pt x="98" y="8"/>
                      <a:pt x="96" y="7"/>
                    </a:cubicBezTo>
                    <a:cubicBezTo>
                      <a:pt x="95" y="6"/>
                      <a:pt x="99" y="5"/>
                      <a:pt x="99" y="3"/>
                    </a:cubicBezTo>
                    <a:cubicBezTo>
                      <a:pt x="100" y="2"/>
                      <a:pt x="95" y="1"/>
                      <a:pt x="93" y="0"/>
                    </a:cubicBezTo>
                    <a:cubicBezTo>
                      <a:pt x="91" y="0"/>
                      <a:pt x="88" y="2"/>
                      <a:pt x="85" y="6"/>
                    </a:cubicBezTo>
                    <a:cubicBezTo>
                      <a:pt x="81" y="9"/>
                      <a:pt x="75" y="9"/>
                      <a:pt x="72" y="8"/>
                    </a:cubicBezTo>
                    <a:cubicBezTo>
                      <a:pt x="68" y="8"/>
                      <a:pt x="64" y="9"/>
                      <a:pt x="64" y="11"/>
                    </a:cubicBezTo>
                    <a:cubicBezTo>
                      <a:pt x="65" y="13"/>
                      <a:pt x="69" y="12"/>
                      <a:pt x="66" y="15"/>
                    </a:cubicBezTo>
                    <a:cubicBezTo>
                      <a:pt x="64" y="17"/>
                      <a:pt x="63" y="11"/>
                      <a:pt x="60" y="14"/>
                    </a:cubicBezTo>
                    <a:cubicBezTo>
                      <a:pt x="58" y="17"/>
                      <a:pt x="50" y="17"/>
                      <a:pt x="48" y="16"/>
                    </a:cubicBezTo>
                    <a:cubicBezTo>
                      <a:pt x="47" y="16"/>
                      <a:pt x="41" y="22"/>
                      <a:pt x="39" y="24"/>
                    </a:cubicBezTo>
                    <a:cubicBezTo>
                      <a:pt x="37" y="26"/>
                      <a:pt x="40" y="28"/>
                      <a:pt x="36" y="33"/>
                    </a:cubicBezTo>
                    <a:cubicBezTo>
                      <a:pt x="31" y="38"/>
                      <a:pt x="18" y="37"/>
                      <a:pt x="15" y="37"/>
                    </a:cubicBezTo>
                    <a:cubicBezTo>
                      <a:pt x="13" y="37"/>
                      <a:pt x="15" y="40"/>
                      <a:pt x="13" y="42"/>
                    </a:cubicBezTo>
                    <a:cubicBezTo>
                      <a:pt x="12" y="44"/>
                      <a:pt x="15" y="46"/>
                      <a:pt x="22" y="47"/>
                    </a:cubicBezTo>
                    <a:cubicBezTo>
                      <a:pt x="29" y="49"/>
                      <a:pt x="34" y="59"/>
                      <a:pt x="35" y="61"/>
                    </a:cubicBezTo>
                    <a:cubicBezTo>
                      <a:pt x="36" y="64"/>
                      <a:pt x="45" y="61"/>
                      <a:pt x="49" y="62"/>
                    </a:cubicBezTo>
                    <a:cubicBezTo>
                      <a:pt x="52" y="62"/>
                      <a:pt x="48" y="67"/>
                      <a:pt x="52" y="69"/>
                    </a:cubicBezTo>
                    <a:cubicBezTo>
                      <a:pt x="55" y="70"/>
                      <a:pt x="59" y="68"/>
                      <a:pt x="60" y="70"/>
                    </a:cubicBezTo>
                    <a:cubicBezTo>
                      <a:pt x="61" y="73"/>
                      <a:pt x="54" y="70"/>
                      <a:pt x="50" y="73"/>
                    </a:cubicBezTo>
                    <a:cubicBezTo>
                      <a:pt x="47" y="76"/>
                      <a:pt x="45" y="77"/>
                      <a:pt x="44" y="75"/>
                    </a:cubicBezTo>
                    <a:cubicBezTo>
                      <a:pt x="42" y="73"/>
                      <a:pt x="36" y="74"/>
                      <a:pt x="33" y="75"/>
                    </a:cubicBezTo>
                    <a:cubicBezTo>
                      <a:pt x="30" y="75"/>
                      <a:pt x="33" y="71"/>
                      <a:pt x="33" y="69"/>
                    </a:cubicBezTo>
                    <a:cubicBezTo>
                      <a:pt x="34" y="67"/>
                      <a:pt x="29" y="66"/>
                      <a:pt x="23" y="70"/>
                    </a:cubicBezTo>
                    <a:cubicBezTo>
                      <a:pt x="17" y="73"/>
                      <a:pt x="20" y="72"/>
                      <a:pt x="19" y="74"/>
                    </a:cubicBezTo>
                    <a:cubicBezTo>
                      <a:pt x="18" y="77"/>
                      <a:pt x="16" y="73"/>
                      <a:pt x="12" y="75"/>
                    </a:cubicBezTo>
                    <a:cubicBezTo>
                      <a:pt x="8" y="77"/>
                      <a:pt x="2" y="79"/>
                      <a:pt x="1" y="81"/>
                    </a:cubicBezTo>
                    <a:cubicBezTo>
                      <a:pt x="0" y="84"/>
                      <a:pt x="9" y="85"/>
                      <a:pt x="13" y="86"/>
                    </a:cubicBezTo>
                    <a:cubicBezTo>
                      <a:pt x="16" y="87"/>
                      <a:pt x="8" y="89"/>
                      <a:pt x="11" y="90"/>
                    </a:cubicBezTo>
                    <a:cubicBezTo>
                      <a:pt x="14" y="91"/>
                      <a:pt x="13" y="93"/>
                      <a:pt x="17" y="96"/>
                    </a:cubicBezTo>
                    <a:cubicBezTo>
                      <a:pt x="22" y="98"/>
                      <a:pt x="32" y="96"/>
                      <a:pt x="34" y="96"/>
                    </a:cubicBezTo>
                    <a:cubicBezTo>
                      <a:pt x="37" y="96"/>
                      <a:pt x="40" y="99"/>
                      <a:pt x="42" y="97"/>
                    </a:cubicBezTo>
                    <a:cubicBezTo>
                      <a:pt x="44" y="94"/>
                      <a:pt x="52" y="88"/>
                      <a:pt x="56" y="92"/>
                    </a:cubicBezTo>
                    <a:cubicBezTo>
                      <a:pt x="60" y="95"/>
                      <a:pt x="52" y="95"/>
                      <a:pt x="54" y="97"/>
                    </a:cubicBezTo>
                    <a:cubicBezTo>
                      <a:pt x="56" y="100"/>
                      <a:pt x="58" y="105"/>
                      <a:pt x="55" y="108"/>
                    </a:cubicBezTo>
                    <a:cubicBezTo>
                      <a:pt x="51" y="111"/>
                      <a:pt x="47" y="109"/>
                      <a:pt x="45" y="109"/>
                    </a:cubicBezTo>
                    <a:cubicBezTo>
                      <a:pt x="43" y="108"/>
                      <a:pt x="44" y="113"/>
                      <a:pt x="40" y="115"/>
                    </a:cubicBezTo>
                    <a:cubicBezTo>
                      <a:pt x="37" y="118"/>
                      <a:pt x="35" y="112"/>
                      <a:pt x="30" y="112"/>
                    </a:cubicBezTo>
                    <a:cubicBezTo>
                      <a:pt x="26" y="112"/>
                      <a:pt x="27" y="118"/>
                      <a:pt x="27" y="121"/>
                    </a:cubicBezTo>
                    <a:cubicBezTo>
                      <a:pt x="27" y="123"/>
                      <a:pt x="21" y="120"/>
                      <a:pt x="19" y="126"/>
                    </a:cubicBezTo>
                    <a:cubicBezTo>
                      <a:pt x="17" y="133"/>
                      <a:pt x="11" y="127"/>
                      <a:pt x="15" y="134"/>
                    </a:cubicBezTo>
                    <a:cubicBezTo>
                      <a:pt x="20" y="140"/>
                      <a:pt x="19" y="136"/>
                      <a:pt x="22" y="138"/>
                    </a:cubicBezTo>
                    <a:cubicBezTo>
                      <a:pt x="26" y="141"/>
                      <a:pt x="19" y="145"/>
                      <a:pt x="22" y="146"/>
                    </a:cubicBezTo>
                    <a:cubicBezTo>
                      <a:pt x="26" y="147"/>
                      <a:pt x="30" y="153"/>
                      <a:pt x="32" y="156"/>
                    </a:cubicBezTo>
                    <a:cubicBezTo>
                      <a:pt x="35" y="158"/>
                      <a:pt x="38" y="154"/>
                      <a:pt x="42" y="154"/>
                    </a:cubicBezTo>
                    <a:cubicBezTo>
                      <a:pt x="45" y="154"/>
                      <a:pt x="44" y="149"/>
                      <a:pt x="46" y="151"/>
                    </a:cubicBezTo>
                    <a:cubicBezTo>
                      <a:pt x="48" y="153"/>
                      <a:pt x="51" y="158"/>
                      <a:pt x="49" y="160"/>
                    </a:cubicBezTo>
                    <a:cubicBezTo>
                      <a:pt x="47" y="161"/>
                      <a:pt x="48" y="166"/>
                      <a:pt x="48" y="168"/>
                    </a:cubicBezTo>
                    <a:cubicBezTo>
                      <a:pt x="48" y="170"/>
                      <a:pt x="56" y="169"/>
                      <a:pt x="57" y="167"/>
                    </a:cubicBezTo>
                    <a:cubicBezTo>
                      <a:pt x="57" y="164"/>
                      <a:pt x="64" y="164"/>
                      <a:pt x="68" y="168"/>
                    </a:cubicBezTo>
                    <a:cubicBezTo>
                      <a:pt x="72" y="172"/>
                      <a:pt x="73" y="172"/>
                      <a:pt x="73" y="169"/>
                    </a:cubicBezTo>
                    <a:cubicBezTo>
                      <a:pt x="73" y="166"/>
                      <a:pt x="76" y="163"/>
                      <a:pt x="76" y="165"/>
                    </a:cubicBezTo>
                    <a:cubicBezTo>
                      <a:pt x="76" y="168"/>
                      <a:pt x="80" y="169"/>
                      <a:pt x="85" y="166"/>
                    </a:cubicBezTo>
                    <a:cubicBezTo>
                      <a:pt x="91" y="164"/>
                      <a:pt x="88" y="166"/>
                      <a:pt x="85" y="170"/>
                    </a:cubicBezTo>
                    <a:cubicBezTo>
                      <a:pt x="81" y="175"/>
                      <a:pt x="85" y="182"/>
                      <a:pt x="82" y="183"/>
                    </a:cubicBezTo>
                    <a:cubicBezTo>
                      <a:pt x="80" y="183"/>
                      <a:pt x="77" y="191"/>
                      <a:pt x="73" y="191"/>
                    </a:cubicBezTo>
                    <a:cubicBezTo>
                      <a:pt x="68" y="192"/>
                      <a:pt x="60" y="201"/>
                      <a:pt x="59" y="202"/>
                    </a:cubicBezTo>
                    <a:cubicBezTo>
                      <a:pt x="58" y="203"/>
                      <a:pt x="48" y="199"/>
                      <a:pt x="47" y="203"/>
                    </a:cubicBezTo>
                    <a:cubicBezTo>
                      <a:pt x="45" y="207"/>
                      <a:pt x="39" y="210"/>
                      <a:pt x="41" y="212"/>
                    </a:cubicBezTo>
                    <a:cubicBezTo>
                      <a:pt x="42" y="213"/>
                      <a:pt x="50" y="209"/>
                      <a:pt x="50" y="207"/>
                    </a:cubicBezTo>
                    <a:cubicBezTo>
                      <a:pt x="51" y="205"/>
                      <a:pt x="52" y="205"/>
                      <a:pt x="53" y="207"/>
                    </a:cubicBezTo>
                    <a:cubicBezTo>
                      <a:pt x="55" y="208"/>
                      <a:pt x="58" y="206"/>
                      <a:pt x="60" y="204"/>
                    </a:cubicBezTo>
                    <a:cubicBezTo>
                      <a:pt x="61" y="203"/>
                      <a:pt x="64" y="204"/>
                      <a:pt x="66" y="204"/>
                    </a:cubicBezTo>
                    <a:cubicBezTo>
                      <a:pt x="67" y="204"/>
                      <a:pt x="68" y="202"/>
                      <a:pt x="73" y="201"/>
                    </a:cubicBezTo>
                    <a:cubicBezTo>
                      <a:pt x="78" y="200"/>
                      <a:pt x="76" y="199"/>
                      <a:pt x="78" y="196"/>
                    </a:cubicBezTo>
                    <a:cubicBezTo>
                      <a:pt x="79" y="194"/>
                      <a:pt x="90" y="188"/>
                      <a:pt x="92" y="188"/>
                    </a:cubicBezTo>
                    <a:cubicBezTo>
                      <a:pt x="94" y="187"/>
                      <a:pt x="93" y="184"/>
                      <a:pt x="95" y="183"/>
                    </a:cubicBezTo>
                    <a:cubicBezTo>
                      <a:pt x="98" y="183"/>
                      <a:pt x="101" y="180"/>
                      <a:pt x="104" y="178"/>
                    </a:cubicBezTo>
                    <a:cubicBezTo>
                      <a:pt x="107" y="175"/>
                      <a:pt x="108" y="176"/>
                      <a:pt x="110" y="176"/>
                    </a:cubicBezTo>
                    <a:cubicBezTo>
                      <a:pt x="113" y="175"/>
                      <a:pt x="111" y="170"/>
                      <a:pt x="113" y="170"/>
                    </a:cubicBezTo>
                    <a:cubicBezTo>
                      <a:pt x="116" y="169"/>
                      <a:pt x="117" y="168"/>
                      <a:pt x="117" y="166"/>
                    </a:cubicBezTo>
                    <a:cubicBezTo>
                      <a:pt x="117" y="164"/>
                      <a:pt x="111" y="164"/>
                      <a:pt x="111" y="162"/>
                    </a:cubicBezTo>
                    <a:cubicBezTo>
                      <a:pt x="110" y="161"/>
                      <a:pt x="116" y="156"/>
                      <a:pt x="118" y="157"/>
                    </a:cubicBezTo>
                    <a:cubicBezTo>
                      <a:pt x="119" y="157"/>
                      <a:pt x="123" y="155"/>
                      <a:pt x="123" y="152"/>
                    </a:cubicBezTo>
                    <a:cubicBezTo>
                      <a:pt x="123" y="149"/>
                      <a:pt x="126" y="148"/>
                      <a:pt x="128" y="146"/>
                    </a:cubicBezTo>
                    <a:cubicBezTo>
                      <a:pt x="131" y="143"/>
                      <a:pt x="130" y="141"/>
                      <a:pt x="132" y="141"/>
                    </a:cubicBezTo>
                    <a:cubicBezTo>
                      <a:pt x="135" y="141"/>
                      <a:pt x="137" y="138"/>
                      <a:pt x="139" y="136"/>
                    </a:cubicBezTo>
                    <a:cubicBezTo>
                      <a:pt x="142" y="135"/>
                      <a:pt x="139" y="138"/>
                      <a:pt x="144" y="138"/>
                    </a:cubicBezTo>
                    <a:cubicBezTo>
                      <a:pt x="149" y="138"/>
                      <a:pt x="148" y="143"/>
                      <a:pt x="144" y="141"/>
                    </a:cubicBezTo>
                    <a:cubicBezTo>
                      <a:pt x="141" y="140"/>
                      <a:pt x="139" y="140"/>
                      <a:pt x="136" y="143"/>
                    </a:cubicBezTo>
                    <a:cubicBezTo>
                      <a:pt x="133" y="146"/>
                      <a:pt x="135" y="147"/>
                      <a:pt x="133" y="150"/>
                    </a:cubicBezTo>
                    <a:cubicBezTo>
                      <a:pt x="130" y="154"/>
                      <a:pt x="130" y="156"/>
                      <a:pt x="133" y="156"/>
                    </a:cubicBezTo>
                    <a:cubicBezTo>
                      <a:pt x="136" y="156"/>
                      <a:pt x="133" y="159"/>
                      <a:pt x="130" y="160"/>
                    </a:cubicBezTo>
                    <a:cubicBezTo>
                      <a:pt x="127" y="161"/>
                      <a:pt x="129" y="162"/>
                      <a:pt x="134" y="162"/>
                    </a:cubicBezTo>
                    <a:cubicBezTo>
                      <a:pt x="138" y="162"/>
                      <a:pt x="144" y="156"/>
                      <a:pt x="149" y="154"/>
                    </a:cubicBezTo>
                    <a:cubicBezTo>
                      <a:pt x="155" y="151"/>
                      <a:pt x="159" y="154"/>
                      <a:pt x="161" y="153"/>
                    </a:cubicBezTo>
                    <a:cubicBezTo>
                      <a:pt x="163" y="153"/>
                      <a:pt x="159" y="150"/>
                      <a:pt x="161" y="149"/>
                    </a:cubicBezTo>
                    <a:cubicBezTo>
                      <a:pt x="163" y="148"/>
                      <a:pt x="159" y="148"/>
                      <a:pt x="158" y="144"/>
                    </a:cubicBezTo>
                    <a:cubicBezTo>
                      <a:pt x="156" y="141"/>
                      <a:pt x="160" y="143"/>
                      <a:pt x="160" y="140"/>
                    </a:cubicBezTo>
                    <a:cubicBezTo>
                      <a:pt x="161" y="138"/>
                      <a:pt x="163" y="139"/>
                      <a:pt x="165" y="140"/>
                    </a:cubicBezTo>
                    <a:cubicBezTo>
                      <a:pt x="167" y="141"/>
                      <a:pt x="169" y="139"/>
                      <a:pt x="171" y="142"/>
                    </a:cubicBezTo>
                    <a:cubicBezTo>
                      <a:pt x="172" y="145"/>
                      <a:pt x="174" y="141"/>
                      <a:pt x="177" y="143"/>
                    </a:cubicBezTo>
                    <a:cubicBezTo>
                      <a:pt x="180" y="146"/>
                      <a:pt x="176" y="145"/>
                      <a:pt x="173" y="146"/>
                    </a:cubicBezTo>
                    <a:cubicBezTo>
                      <a:pt x="170" y="147"/>
                      <a:pt x="172" y="151"/>
                      <a:pt x="174" y="149"/>
                    </a:cubicBezTo>
                    <a:cubicBezTo>
                      <a:pt x="177" y="147"/>
                      <a:pt x="179" y="146"/>
                      <a:pt x="181" y="148"/>
                    </a:cubicBezTo>
                    <a:cubicBezTo>
                      <a:pt x="183" y="150"/>
                      <a:pt x="184" y="149"/>
                      <a:pt x="185" y="147"/>
                    </a:cubicBezTo>
                    <a:cubicBezTo>
                      <a:pt x="187" y="145"/>
                      <a:pt x="187" y="147"/>
                      <a:pt x="187" y="149"/>
                    </a:cubicBezTo>
                    <a:cubicBezTo>
                      <a:pt x="187" y="150"/>
                      <a:pt x="191" y="151"/>
                      <a:pt x="196" y="151"/>
                    </a:cubicBezTo>
                    <a:cubicBezTo>
                      <a:pt x="202" y="152"/>
                      <a:pt x="211" y="151"/>
                      <a:pt x="214" y="151"/>
                    </a:cubicBezTo>
                    <a:cubicBezTo>
                      <a:pt x="216" y="151"/>
                      <a:pt x="215" y="155"/>
                      <a:pt x="221" y="156"/>
                    </a:cubicBezTo>
                    <a:cubicBezTo>
                      <a:pt x="226" y="157"/>
                      <a:pt x="228" y="150"/>
                      <a:pt x="231" y="153"/>
                    </a:cubicBezTo>
                    <a:cubicBezTo>
                      <a:pt x="234" y="155"/>
                      <a:pt x="231" y="156"/>
                      <a:pt x="229" y="158"/>
                    </a:cubicBezTo>
                    <a:cubicBezTo>
                      <a:pt x="228" y="159"/>
                      <a:pt x="231" y="159"/>
                      <a:pt x="233" y="160"/>
                    </a:cubicBezTo>
                    <a:cubicBezTo>
                      <a:pt x="235" y="161"/>
                      <a:pt x="240" y="163"/>
                      <a:pt x="243" y="165"/>
                    </a:cubicBezTo>
                    <a:cubicBezTo>
                      <a:pt x="245" y="167"/>
                      <a:pt x="246" y="170"/>
                      <a:pt x="252" y="173"/>
                    </a:cubicBezTo>
                    <a:cubicBezTo>
                      <a:pt x="258" y="176"/>
                      <a:pt x="252" y="166"/>
                      <a:pt x="257" y="169"/>
                    </a:cubicBezTo>
                    <a:cubicBezTo>
                      <a:pt x="261" y="172"/>
                      <a:pt x="259" y="169"/>
                      <a:pt x="263" y="172"/>
                    </a:cubicBezTo>
                    <a:cubicBezTo>
                      <a:pt x="267" y="175"/>
                      <a:pt x="265" y="171"/>
                      <a:pt x="264" y="165"/>
                    </a:cubicBezTo>
                    <a:cubicBezTo>
                      <a:pt x="262" y="160"/>
                      <a:pt x="265" y="164"/>
                      <a:pt x="267" y="166"/>
                    </a:cubicBezTo>
                    <a:cubicBezTo>
                      <a:pt x="269" y="169"/>
                      <a:pt x="269" y="173"/>
                      <a:pt x="268" y="177"/>
                    </a:cubicBezTo>
                    <a:cubicBezTo>
                      <a:pt x="266" y="180"/>
                      <a:pt x="261" y="177"/>
                      <a:pt x="262" y="175"/>
                    </a:cubicBezTo>
                    <a:cubicBezTo>
                      <a:pt x="262" y="174"/>
                      <a:pt x="256" y="174"/>
                      <a:pt x="256" y="177"/>
                    </a:cubicBezTo>
                    <a:cubicBezTo>
                      <a:pt x="256" y="179"/>
                      <a:pt x="260" y="184"/>
                      <a:pt x="263" y="185"/>
                    </a:cubicBezTo>
                    <a:cubicBezTo>
                      <a:pt x="266" y="185"/>
                      <a:pt x="263" y="190"/>
                      <a:pt x="265" y="190"/>
                    </a:cubicBezTo>
                    <a:cubicBezTo>
                      <a:pt x="268" y="191"/>
                      <a:pt x="268" y="196"/>
                      <a:pt x="269" y="195"/>
                    </a:cubicBezTo>
                    <a:cubicBezTo>
                      <a:pt x="270" y="194"/>
                      <a:pt x="270" y="189"/>
                      <a:pt x="268" y="186"/>
                    </a:cubicBezTo>
                    <a:cubicBezTo>
                      <a:pt x="267" y="184"/>
                      <a:pt x="267" y="180"/>
                      <a:pt x="269" y="181"/>
                    </a:cubicBezTo>
                    <a:cubicBezTo>
                      <a:pt x="272" y="181"/>
                      <a:pt x="269" y="185"/>
                      <a:pt x="271" y="186"/>
                    </a:cubicBezTo>
                    <a:cubicBezTo>
                      <a:pt x="272" y="188"/>
                      <a:pt x="273" y="185"/>
                      <a:pt x="275" y="184"/>
                    </a:cubicBezTo>
                    <a:cubicBezTo>
                      <a:pt x="278" y="182"/>
                      <a:pt x="274" y="178"/>
                      <a:pt x="275" y="176"/>
                    </a:cubicBezTo>
                    <a:cubicBezTo>
                      <a:pt x="276" y="174"/>
                      <a:pt x="279" y="178"/>
                      <a:pt x="280" y="182"/>
                    </a:cubicBezTo>
                    <a:cubicBezTo>
                      <a:pt x="281" y="185"/>
                      <a:pt x="277" y="185"/>
                      <a:pt x="277" y="187"/>
                    </a:cubicBezTo>
                    <a:cubicBezTo>
                      <a:pt x="277" y="189"/>
                      <a:pt x="274" y="188"/>
                      <a:pt x="273" y="189"/>
                    </a:cubicBezTo>
                    <a:cubicBezTo>
                      <a:pt x="272" y="190"/>
                      <a:pt x="272" y="197"/>
                      <a:pt x="274" y="198"/>
                    </a:cubicBezTo>
                    <a:cubicBezTo>
                      <a:pt x="275" y="198"/>
                      <a:pt x="276" y="192"/>
                      <a:pt x="277" y="195"/>
                    </a:cubicBezTo>
                    <a:cubicBezTo>
                      <a:pt x="278" y="198"/>
                      <a:pt x="281" y="191"/>
                      <a:pt x="282" y="194"/>
                    </a:cubicBezTo>
                    <a:cubicBezTo>
                      <a:pt x="283" y="197"/>
                      <a:pt x="287" y="200"/>
                      <a:pt x="289" y="199"/>
                    </a:cubicBezTo>
                    <a:cubicBezTo>
                      <a:pt x="291" y="198"/>
                      <a:pt x="288" y="195"/>
                      <a:pt x="286" y="195"/>
                    </a:cubicBezTo>
                    <a:cubicBezTo>
                      <a:pt x="283" y="195"/>
                      <a:pt x="284" y="191"/>
                      <a:pt x="286" y="191"/>
                    </a:cubicBezTo>
                    <a:cubicBezTo>
                      <a:pt x="288" y="191"/>
                      <a:pt x="292" y="197"/>
                      <a:pt x="292" y="199"/>
                    </a:cubicBezTo>
                    <a:cubicBezTo>
                      <a:pt x="292" y="201"/>
                      <a:pt x="290" y="201"/>
                      <a:pt x="288" y="203"/>
                    </a:cubicBezTo>
                    <a:cubicBezTo>
                      <a:pt x="286" y="205"/>
                      <a:pt x="283" y="199"/>
                      <a:pt x="281" y="199"/>
                    </a:cubicBezTo>
                    <a:cubicBezTo>
                      <a:pt x="279" y="200"/>
                      <a:pt x="281" y="203"/>
                      <a:pt x="282" y="206"/>
                    </a:cubicBezTo>
                    <a:cubicBezTo>
                      <a:pt x="283" y="208"/>
                      <a:pt x="279" y="212"/>
                      <a:pt x="282" y="214"/>
                    </a:cubicBezTo>
                    <a:cubicBezTo>
                      <a:pt x="285" y="215"/>
                      <a:pt x="284" y="212"/>
                      <a:pt x="285" y="211"/>
                    </a:cubicBezTo>
                    <a:cubicBezTo>
                      <a:pt x="286" y="209"/>
                      <a:pt x="288" y="211"/>
                      <a:pt x="289" y="212"/>
                    </a:cubicBezTo>
                    <a:cubicBezTo>
                      <a:pt x="291" y="214"/>
                      <a:pt x="291" y="210"/>
                      <a:pt x="291" y="208"/>
                    </a:cubicBezTo>
                    <a:cubicBezTo>
                      <a:pt x="291" y="206"/>
                      <a:pt x="294" y="207"/>
                      <a:pt x="295" y="209"/>
                    </a:cubicBezTo>
                    <a:cubicBezTo>
                      <a:pt x="297" y="212"/>
                      <a:pt x="297" y="207"/>
                      <a:pt x="299" y="207"/>
                    </a:cubicBezTo>
                    <a:cubicBezTo>
                      <a:pt x="301" y="208"/>
                      <a:pt x="300" y="211"/>
                      <a:pt x="300" y="213"/>
                    </a:cubicBezTo>
                    <a:cubicBezTo>
                      <a:pt x="300" y="215"/>
                      <a:pt x="304" y="212"/>
                      <a:pt x="303" y="214"/>
                    </a:cubicBezTo>
                    <a:cubicBezTo>
                      <a:pt x="303" y="214"/>
                      <a:pt x="303" y="214"/>
                      <a:pt x="303" y="215"/>
                    </a:cubicBezTo>
                    <a:cubicBezTo>
                      <a:pt x="305" y="213"/>
                      <a:pt x="307" y="212"/>
                      <a:pt x="309" y="211"/>
                    </a:cubicBezTo>
                    <a:cubicBezTo>
                      <a:pt x="312" y="208"/>
                      <a:pt x="306" y="206"/>
                      <a:pt x="307" y="20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128">
                <a:extLst>
                  <a:ext uri="{FF2B5EF4-FFF2-40B4-BE49-F238E27FC236}">
                    <a16:creationId xmlns:a16="http://schemas.microsoft.com/office/drawing/2014/main" id="{C5756188-8FC8-4C25-848D-E96D6256B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937" y="2963055"/>
                <a:ext cx="20076" cy="23840"/>
              </a:xfrm>
              <a:custGeom>
                <a:avLst/>
                <a:gdLst>
                  <a:gd name="T0" fmla="*/ 3 w 9"/>
                  <a:gd name="T1" fmla="*/ 9 h 10"/>
                  <a:gd name="T2" fmla="*/ 7 w 9"/>
                  <a:gd name="T3" fmla="*/ 3 h 10"/>
                  <a:gd name="T4" fmla="*/ 3 w 9"/>
                  <a:gd name="T5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0">
                    <a:moveTo>
                      <a:pt x="3" y="9"/>
                    </a:moveTo>
                    <a:cubicBezTo>
                      <a:pt x="7" y="7"/>
                      <a:pt x="9" y="5"/>
                      <a:pt x="7" y="3"/>
                    </a:cubicBezTo>
                    <a:cubicBezTo>
                      <a:pt x="6" y="0"/>
                      <a:pt x="0" y="10"/>
                      <a:pt x="3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129">
                <a:extLst>
                  <a:ext uri="{FF2B5EF4-FFF2-40B4-BE49-F238E27FC236}">
                    <a16:creationId xmlns:a16="http://schemas.microsoft.com/office/drawing/2014/main" id="{23E3022C-7389-4858-8D15-FA12CE4EE5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853" y="2942979"/>
                <a:ext cx="41406" cy="16311"/>
              </a:xfrm>
              <a:custGeom>
                <a:avLst/>
                <a:gdLst>
                  <a:gd name="T0" fmla="*/ 14 w 18"/>
                  <a:gd name="T1" fmla="*/ 2 h 7"/>
                  <a:gd name="T2" fmla="*/ 4 w 18"/>
                  <a:gd name="T3" fmla="*/ 7 h 7"/>
                  <a:gd name="T4" fmla="*/ 10 w 18"/>
                  <a:gd name="T5" fmla="*/ 5 h 7"/>
                  <a:gd name="T6" fmla="*/ 14 w 18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">
                    <a:moveTo>
                      <a:pt x="14" y="2"/>
                    </a:moveTo>
                    <a:cubicBezTo>
                      <a:pt x="10" y="0"/>
                      <a:pt x="0" y="6"/>
                      <a:pt x="4" y="7"/>
                    </a:cubicBezTo>
                    <a:cubicBezTo>
                      <a:pt x="6" y="7"/>
                      <a:pt x="7" y="5"/>
                      <a:pt x="10" y="5"/>
                    </a:cubicBezTo>
                    <a:cubicBezTo>
                      <a:pt x="13" y="5"/>
                      <a:pt x="18" y="3"/>
                      <a:pt x="14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130">
                <a:extLst>
                  <a:ext uri="{FF2B5EF4-FFF2-40B4-BE49-F238E27FC236}">
                    <a16:creationId xmlns:a16="http://schemas.microsoft.com/office/drawing/2014/main" id="{70A79249-3A58-4E21-99E4-3B6CC8152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081" y="2846365"/>
                <a:ext cx="55208" cy="50189"/>
              </a:xfrm>
              <a:custGeom>
                <a:avLst/>
                <a:gdLst>
                  <a:gd name="T0" fmla="*/ 21 w 24"/>
                  <a:gd name="T1" fmla="*/ 2 h 22"/>
                  <a:gd name="T2" fmla="*/ 15 w 24"/>
                  <a:gd name="T3" fmla="*/ 4 h 22"/>
                  <a:gd name="T4" fmla="*/ 7 w 24"/>
                  <a:gd name="T5" fmla="*/ 12 h 22"/>
                  <a:gd name="T6" fmla="*/ 2 w 24"/>
                  <a:gd name="T7" fmla="*/ 14 h 22"/>
                  <a:gd name="T8" fmla="*/ 5 w 24"/>
                  <a:gd name="T9" fmla="*/ 21 h 22"/>
                  <a:gd name="T10" fmla="*/ 9 w 24"/>
                  <a:gd name="T11" fmla="*/ 21 h 22"/>
                  <a:gd name="T12" fmla="*/ 20 w 24"/>
                  <a:gd name="T13" fmla="*/ 13 h 22"/>
                  <a:gd name="T14" fmla="*/ 17 w 24"/>
                  <a:gd name="T15" fmla="*/ 8 h 22"/>
                  <a:gd name="T16" fmla="*/ 22 w 24"/>
                  <a:gd name="T17" fmla="*/ 6 h 22"/>
                  <a:gd name="T18" fmla="*/ 21 w 24"/>
                  <a:gd name="T19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1" y="2"/>
                    </a:moveTo>
                    <a:cubicBezTo>
                      <a:pt x="21" y="0"/>
                      <a:pt x="18" y="0"/>
                      <a:pt x="15" y="4"/>
                    </a:cubicBezTo>
                    <a:cubicBezTo>
                      <a:pt x="11" y="8"/>
                      <a:pt x="8" y="10"/>
                      <a:pt x="7" y="12"/>
                    </a:cubicBezTo>
                    <a:cubicBezTo>
                      <a:pt x="7" y="14"/>
                      <a:pt x="3" y="12"/>
                      <a:pt x="2" y="14"/>
                    </a:cubicBezTo>
                    <a:cubicBezTo>
                      <a:pt x="0" y="17"/>
                      <a:pt x="2" y="22"/>
                      <a:pt x="5" y="21"/>
                    </a:cubicBezTo>
                    <a:cubicBezTo>
                      <a:pt x="7" y="19"/>
                      <a:pt x="8" y="21"/>
                      <a:pt x="9" y="21"/>
                    </a:cubicBezTo>
                    <a:cubicBezTo>
                      <a:pt x="11" y="21"/>
                      <a:pt x="18" y="16"/>
                      <a:pt x="20" y="13"/>
                    </a:cubicBezTo>
                    <a:cubicBezTo>
                      <a:pt x="21" y="11"/>
                      <a:pt x="17" y="10"/>
                      <a:pt x="17" y="8"/>
                    </a:cubicBezTo>
                    <a:cubicBezTo>
                      <a:pt x="17" y="7"/>
                      <a:pt x="20" y="7"/>
                      <a:pt x="22" y="6"/>
                    </a:cubicBezTo>
                    <a:cubicBezTo>
                      <a:pt x="24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131">
                <a:extLst>
                  <a:ext uri="{FF2B5EF4-FFF2-40B4-BE49-F238E27FC236}">
                    <a16:creationId xmlns:a16="http://schemas.microsoft.com/office/drawing/2014/main" id="{8BBC3B11-E425-46A6-ACD3-342300E31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702" y="2794921"/>
                <a:ext cx="37642" cy="23840"/>
              </a:xfrm>
              <a:custGeom>
                <a:avLst/>
                <a:gdLst>
                  <a:gd name="T0" fmla="*/ 8 w 16"/>
                  <a:gd name="T1" fmla="*/ 3 h 10"/>
                  <a:gd name="T2" fmla="*/ 1 w 16"/>
                  <a:gd name="T3" fmla="*/ 5 h 10"/>
                  <a:gd name="T4" fmla="*/ 12 w 16"/>
                  <a:gd name="T5" fmla="*/ 9 h 10"/>
                  <a:gd name="T6" fmla="*/ 14 w 16"/>
                  <a:gd name="T7" fmla="*/ 3 h 10"/>
                  <a:gd name="T8" fmla="*/ 8 w 16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0">
                    <a:moveTo>
                      <a:pt x="8" y="3"/>
                    </a:moveTo>
                    <a:cubicBezTo>
                      <a:pt x="8" y="0"/>
                      <a:pt x="0" y="2"/>
                      <a:pt x="1" y="5"/>
                    </a:cubicBezTo>
                    <a:cubicBezTo>
                      <a:pt x="2" y="8"/>
                      <a:pt x="9" y="10"/>
                      <a:pt x="12" y="9"/>
                    </a:cubicBezTo>
                    <a:cubicBezTo>
                      <a:pt x="15" y="8"/>
                      <a:pt x="16" y="5"/>
                      <a:pt x="14" y="3"/>
                    </a:cubicBezTo>
                    <a:cubicBezTo>
                      <a:pt x="12" y="1"/>
                      <a:pt x="9" y="6"/>
                      <a:pt x="8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132">
                <a:extLst>
                  <a:ext uri="{FF2B5EF4-FFF2-40B4-BE49-F238E27FC236}">
                    <a16:creationId xmlns:a16="http://schemas.microsoft.com/office/drawing/2014/main" id="{76557874-C6A4-4D64-BA0F-605130AF8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4707" y="3077235"/>
                <a:ext cx="1076555" cy="537022"/>
              </a:xfrm>
              <a:custGeom>
                <a:avLst/>
                <a:gdLst>
                  <a:gd name="T0" fmla="*/ 439 w 467"/>
                  <a:gd name="T1" fmla="*/ 36 h 233"/>
                  <a:gd name="T2" fmla="*/ 391 w 467"/>
                  <a:gd name="T3" fmla="*/ 55 h 233"/>
                  <a:gd name="T4" fmla="*/ 369 w 467"/>
                  <a:gd name="T5" fmla="*/ 64 h 233"/>
                  <a:gd name="T6" fmla="*/ 348 w 467"/>
                  <a:gd name="T7" fmla="*/ 81 h 233"/>
                  <a:gd name="T8" fmla="*/ 342 w 467"/>
                  <a:gd name="T9" fmla="*/ 74 h 233"/>
                  <a:gd name="T10" fmla="*/ 329 w 467"/>
                  <a:gd name="T11" fmla="*/ 59 h 233"/>
                  <a:gd name="T12" fmla="*/ 311 w 467"/>
                  <a:gd name="T13" fmla="*/ 49 h 233"/>
                  <a:gd name="T14" fmla="*/ 297 w 467"/>
                  <a:gd name="T15" fmla="*/ 63 h 233"/>
                  <a:gd name="T16" fmla="*/ 328 w 467"/>
                  <a:gd name="T17" fmla="*/ 35 h 233"/>
                  <a:gd name="T18" fmla="*/ 323 w 467"/>
                  <a:gd name="T19" fmla="*/ 32 h 233"/>
                  <a:gd name="T20" fmla="*/ 295 w 467"/>
                  <a:gd name="T21" fmla="*/ 27 h 233"/>
                  <a:gd name="T22" fmla="*/ 264 w 467"/>
                  <a:gd name="T23" fmla="*/ 29 h 233"/>
                  <a:gd name="T24" fmla="*/ 272 w 467"/>
                  <a:gd name="T25" fmla="*/ 15 h 233"/>
                  <a:gd name="T26" fmla="*/ 251 w 467"/>
                  <a:gd name="T27" fmla="*/ 11 h 233"/>
                  <a:gd name="T28" fmla="*/ 238 w 467"/>
                  <a:gd name="T29" fmla="*/ 6 h 233"/>
                  <a:gd name="T30" fmla="*/ 19 w 467"/>
                  <a:gd name="T31" fmla="*/ 17 h 233"/>
                  <a:gd name="T32" fmla="*/ 14 w 467"/>
                  <a:gd name="T33" fmla="*/ 16 h 233"/>
                  <a:gd name="T34" fmla="*/ 0 w 467"/>
                  <a:gd name="T35" fmla="*/ 13 h 233"/>
                  <a:gd name="T36" fmla="*/ 8 w 467"/>
                  <a:gd name="T37" fmla="*/ 34 h 233"/>
                  <a:gd name="T38" fmla="*/ 3 w 467"/>
                  <a:gd name="T39" fmla="*/ 74 h 233"/>
                  <a:gd name="T40" fmla="*/ 9 w 467"/>
                  <a:gd name="T41" fmla="*/ 108 h 233"/>
                  <a:gd name="T42" fmla="*/ 22 w 467"/>
                  <a:gd name="T43" fmla="*/ 124 h 233"/>
                  <a:gd name="T44" fmla="*/ 36 w 467"/>
                  <a:gd name="T45" fmla="*/ 147 h 233"/>
                  <a:gd name="T46" fmla="*/ 60 w 467"/>
                  <a:gd name="T47" fmla="*/ 162 h 233"/>
                  <a:gd name="T48" fmla="*/ 89 w 467"/>
                  <a:gd name="T49" fmla="*/ 169 h 233"/>
                  <a:gd name="T50" fmla="*/ 136 w 467"/>
                  <a:gd name="T51" fmla="*/ 173 h 233"/>
                  <a:gd name="T52" fmla="*/ 162 w 467"/>
                  <a:gd name="T53" fmla="*/ 187 h 233"/>
                  <a:gd name="T54" fmla="*/ 181 w 467"/>
                  <a:gd name="T55" fmla="*/ 190 h 233"/>
                  <a:gd name="T56" fmla="*/ 205 w 467"/>
                  <a:gd name="T57" fmla="*/ 215 h 233"/>
                  <a:gd name="T58" fmla="*/ 222 w 467"/>
                  <a:gd name="T59" fmla="*/ 225 h 233"/>
                  <a:gd name="T60" fmla="*/ 227 w 467"/>
                  <a:gd name="T61" fmla="*/ 202 h 233"/>
                  <a:gd name="T62" fmla="*/ 244 w 467"/>
                  <a:gd name="T63" fmla="*/ 192 h 233"/>
                  <a:gd name="T64" fmla="*/ 257 w 467"/>
                  <a:gd name="T65" fmla="*/ 190 h 233"/>
                  <a:gd name="T66" fmla="*/ 276 w 467"/>
                  <a:gd name="T67" fmla="*/ 195 h 233"/>
                  <a:gd name="T68" fmla="*/ 284 w 467"/>
                  <a:gd name="T69" fmla="*/ 193 h 233"/>
                  <a:gd name="T70" fmla="*/ 295 w 467"/>
                  <a:gd name="T71" fmla="*/ 183 h 233"/>
                  <a:gd name="T72" fmla="*/ 317 w 467"/>
                  <a:gd name="T73" fmla="*/ 190 h 233"/>
                  <a:gd name="T74" fmla="*/ 338 w 467"/>
                  <a:gd name="T75" fmla="*/ 197 h 233"/>
                  <a:gd name="T76" fmla="*/ 345 w 467"/>
                  <a:gd name="T77" fmla="*/ 222 h 233"/>
                  <a:gd name="T78" fmla="*/ 360 w 467"/>
                  <a:gd name="T79" fmla="*/ 221 h 233"/>
                  <a:gd name="T80" fmla="*/ 349 w 467"/>
                  <a:gd name="T81" fmla="*/ 181 h 233"/>
                  <a:gd name="T82" fmla="*/ 372 w 467"/>
                  <a:gd name="T83" fmla="*/ 154 h 233"/>
                  <a:gd name="T84" fmla="*/ 386 w 467"/>
                  <a:gd name="T85" fmla="*/ 141 h 233"/>
                  <a:gd name="T86" fmla="*/ 395 w 467"/>
                  <a:gd name="T87" fmla="*/ 134 h 233"/>
                  <a:gd name="T88" fmla="*/ 390 w 467"/>
                  <a:gd name="T89" fmla="*/ 122 h 233"/>
                  <a:gd name="T90" fmla="*/ 389 w 467"/>
                  <a:gd name="T91" fmla="*/ 101 h 233"/>
                  <a:gd name="T92" fmla="*/ 393 w 467"/>
                  <a:gd name="T93" fmla="*/ 119 h 233"/>
                  <a:gd name="T94" fmla="*/ 398 w 467"/>
                  <a:gd name="T95" fmla="*/ 103 h 233"/>
                  <a:gd name="T96" fmla="*/ 413 w 467"/>
                  <a:gd name="T97" fmla="*/ 90 h 233"/>
                  <a:gd name="T98" fmla="*/ 425 w 467"/>
                  <a:gd name="T99" fmla="*/ 82 h 233"/>
                  <a:gd name="T100" fmla="*/ 434 w 467"/>
                  <a:gd name="T101" fmla="*/ 73 h 233"/>
                  <a:gd name="T102" fmla="*/ 445 w 467"/>
                  <a:gd name="T103" fmla="*/ 58 h 233"/>
                  <a:gd name="T104" fmla="*/ 467 w 467"/>
                  <a:gd name="T105" fmla="*/ 48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67" h="233">
                    <a:moveTo>
                      <a:pt x="460" y="25"/>
                    </a:moveTo>
                    <a:cubicBezTo>
                      <a:pt x="460" y="23"/>
                      <a:pt x="452" y="25"/>
                      <a:pt x="449" y="22"/>
                    </a:cubicBezTo>
                    <a:cubicBezTo>
                      <a:pt x="446" y="19"/>
                      <a:pt x="440" y="31"/>
                      <a:pt x="439" y="36"/>
                    </a:cubicBezTo>
                    <a:cubicBezTo>
                      <a:pt x="438" y="41"/>
                      <a:pt x="429" y="47"/>
                      <a:pt x="429" y="47"/>
                    </a:cubicBezTo>
                    <a:cubicBezTo>
                      <a:pt x="429" y="47"/>
                      <a:pt x="404" y="47"/>
                      <a:pt x="401" y="47"/>
                    </a:cubicBezTo>
                    <a:cubicBezTo>
                      <a:pt x="400" y="47"/>
                      <a:pt x="394" y="52"/>
                      <a:pt x="391" y="55"/>
                    </a:cubicBezTo>
                    <a:cubicBezTo>
                      <a:pt x="391" y="55"/>
                      <a:pt x="391" y="55"/>
                      <a:pt x="391" y="56"/>
                    </a:cubicBezTo>
                    <a:cubicBezTo>
                      <a:pt x="393" y="60"/>
                      <a:pt x="384" y="63"/>
                      <a:pt x="375" y="63"/>
                    </a:cubicBezTo>
                    <a:cubicBezTo>
                      <a:pt x="372" y="64"/>
                      <a:pt x="370" y="64"/>
                      <a:pt x="369" y="64"/>
                    </a:cubicBezTo>
                    <a:cubicBezTo>
                      <a:pt x="369" y="65"/>
                      <a:pt x="369" y="66"/>
                      <a:pt x="369" y="67"/>
                    </a:cubicBezTo>
                    <a:cubicBezTo>
                      <a:pt x="369" y="68"/>
                      <a:pt x="368" y="69"/>
                      <a:pt x="367" y="69"/>
                    </a:cubicBezTo>
                    <a:cubicBezTo>
                      <a:pt x="366" y="72"/>
                      <a:pt x="355" y="77"/>
                      <a:pt x="348" y="81"/>
                    </a:cubicBezTo>
                    <a:cubicBezTo>
                      <a:pt x="342" y="84"/>
                      <a:pt x="332" y="82"/>
                      <a:pt x="332" y="77"/>
                    </a:cubicBezTo>
                    <a:cubicBezTo>
                      <a:pt x="332" y="72"/>
                      <a:pt x="337" y="73"/>
                      <a:pt x="338" y="75"/>
                    </a:cubicBezTo>
                    <a:cubicBezTo>
                      <a:pt x="339" y="76"/>
                      <a:pt x="340" y="76"/>
                      <a:pt x="342" y="74"/>
                    </a:cubicBezTo>
                    <a:cubicBezTo>
                      <a:pt x="340" y="73"/>
                      <a:pt x="340" y="70"/>
                      <a:pt x="340" y="68"/>
                    </a:cubicBezTo>
                    <a:cubicBezTo>
                      <a:pt x="338" y="67"/>
                      <a:pt x="342" y="59"/>
                      <a:pt x="337" y="58"/>
                    </a:cubicBezTo>
                    <a:cubicBezTo>
                      <a:pt x="333" y="56"/>
                      <a:pt x="328" y="64"/>
                      <a:pt x="329" y="59"/>
                    </a:cubicBezTo>
                    <a:cubicBezTo>
                      <a:pt x="330" y="55"/>
                      <a:pt x="336" y="51"/>
                      <a:pt x="332" y="45"/>
                    </a:cubicBezTo>
                    <a:cubicBezTo>
                      <a:pt x="328" y="39"/>
                      <a:pt x="321" y="39"/>
                      <a:pt x="320" y="43"/>
                    </a:cubicBezTo>
                    <a:cubicBezTo>
                      <a:pt x="318" y="48"/>
                      <a:pt x="313" y="46"/>
                      <a:pt x="311" y="49"/>
                    </a:cubicBezTo>
                    <a:cubicBezTo>
                      <a:pt x="310" y="53"/>
                      <a:pt x="308" y="61"/>
                      <a:pt x="309" y="66"/>
                    </a:cubicBezTo>
                    <a:cubicBezTo>
                      <a:pt x="311" y="72"/>
                      <a:pt x="309" y="75"/>
                      <a:pt x="304" y="78"/>
                    </a:cubicBezTo>
                    <a:cubicBezTo>
                      <a:pt x="298" y="81"/>
                      <a:pt x="295" y="73"/>
                      <a:pt x="297" y="63"/>
                    </a:cubicBezTo>
                    <a:cubicBezTo>
                      <a:pt x="299" y="56"/>
                      <a:pt x="303" y="49"/>
                      <a:pt x="299" y="49"/>
                    </a:cubicBezTo>
                    <a:cubicBezTo>
                      <a:pt x="296" y="49"/>
                      <a:pt x="304" y="40"/>
                      <a:pt x="311" y="39"/>
                    </a:cubicBezTo>
                    <a:cubicBezTo>
                      <a:pt x="319" y="37"/>
                      <a:pt x="328" y="37"/>
                      <a:pt x="328" y="35"/>
                    </a:cubicBezTo>
                    <a:cubicBezTo>
                      <a:pt x="328" y="35"/>
                      <a:pt x="328" y="35"/>
                      <a:pt x="329" y="34"/>
                    </a:cubicBezTo>
                    <a:cubicBezTo>
                      <a:pt x="328" y="33"/>
                      <a:pt x="326" y="32"/>
                      <a:pt x="324" y="31"/>
                    </a:cubicBezTo>
                    <a:cubicBezTo>
                      <a:pt x="324" y="32"/>
                      <a:pt x="324" y="32"/>
                      <a:pt x="323" y="32"/>
                    </a:cubicBezTo>
                    <a:cubicBezTo>
                      <a:pt x="321" y="34"/>
                      <a:pt x="321" y="29"/>
                      <a:pt x="316" y="29"/>
                    </a:cubicBezTo>
                    <a:cubicBezTo>
                      <a:pt x="311" y="29"/>
                      <a:pt x="305" y="34"/>
                      <a:pt x="301" y="32"/>
                    </a:cubicBezTo>
                    <a:cubicBezTo>
                      <a:pt x="297" y="30"/>
                      <a:pt x="299" y="27"/>
                      <a:pt x="295" y="27"/>
                    </a:cubicBezTo>
                    <a:cubicBezTo>
                      <a:pt x="291" y="27"/>
                      <a:pt x="298" y="20"/>
                      <a:pt x="292" y="23"/>
                    </a:cubicBezTo>
                    <a:cubicBezTo>
                      <a:pt x="286" y="26"/>
                      <a:pt x="278" y="34"/>
                      <a:pt x="274" y="30"/>
                    </a:cubicBezTo>
                    <a:cubicBezTo>
                      <a:pt x="270" y="27"/>
                      <a:pt x="266" y="31"/>
                      <a:pt x="264" y="29"/>
                    </a:cubicBezTo>
                    <a:cubicBezTo>
                      <a:pt x="261" y="26"/>
                      <a:pt x="274" y="18"/>
                      <a:pt x="280" y="18"/>
                    </a:cubicBezTo>
                    <a:cubicBezTo>
                      <a:pt x="281" y="18"/>
                      <a:pt x="282" y="18"/>
                      <a:pt x="284" y="17"/>
                    </a:cubicBezTo>
                    <a:cubicBezTo>
                      <a:pt x="281" y="15"/>
                      <a:pt x="274" y="13"/>
                      <a:pt x="272" y="15"/>
                    </a:cubicBezTo>
                    <a:cubicBezTo>
                      <a:pt x="270" y="18"/>
                      <a:pt x="267" y="16"/>
                      <a:pt x="265" y="14"/>
                    </a:cubicBezTo>
                    <a:cubicBezTo>
                      <a:pt x="264" y="12"/>
                      <a:pt x="262" y="14"/>
                      <a:pt x="259" y="11"/>
                    </a:cubicBezTo>
                    <a:cubicBezTo>
                      <a:pt x="256" y="8"/>
                      <a:pt x="253" y="10"/>
                      <a:pt x="251" y="11"/>
                    </a:cubicBezTo>
                    <a:cubicBezTo>
                      <a:pt x="250" y="12"/>
                      <a:pt x="248" y="10"/>
                      <a:pt x="244" y="9"/>
                    </a:cubicBezTo>
                    <a:cubicBezTo>
                      <a:pt x="241" y="7"/>
                      <a:pt x="244" y="4"/>
                      <a:pt x="241" y="2"/>
                    </a:cubicBezTo>
                    <a:cubicBezTo>
                      <a:pt x="238" y="0"/>
                      <a:pt x="238" y="6"/>
                      <a:pt x="238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11"/>
                      <a:pt x="18" y="13"/>
                      <a:pt x="19" y="17"/>
                    </a:cubicBezTo>
                    <a:cubicBezTo>
                      <a:pt x="20" y="20"/>
                      <a:pt x="19" y="25"/>
                      <a:pt x="16" y="25"/>
                    </a:cubicBezTo>
                    <a:cubicBezTo>
                      <a:pt x="14" y="25"/>
                      <a:pt x="13" y="22"/>
                      <a:pt x="15" y="21"/>
                    </a:cubicBezTo>
                    <a:cubicBezTo>
                      <a:pt x="17" y="20"/>
                      <a:pt x="16" y="16"/>
                      <a:pt x="14" y="16"/>
                    </a:cubicBezTo>
                    <a:cubicBezTo>
                      <a:pt x="13" y="16"/>
                      <a:pt x="13" y="14"/>
                      <a:pt x="13" y="13"/>
                    </a:cubicBezTo>
                    <a:cubicBezTo>
                      <a:pt x="9" y="14"/>
                      <a:pt x="5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6"/>
                      <a:pt x="1" y="20"/>
                      <a:pt x="4" y="24"/>
                    </a:cubicBezTo>
                    <a:cubicBezTo>
                      <a:pt x="7" y="28"/>
                      <a:pt x="5" y="30"/>
                      <a:pt x="8" y="32"/>
                    </a:cubicBezTo>
                    <a:cubicBezTo>
                      <a:pt x="10" y="33"/>
                      <a:pt x="10" y="35"/>
                      <a:pt x="8" y="34"/>
                    </a:cubicBezTo>
                    <a:cubicBezTo>
                      <a:pt x="5" y="34"/>
                      <a:pt x="7" y="36"/>
                      <a:pt x="6" y="42"/>
                    </a:cubicBezTo>
                    <a:cubicBezTo>
                      <a:pt x="5" y="47"/>
                      <a:pt x="5" y="58"/>
                      <a:pt x="5" y="61"/>
                    </a:cubicBezTo>
                    <a:cubicBezTo>
                      <a:pt x="4" y="65"/>
                      <a:pt x="1" y="70"/>
                      <a:pt x="3" y="74"/>
                    </a:cubicBezTo>
                    <a:cubicBezTo>
                      <a:pt x="5" y="77"/>
                      <a:pt x="7" y="82"/>
                      <a:pt x="5" y="87"/>
                    </a:cubicBezTo>
                    <a:cubicBezTo>
                      <a:pt x="4" y="91"/>
                      <a:pt x="4" y="94"/>
                      <a:pt x="6" y="97"/>
                    </a:cubicBezTo>
                    <a:cubicBezTo>
                      <a:pt x="8" y="101"/>
                      <a:pt x="7" y="107"/>
                      <a:pt x="9" y="108"/>
                    </a:cubicBezTo>
                    <a:cubicBezTo>
                      <a:pt x="11" y="109"/>
                      <a:pt x="13" y="112"/>
                      <a:pt x="15" y="115"/>
                    </a:cubicBezTo>
                    <a:cubicBezTo>
                      <a:pt x="17" y="118"/>
                      <a:pt x="19" y="116"/>
                      <a:pt x="19" y="119"/>
                    </a:cubicBezTo>
                    <a:cubicBezTo>
                      <a:pt x="19" y="123"/>
                      <a:pt x="19" y="123"/>
                      <a:pt x="22" y="124"/>
                    </a:cubicBezTo>
                    <a:cubicBezTo>
                      <a:pt x="25" y="126"/>
                      <a:pt x="23" y="129"/>
                      <a:pt x="23" y="131"/>
                    </a:cubicBezTo>
                    <a:cubicBezTo>
                      <a:pt x="23" y="132"/>
                      <a:pt x="27" y="136"/>
                      <a:pt x="32" y="140"/>
                    </a:cubicBezTo>
                    <a:cubicBezTo>
                      <a:pt x="36" y="144"/>
                      <a:pt x="32" y="147"/>
                      <a:pt x="36" y="147"/>
                    </a:cubicBezTo>
                    <a:cubicBezTo>
                      <a:pt x="39" y="147"/>
                      <a:pt x="42" y="149"/>
                      <a:pt x="46" y="151"/>
                    </a:cubicBezTo>
                    <a:cubicBezTo>
                      <a:pt x="49" y="153"/>
                      <a:pt x="50" y="152"/>
                      <a:pt x="53" y="153"/>
                    </a:cubicBezTo>
                    <a:cubicBezTo>
                      <a:pt x="55" y="153"/>
                      <a:pt x="59" y="158"/>
                      <a:pt x="60" y="162"/>
                    </a:cubicBezTo>
                    <a:cubicBezTo>
                      <a:pt x="60" y="163"/>
                      <a:pt x="61" y="165"/>
                      <a:pt x="62" y="167"/>
                    </a:cubicBezTo>
                    <a:cubicBezTo>
                      <a:pt x="80" y="164"/>
                      <a:pt x="80" y="164"/>
                      <a:pt x="80" y="164"/>
                    </a:cubicBezTo>
                    <a:cubicBezTo>
                      <a:pt x="80" y="164"/>
                      <a:pt x="86" y="168"/>
                      <a:pt x="89" y="169"/>
                    </a:cubicBezTo>
                    <a:cubicBezTo>
                      <a:pt x="93" y="170"/>
                      <a:pt x="110" y="176"/>
                      <a:pt x="110" y="176"/>
                    </a:cubicBezTo>
                    <a:cubicBezTo>
                      <a:pt x="133" y="176"/>
                      <a:pt x="133" y="176"/>
                      <a:pt x="133" y="176"/>
                    </a:cubicBezTo>
                    <a:cubicBezTo>
                      <a:pt x="136" y="173"/>
                      <a:pt x="136" y="173"/>
                      <a:pt x="136" y="173"/>
                    </a:cubicBezTo>
                    <a:cubicBezTo>
                      <a:pt x="148" y="173"/>
                      <a:pt x="148" y="173"/>
                      <a:pt x="148" y="173"/>
                    </a:cubicBezTo>
                    <a:cubicBezTo>
                      <a:pt x="148" y="173"/>
                      <a:pt x="156" y="180"/>
                      <a:pt x="157" y="181"/>
                    </a:cubicBezTo>
                    <a:cubicBezTo>
                      <a:pt x="158" y="181"/>
                      <a:pt x="162" y="185"/>
                      <a:pt x="162" y="187"/>
                    </a:cubicBezTo>
                    <a:cubicBezTo>
                      <a:pt x="162" y="189"/>
                      <a:pt x="163" y="191"/>
                      <a:pt x="165" y="192"/>
                    </a:cubicBezTo>
                    <a:cubicBezTo>
                      <a:pt x="167" y="193"/>
                      <a:pt x="174" y="197"/>
                      <a:pt x="175" y="197"/>
                    </a:cubicBezTo>
                    <a:cubicBezTo>
                      <a:pt x="176" y="197"/>
                      <a:pt x="178" y="189"/>
                      <a:pt x="181" y="190"/>
                    </a:cubicBezTo>
                    <a:cubicBezTo>
                      <a:pt x="184" y="190"/>
                      <a:pt x="194" y="192"/>
                      <a:pt x="195" y="198"/>
                    </a:cubicBezTo>
                    <a:cubicBezTo>
                      <a:pt x="197" y="203"/>
                      <a:pt x="201" y="207"/>
                      <a:pt x="203" y="209"/>
                    </a:cubicBezTo>
                    <a:cubicBezTo>
                      <a:pt x="204" y="210"/>
                      <a:pt x="204" y="213"/>
                      <a:pt x="205" y="215"/>
                    </a:cubicBezTo>
                    <a:cubicBezTo>
                      <a:pt x="206" y="216"/>
                      <a:pt x="206" y="220"/>
                      <a:pt x="207" y="220"/>
                    </a:cubicBezTo>
                    <a:cubicBezTo>
                      <a:pt x="208" y="220"/>
                      <a:pt x="215" y="224"/>
                      <a:pt x="218" y="224"/>
                    </a:cubicBezTo>
                    <a:cubicBezTo>
                      <a:pt x="219" y="224"/>
                      <a:pt x="220" y="224"/>
                      <a:pt x="222" y="225"/>
                    </a:cubicBezTo>
                    <a:cubicBezTo>
                      <a:pt x="222" y="219"/>
                      <a:pt x="215" y="217"/>
                      <a:pt x="219" y="215"/>
                    </a:cubicBezTo>
                    <a:cubicBezTo>
                      <a:pt x="224" y="211"/>
                      <a:pt x="219" y="208"/>
                      <a:pt x="221" y="207"/>
                    </a:cubicBezTo>
                    <a:cubicBezTo>
                      <a:pt x="223" y="205"/>
                      <a:pt x="227" y="204"/>
                      <a:pt x="227" y="202"/>
                    </a:cubicBezTo>
                    <a:cubicBezTo>
                      <a:pt x="227" y="200"/>
                      <a:pt x="229" y="200"/>
                      <a:pt x="232" y="200"/>
                    </a:cubicBezTo>
                    <a:cubicBezTo>
                      <a:pt x="235" y="200"/>
                      <a:pt x="240" y="195"/>
                      <a:pt x="240" y="193"/>
                    </a:cubicBezTo>
                    <a:cubicBezTo>
                      <a:pt x="239" y="192"/>
                      <a:pt x="240" y="191"/>
                      <a:pt x="244" y="192"/>
                    </a:cubicBezTo>
                    <a:cubicBezTo>
                      <a:pt x="247" y="193"/>
                      <a:pt x="247" y="188"/>
                      <a:pt x="249" y="189"/>
                    </a:cubicBezTo>
                    <a:cubicBezTo>
                      <a:pt x="251" y="189"/>
                      <a:pt x="253" y="191"/>
                      <a:pt x="253" y="189"/>
                    </a:cubicBezTo>
                    <a:cubicBezTo>
                      <a:pt x="253" y="187"/>
                      <a:pt x="255" y="188"/>
                      <a:pt x="257" y="190"/>
                    </a:cubicBezTo>
                    <a:cubicBezTo>
                      <a:pt x="258" y="192"/>
                      <a:pt x="263" y="193"/>
                      <a:pt x="263" y="190"/>
                    </a:cubicBezTo>
                    <a:cubicBezTo>
                      <a:pt x="264" y="188"/>
                      <a:pt x="266" y="190"/>
                      <a:pt x="269" y="193"/>
                    </a:cubicBezTo>
                    <a:cubicBezTo>
                      <a:pt x="271" y="195"/>
                      <a:pt x="272" y="194"/>
                      <a:pt x="276" y="195"/>
                    </a:cubicBezTo>
                    <a:cubicBezTo>
                      <a:pt x="279" y="195"/>
                      <a:pt x="279" y="194"/>
                      <a:pt x="279" y="192"/>
                    </a:cubicBezTo>
                    <a:cubicBezTo>
                      <a:pt x="279" y="190"/>
                      <a:pt x="283" y="196"/>
                      <a:pt x="286" y="197"/>
                    </a:cubicBezTo>
                    <a:cubicBezTo>
                      <a:pt x="290" y="197"/>
                      <a:pt x="287" y="195"/>
                      <a:pt x="284" y="193"/>
                    </a:cubicBezTo>
                    <a:cubicBezTo>
                      <a:pt x="282" y="191"/>
                      <a:pt x="285" y="190"/>
                      <a:pt x="283" y="188"/>
                    </a:cubicBezTo>
                    <a:cubicBezTo>
                      <a:pt x="281" y="187"/>
                      <a:pt x="286" y="184"/>
                      <a:pt x="290" y="185"/>
                    </a:cubicBezTo>
                    <a:cubicBezTo>
                      <a:pt x="294" y="185"/>
                      <a:pt x="294" y="186"/>
                      <a:pt x="295" y="183"/>
                    </a:cubicBezTo>
                    <a:cubicBezTo>
                      <a:pt x="297" y="181"/>
                      <a:pt x="299" y="183"/>
                      <a:pt x="299" y="185"/>
                    </a:cubicBezTo>
                    <a:cubicBezTo>
                      <a:pt x="299" y="188"/>
                      <a:pt x="306" y="184"/>
                      <a:pt x="309" y="184"/>
                    </a:cubicBezTo>
                    <a:cubicBezTo>
                      <a:pt x="313" y="184"/>
                      <a:pt x="317" y="187"/>
                      <a:pt x="317" y="190"/>
                    </a:cubicBezTo>
                    <a:cubicBezTo>
                      <a:pt x="317" y="192"/>
                      <a:pt x="320" y="193"/>
                      <a:pt x="322" y="190"/>
                    </a:cubicBezTo>
                    <a:cubicBezTo>
                      <a:pt x="325" y="188"/>
                      <a:pt x="327" y="185"/>
                      <a:pt x="330" y="188"/>
                    </a:cubicBezTo>
                    <a:cubicBezTo>
                      <a:pt x="332" y="190"/>
                      <a:pt x="335" y="194"/>
                      <a:pt x="338" y="197"/>
                    </a:cubicBezTo>
                    <a:cubicBezTo>
                      <a:pt x="341" y="200"/>
                      <a:pt x="337" y="204"/>
                      <a:pt x="338" y="206"/>
                    </a:cubicBezTo>
                    <a:cubicBezTo>
                      <a:pt x="340" y="208"/>
                      <a:pt x="338" y="212"/>
                      <a:pt x="342" y="214"/>
                    </a:cubicBezTo>
                    <a:cubicBezTo>
                      <a:pt x="345" y="216"/>
                      <a:pt x="342" y="222"/>
                      <a:pt x="345" y="222"/>
                    </a:cubicBezTo>
                    <a:cubicBezTo>
                      <a:pt x="348" y="223"/>
                      <a:pt x="350" y="228"/>
                      <a:pt x="350" y="229"/>
                    </a:cubicBezTo>
                    <a:cubicBezTo>
                      <a:pt x="351" y="231"/>
                      <a:pt x="356" y="233"/>
                      <a:pt x="356" y="230"/>
                    </a:cubicBezTo>
                    <a:cubicBezTo>
                      <a:pt x="357" y="227"/>
                      <a:pt x="360" y="224"/>
                      <a:pt x="360" y="221"/>
                    </a:cubicBezTo>
                    <a:cubicBezTo>
                      <a:pt x="360" y="218"/>
                      <a:pt x="358" y="208"/>
                      <a:pt x="355" y="205"/>
                    </a:cubicBezTo>
                    <a:cubicBezTo>
                      <a:pt x="353" y="202"/>
                      <a:pt x="356" y="201"/>
                      <a:pt x="353" y="197"/>
                    </a:cubicBezTo>
                    <a:cubicBezTo>
                      <a:pt x="350" y="193"/>
                      <a:pt x="348" y="187"/>
                      <a:pt x="349" y="181"/>
                    </a:cubicBezTo>
                    <a:cubicBezTo>
                      <a:pt x="349" y="176"/>
                      <a:pt x="355" y="167"/>
                      <a:pt x="358" y="165"/>
                    </a:cubicBezTo>
                    <a:cubicBezTo>
                      <a:pt x="361" y="162"/>
                      <a:pt x="365" y="163"/>
                      <a:pt x="365" y="160"/>
                    </a:cubicBezTo>
                    <a:cubicBezTo>
                      <a:pt x="366" y="158"/>
                      <a:pt x="370" y="154"/>
                      <a:pt x="372" y="154"/>
                    </a:cubicBezTo>
                    <a:cubicBezTo>
                      <a:pt x="374" y="154"/>
                      <a:pt x="376" y="155"/>
                      <a:pt x="377" y="152"/>
                    </a:cubicBezTo>
                    <a:cubicBezTo>
                      <a:pt x="377" y="150"/>
                      <a:pt x="381" y="147"/>
                      <a:pt x="385" y="146"/>
                    </a:cubicBezTo>
                    <a:cubicBezTo>
                      <a:pt x="390" y="146"/>
                      <a:pt x="387" y="143"/>
                      <a:pt x="386" y="141"/>
                    </a:cubicBezTo>
                    <a:cubicBezTo>
                      <a:pt x="385" y="139"/>
                      <a:pt x="387" y="137"/>
                      <a:pt x="388" y="138"/>
                    </a:cubicBezTo>
                    <a:cubicBezTo>
                      <a:pt x="389" y="140"/>
                      <a:pt x="392" y="140"/>
                      <a:pt x="393" y="139"/>
                    </a:cubicBezTo>
                    <a:cubicBezTo>
                      <a:pt x="395" y="137"/>
                      <a:pt x="399" y="134"/>
                      <a:pt x="395" y="134"/>
                    </a:cubicBezTo>
                    <a:cubicBezTo>
                      <a:pt x="391" y="134"/>
                      <a:pt x="391" y="132"/>
                      <a:pt x="393" y="131"/>
                    </a:cubicBezTo>
                    <a:cubicBezTo>
                      <a:pt x="395" y="130"/>
                      <a:pt x="393" y="126"/>
                      <a:pt x="390" y="126"/>
                    </a:cubicBezTo>
                    <a:cubicBezTo>
                      <a:pt x="387" y="125"/>
                      <a:pt x="388" y="124"/>
                      <a:pt x="390" y="122"/>
                    </a:cubicBezTo>
                    <a:cubicBezTo>
                      <a:pt x="392" y="120"/>
                      <a:pt x="387" y="116"/>
                      <a:pt x="385" y="115"/>
                    </a:cubicBezTo>
                    <a:cubicBezTo>
                      <a:pt x="382" y="113"/>
                      <a:pt x="386" y="112"/>
                      <a:pt x="388" y="112"/>
                    </a:cubicBezTo>
                    <a:cubicBezTo>
                      <a:pt x="390" y="112"/>
                      <a:pt x="388" y="103"/>
                      <a:pt x="389" y="101"/>
                    </a:cubicBezTo>
                    <a:cubicBezTo>
                      <a:pt x="390" y="100"/>
                      <a:pt x="393" y="100"/>
                      <a:pt x="392" y="101"/>
                    </a:cubicBezTo>
                    <a:cubicBezTo>
                      <a:pt x="391" y="103"/>
                      <a:pt x="389" y="107"/>
                      <a:pt x="391" y="109"/>
                    </a:cubicBezTo>
                    <a:cubicBezTo>
                      <a:pt x="393" y="112"/>
                      <a:pt x="394" y="115"/>
                      <a:pt x="393" y="119"/>
                    </a:cubicBezTo>
                    <a:cubicBezTo>
                      <a:pt x="392" y="123"/>
                      <a:pt x="394" y="122"/>
                      <a:pt x="397" y="117"/>
                    </a:cubicBezTo>
                    <a:cubicBezTo>
                      <a:pt x="399" y="111"/>
                      <a:pt x="400" y="107"/>
                      <a:pt x="398" y="106"/>
                    </a:cubicBezTo>
                    <a:cubicBezTo>
                      <a:pt x="396" y="106"/>
                      <a:pt x="396" y="100"/>
                      <a:pt x="398" y="103"/>
                    </a:cubicBezTo>
                    <a:cubicBezTo>
                      <a:pt x="400" y="105"/>
                      <a:pt x="401" y="106"/>
                      <a:pt x="404" y="102"/>
                    </a:cubicBezTo>
                    <a:cubicBezTo>
                      <a:pt x="407" y="99"/>
                      <a:pt x="410" y="94"/>
                      <a:pt x="408" y="92"/>
                    </a:cubicBezTo>
                    <a:cubicBezTo>
                      <a:pt x="406" y="91"/>
                      <a:pt x="409" y="90"/>
                      <a:pt x="413" y="90"/>
                    </a:cubicBezTo>
                    <a:cubicBezTo>
                      <a:pt x="416" y="90"/>
                      <a:pt x="424" y="88"/>
                      <a:pt x="425" y="87"/>
                    </a:cubicBezTo>
                    <a:cubicBezTo>
                      <a:pt x="426" y="83"/>
                      <a:pt x="412" y="88"/>
                      <a:pt x="412" y="86"/>
                    </a:cubicBezTo>
                    <a:cubicBezTo>
                      <a:pt x="412" y="85"/>
                      <a:pt x="421" y="83"/>
                      <a:pt x="425" y="82"/>
                    </a:cubicBezTo>
                    <a:cubicBezTo>
                      <a:pt x="429" y="82"/>
                      <a:pt x="427" y="77"/>
                      <a:pt x="429" y="79"/>
                    </a:cubicBezTo>
                    <a:cubicBezTo>
                      <a:pt x="431" y="81"/>
                      <a:pt x="434" y="81"/>
                      <a:pt x="436" y="80"/>
                    </a:cubicBezTo>
                    <a:cubicBezTo>
                      <a:pt x="438" y="78"/>
                      <a:pt x="437" y="74"/>
                      <a:pt x="434" y="73"/>
                    </a:cubicBezTo>
                    <a:cubicBezTo>
                      <a:pt x="431" y="73"/>
                      <a:pt x="436" y="71"/>
                      <a:pt x="435" y="69"/>
                    </a:cubicBezTo>
                    <a:cubicBezTo>
                      <a:pt x="434" y="68"/>
                      <a:pt x="437" y="61"/>
                      <a:pt x="440" y="60"/>
                    </a:cubicBezTo>
                    <a:cubicBezTo>
                      <a:pt x="444" y="60"/>
                      <a:pt x="442" y="58"/>
                      <a:pt x="445" y="58"/>
                    </a:cubicBezTo>
                    <a:cubicBezTo>
                      <a:pt x="448" y="58"/>
                      <a:pt x="448" y="54"/>
                      <a:pt x="451" y="52"/>
                    </a:cubicBezTo>
                    <a:cubicBezTo>
                      <a:pt x="453" y="49"/>
                      <a:pt x="457" y="56"/>
                      <a:pt x="461" y="52"/>
                    </a:cubicBezTo>
                    <a:cubicBezTo>
                      <a:pt x="462" y="51"/>
                      <a:pt x="464" y="49"/>
                      <a:pt x="467" y="48"/>
                    </a:cubicBezTo>
                    <a:cubicBezTo>
                      <a:pt x="457" y="35"/>
                      <a:pt x="460" y="27"/>
                      <a:pt x="46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133">
                <a:extLst>
                  <a:ext uri="{FF2B5EF4-FFF2-40B4-BE49-F238E27FC236}">
                    <a16:creationId xmlns:a16="http://schemas.microsoft.com/office/drawing/2014/main" id="{9A7B86E2-5E9B-4427-9EF3-5EC9B13829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47817" y="3212745"/>
                <a:ext cx="239653" cy="170643"/>
              </a:xfrm>
              <a:custGeom>
                <a:avLst/>
                <a:gdLst>
                  <a:gd name="T0" fmla="*/ 102 w 104"/>
                  <a:gd name="T1" fmla="*/ 13 h 74"/>
                  <a:gd name="T2" fmla="*/ 94 w 104"/>
                  <a:gd name="T3" fmla="*/ 13 h 74"/>
                  <a:gd name="T4" fmla="*/ 85 w 104"/>
                  <a:gd name="T5" fmla="*/ 11 h 74"/>
                  <a:gd name="T6" fmla="*/ 81 w 104"/>
                  <a:gd name="T7" fmla="*/ 10 h 74"/>
                  <a:gd name="T8" fmla="*/ 74 w 104"/>
                  <a:gd name="T9" fmla="*/ 11 h 74"/>
                  <a:gd name="T10" fmla="*/ 67 w 104"/>
                  <a:gd name="T11" fmla="*/ 7 h 74"/>
                  <a:gd name="T12" fmla="*/ 62 w 104"/>
                  <a:gd name="T13" fmla="*/ 5 h 74"/>
                  <a:gd name="T14" fmla="*/ 48 w 104"/>
                  <a:gd name="T15" fmla="*/ 3 h 74"/>
                  <a:gd name="T16" fmla="*/ 22 w 104"/>
                  <a:gd name="T17" fmla="*/ 3 h 74"/>
                  <a:gd name="T18" fmla="*/ 12 w 104"/>
                  <a:gd name="T19" fmla="*/ 0 h 74"/>
                  <a:gd name="T20" fmla="*/ 5 w 104"/>
                  <a:gd name="T21" fmla="*/ 4 h 74"/>
                  <a:gd name="T22" fmla="*/ 3 w 104"/>
                  <a:gd name="T23" fmla="*/ 10 h 74"/>
                  <a:gd name="T24" fmla="*/ 5 w 104"/>
                  <a:gd name="T25" fmla="*/ 18 h 74"/>
                  <a:gd name="T26" fmla="*/ 7 w 104"/>
                  <a:gd name="T27" fmla="*/ 17 h 74"/>
                  <a:gd name="T28" fmla="*/ 10 w 104"/>
                  <a:gd name="T29" fmla="*/ 18 h 74"/>
                  <a:gd name="T30" fmla="*/ 15 w 104"/>
                  <a:gd name="T31" fmla="*/ 19 h 74"/>
                  <a:gd name="T32" fmla="*/ 18 w 104"/>
                  <a:gd name="T33" fmla="*/ 19 h 74"/>
                  <a:gd name="T34" fmla="*/ 23 w 104"/>
                  <a:gd name="T35" fmla="*/ 20 h 74"/>
                  <a:gd name="T36" fmla="*/ 25 w 104"/>
                  <a:gd name="T37" fmla="*/ 23 h 74"/>
                  <a:gd name="T38" fmla="*/ 20 w 104"/>
                  <a:gd name="T39" fmla="*/ 27 h 74"/>
                  <a:gd name="T40" fmla="*/ 20 w 104"/>
                  <a:gd name="T41" fmla="*/ 35 h 74"/>
                  <a:gd name="T42" fmla="*/ 19 w 104"/>
                  <a:gd name="T43" fmla="*/ 40 h 74"/>
                  <a:gd name="T44" fmla="*/ 17 w 104"/>
                  <a:gd name="T45" fmla="*/ 44 h 74"/>
                  <a:gd name="T46" fmla="*/ 19 w 104"/>
                  <a:gd name="T47" fmla="*/ 48 h 74"/>
                  <a:gd name="T48" fmla="*/ 17 w 104"/>
                  <a:gd name="T49" fmla="*/ 52 h 74"/>
                  <a:gd name="T50" fmla="*/ 19 w 104"/>
                  <a:gd name="T51" fmla="*/ 56 h 74"/>
                  <a:gd name="T52" fmla="*/ 16 w 104"/>
                  <a:gd name="T53" fmla="*/ 61 h 74"/>
                  <a:gd name="T54" fmla="*/ 17 w 104"/>
                  <a:gd name="T55" fmla="*/ 64 h 74"/>
                  <a:gd name="T56" fmla="*/ 21 w 104"/>
                  <a:gd name="T57" fmla="*/ 64 h 74"/>
                  <a:gd name="T58" fmla="*/ 31 w 104"/>
                  <a:gd name="T59" fmla="*/ 73 h 74"/>
                  <a:gd name="T60" fmla="*/ 33 w 104"/>
                  <a:gd name="T61" fmla="*/ 71 h 74"/>
                  <a:gd name="T62" fmla="*/ 37 w 104"/>
                  <a:gd name="T63" fmla="*/ 71 h 74"/>
                  <a:gd name="T64" fmla="*/ 45 w 104"/>
                  <a:gd name="T65" fmla="*/ 68 h 74"/>
                  <a:gd name="T66" fmla="*/ 55 w 104"/>
                  <a:gd name="T67" fmla="*/ 67 h 74"/>
                  <a:gd name="T68" fmla="*/ 61 w 104"/>
                  <a:gd name="T69" fmla="*/ 65 h 74"/>
                  <a:gd name="T70" fmla="*/ 67 w 104"/>
                  <a:gd name="T71" fmla="*/ 60 h 74"/>
                  <a:gd name="T72" fmla="*/ 70 w 104"/>
                  <a:gd name="T73" fmla="*/ 55 h 74"/>
                  <a:gd name="T74" fmla="*/ 76 w 104"/>
                  <a:gd name="T75" fmla="*/ 48 h 74"/>
                  <a:gd name="T76" fmla="*/ 76 w 104"/>
                  <a:gd name="T77" fmla="*/ 37 h 74"/>
                  <a:gd name="T78" fmla="*/ 83 w 104"/>
                  <a:gd name="T79" fmla="*/ 29 h 74"/>
                  <a:gd name="T80" fmla="*/ 90 w 104"/>
                  <a:gd name="T81" fmla="*/ 25 h 74"/>
                  <a:gd name="T82" fmla="*/ 99 w 104"/>
                  <a:gd name="T83" fmla="*/ 20 h 74"/>
                  <a:gd name="T84" fmla="*/ 102 w 104"/>
                  <a:gd name="T85" fmla="*/ 13 h 74"/>
                  <a:gd name="T86" fmla="*/ 103 w 104"/>
                  <a:gd name="T87" fmla="*/ 39 h 74"/>
                  <a:gd name="T88" fmla="*/ 96 w 104"/>
                  <a:gd name="T89" fmla="*/ 42 h 74"/>
                  <a:gd name="T90" fmla="*/ 103 w 104"/>
                  <a:gd name="T91" fmla="*/ 3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4" h="74">
                    <a:moveTo>
                      <a:pt x="102" y="13"/>
                    </a:moveTo>
                    <a:cubicBezTo>
                      <a:pt x="100" y="13"/>
                      <a:pt x="96" y="14"/>
                      <a:pt x="94" y="13"/>
                    </a:cubicBezTo>
                    <a:cubicBezTo>
                      <a:pt x="92" y="13"/>
                      <a:pt x="86" y="12"/>
                      <a:pt x="85" y="11"/>
                    </a:cubicBezTo>
                    <a:cubicBezTo>
                      <a:pt x="83" y="9"/>
                      <a:pt x="81" y="8"/>
                      <a:pt x="81" y="10"/>
                    </a:cubicBezTo>
                    <a:cubicBezTo>
                      <a:pt x="81" y="12"/>
                      <a:pt x="77" y="12"/>
                      <a:pt x="74" y="11"/>
                    </a:cubicBezTo>
                    <a:cubicBezTo>
                      <a:pt x="72" y="9"/>
                      <a:pt x="68" y="8"/>
                      <a:pt x="67" y="7"/>
                    </a:cubicBezTo>
                    <a:cubicBezTo>
                      <a:pt x="66" y="6"/>
                      <a:pt x="64" y="5"/>
                      <a:pt x="62" y="5"/>
                    </a:cubicBezTo>
                    <a:cubicBezTo>
                      <a:pt x="60" y="5"/>
                      <a:pt x="53" y="2"/>
                      <a:pt x="48" y="3"/>
                    </a:cubicBezTo>
                    <a:cubicBezTo>
                      <a:pt x="43" y="4"/>
                      <a:pt x="28" y="2"/>
                      <a:pt x="22" y="3"/>
                    </a:cubicBezTo>
                    <a:cubicBezTo>
                      <a:pt x="16" y="3"/>
                      <a:pt x="15" y="0"/>
                      <a:pt x="12" y="0"/>
                    </a:cubicBezTo>
                    <a:cubicBezTo>
                      <a:pt x="9" y="0"/>
                      <a:pt x="10" y="4"/>
                      <a:pt x="5" y="4"/>
                    </a:cubicBezTo>
                    <a:cubicBezTo>
                      <a:pt x="1" y="5"/>
                      <a:pt x="0" y="8"/>
                      <a:pt x="3" y="10"/>
                    </a:cubicBezTo>
                    <a:cubicBezTo>
                      <a:pt x="5" y="12"/>
                      <a:pt x="5" y="15"/>
                      <a:pt x="5" y="18"/>
                    </a:cubicBezTo>
                    <a:cubicBezTo>
                      <a:pt x="6" y="18"/>
                      <a:pt x="7" y="18"/>
                      <a:pt x="7" y="17"/>
                    </a:cubicBezTo>
                    <a:cubicBezTo>
                      <a:pt x="9" y="16"/>
                      <a:pt x="10" y="16"/>
                      <a:pt x="10" y="18"/>
                    </a:cubicBezTo>
                    <a:cubicBezTo>
                      <a:pt x="10" y="19"/>
                      <a:pt x="13" y="19"/>
                      <a:pt x="15" y="19"/>
                    </a:cubicBezTo>
                    <a:cubicBezTo>
                      <a:pt x="17" y="19"/>
                      <a:pt x="16" y="20"/>
                      <a:pt x="18" y="19"/>
                    </a:cubicBezTo>
                    <a:cubicBezTo>
                      <a:pt x="20" y="17"/>
                      <a:pt x="23" y="18"/>
                      <a:pt x="23" y="20"/>
                    </a:cubicBezTo>
                    <a:cubicBezTo>
                      <a:pt x="23" y="21"/>
                      <a:pt x="27" y="20"/>
                      <a:pt x="25" y="23"/>
                    </a:cubicBezTo>
                    <a:cubicBezTo>
                      <a:pt x="23" y="25"/>
                      <a:pt x="20" y="26"/>
                      <a:pt x="20" y="27"/>
                    </a:cubicBezTo>
                    <a:cubicBezTo>
                      <a:pt x="20" y="29"/>
                      <a:pt x="22" y="33"/>
                      <a:pt x="20" y="35"/>
                    </a:cubicBezTo>
                    <a:cubicBezTo>
                      <a:pt x="18" y="37"/>
                      <a:pt x="21" y="40"/>
                      <a:pt x="19" y="40"/>
                    </a:cubicBezTo>
                    <a:cubicBezTo>
                      <a:pt x="17" y="40"/>
                      <a:pt x="15" y="41"/>
                      <a:pt x="17" y="44"/>
                    </a:cubicBezTo>
                    <a:cubicBezTo>
                      <a:pt x="19" y="46"/>
                      <a:pt x="21" y="48"/>
                      <a:pt x="19" y="48"/>
                    </a:cubicBezTo>
                    <a:cubicBezTo>
                      <a:pt x="17" y="48"/>
                      <a:pt x="16" y="51"/>
                      <a:pt x="17" y="52"/>
                    </a:cubicBezTo>
                    <a:cubicBezTo>
                      <a:pt x="18" y="53"/>
                      <a:pt x="22" y="56"/>
                      <a:pt x="19" y="56"/>
                    </a:cubicBezTo>
                    <a:cubicBezTo>
                      <a:pt x="16" y="57"/>
                      <a:pt x="16" y="59"/>
                      <a:pt x="16" y="61"/>
                    </a:cubicBezTo>
                    <a:cubicBezTo>
                      <a:pt x="16" y="62"/>
                      <a:pt x="16" y="63"/>
                      <a:pt x="17" y="64"/>
                    </a:cubicBezTo>
                    <a:cubicBezTo>
                      <a:pt x="18" y="64"/>
                      <a:pt x="20" y="64"/>
                      <a:pt x="21" y="64"/>
                    </a:cubicBezTo>
                    <a:cubicBezTo>
                      <a:pt x="25" y="66"/>
                      <a:pt x="26" y="74"/>
                      <a:pt x="31" y="73"/>
                    </a:cubicBezTo>
                    <a:cubicBezTo>
                      <a:pt x="33" y="73"/>
                      <a:pt x="32" y="72"/>
                      <a:pt x="33" y="71"/>
                    </a:cubicBezTo>
                    <a:cubicBezTo>
                      <a:pt x="34" y="70"/>
                      <a:pt x="36" y="71"/>
                      <a:pt x="37" y="71"/>
                    </a:cubicBezTo>
                    <a:cubicBezTo>
                      <a:pt x="39" y="71"/>
                      <a:pt x="40" y="68"/>
                      <a:pt x="45" y="68"/>
                    </a:cubicBezTo>
                    <a:cubicBezTo>
                      <a:pt x="49" y="68"/>
                      <a:pt x="52" y="67"/>
                      <a:pt x="55" y="67"/>
                    </a:cubicBezTo>
                    <a:cubicBezTo>
                      <a:pt x="58" y="67"/>
                      <a:pt x="60" y="67"/>
                      <a:pt x="61" y="65"/>
                    </a:cubicBezTo>
                    <a:cubicBezTo>
                      <a:pt x="62" y="62"/>
                      <a:pt x="64" y="61"/>
                      <a:pt x="67" y="60"/>
                    </a:cubicBezTo>
                    <a:cubicBezTo>
                      <a:pt x="70" y="60"/>
                      <a:pt x="70" y="56"/>
                      <a:pt x="70" y="55"/>
                    </a:cubicBezTo>
                    <a:cubicBezTo>
                      <a:pt x="70" y="53"/>
                      <a:pt x="76" y="50"/>
                      <a:pt x="76" y="48"/>
                    </a:cubicBezTo>
                    <a:cubicBezTo>
                      <a:pt x="76" y="47"/>
                      <a:pt x="73" y="41"/>
                      <a:pt x="76" y="37"/>
                    </a:cubicBezTo>
                    <a:cubicBezTo>
                      <a:pt x="79" y="32"/>
                      <a:pt x="83" y="31"/>
                      <a:pt x="83" y="29"/>
                    </a:cubicBezTo>
                    <a:cubicBezTo>
                      <a:pt x="83" y="26"/>
                      <a:pt x="86" y="25"/>
                      <a:pt x="90" y="25"/>
                    </a:cubicBezTo>
                    <a:cubicBezTo>
                      <a:pt x="94" y="24"/>
                      <a:pt x="96" y="22"/>
                      <a:pt x="99" y="20"/>
                    </a:cubicBezTo>
                    <a:cubicBezTo>
                      <a:pt x="102" y="19"/>
                      <a:pt x="103" y="17"/>
                      <a:pt x="102" y="13"/>
                    </a:cubicBezTo>
                    <a:close/>
                    <a:moveTo>
                      <a:pt x="103" y="39"/>
                    </a:moveTo>
                    <a:cubicBezTo>
                      <a:pt x="103" y="35"/>
                      <a:pt x="94" y="41"/>
                      <a:pt x="96" y="42"/>
                    </a:cubicBezTo>
                    <a:cubicBezTo>
                      <a:pt x="100" y="44"/>
                      <a:pt x="104" y="43"/>
                      <a:pt x="103" y="3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34">
                <a:extLst>
                  <a:ext uri="{FF2B5EF4-FFF2-40B4-BE49-F238E27FC236}">
                    <a16:creationId xmlns:a16="http://schemas.microsoft.com/office/drawing/2014/main" id="{0EAC33F8-EB65-4B8E-803E-A78A01694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3131" y="3138716"/>
                <a:ext cx="61482" cy="37642"/>
              </a:xfrm>
              <a:custGeom>
                <a:avLst/>
                <a:gdLst>
                  <a:gd name="T0" fmla="*/ 0 w 27"/>
                  <a:gd name="T1" fmla="*/ 14 h 16"/>
                  <a:gd name="T2" fmla="*/ 5 w 27"/>
                  <a:gd name="T3" fmla="*/ 13 h 16"/>
                  <a:gd name="T4" fmla="*/ 7 w 27"/>
                  <a:gd name="T5" fmla="*/ 15 h 16"/>
                  <a:gd name="T6" fmla="*/ 12 w 27"/>
                  <a:gd name="T7" fmla="*/ 14 h 16"/>
                  <a:gd name="T8" fmla="*/ 17 w 27"/>
                  <a:gd name="T9" fmla="*/ 15 h 16"/>
                  <a:gd name="T10" fmla="*/ 20 w 27"/>
                  <a:gd name="T11" fmla="*/ 11 h 16"/>
                  <a:gd name="T12" fmla="*/ 22 w 27"/>
                  <a:gd name="T13" fmla="*/ 7 h 16"/>
                  <a:gd name="T14" fmla="*/ 27 w 27"/>
                  <a:gd name="T15" fmla="*/ 4 h 16"/>
                  <a:gd name="T16" fmla="*/ 25 w 27"/>
                  <a:gd name="T17" fmla="*/ 1 h 16"/>
                  <a:gd name="T18" fmla="*/ 20 w 27"/>
                  <a:gd name="T19" fmla="*/ 2 h 16"/>
                  <a:gd name="T20" fmla="*/ 13 w 27"/>
                  <a:gd name="T21" fmla="*/ 5 h 16"/>
                  <a:gd name="T22" fmla="*/ 4 w 27"/>
                  <a:gd name="T23" fmla="*/ 3 h 16"/>
                  <a:gd name="T24" fmla="*/ 0 w 27"/>
                  <a:gd name="T25" fmla="*/ 3 h 16"/>
                  <a:gd name="T26" fmla="*/ 0 w 27"/>
                  <a:gd name="T27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16">
                    <a:moveTo>
                      <a:pt x="0" y="14"/>
                    </a:moveTo>
                    <a:cubicBezTo>
                      <a:pt x="2" y="13"/>
                      <a:pt x="4" y="13"/>
                      <a:pt x="5" y="13"/>
                    </a:cubicBezTo>
                    <a:cubicBezTo>
                      <a:pt x="6" y="13"/>
                      <a:pt x="6" y="14"/>
                      <a:pt x="7" y="15"/>
                    </a:cubicBezTo>
                    <a:cubicBezTo>
                      <a:pt x="8" y="15"/>
                      <a:pt x="11" y="15"/>
                      <a:pt x="12" y="14"/>
                    </a:cubicBezTo>
                    <a:cubicBezTo>
                      <a:pt x="14" y="14"/>
                      <a:pt x="17" y="16"/>
                      <a:pt x="17" y="15"/>
                    </a:cubicBezTo>
                    <a:cubicBezTo>
                      <a:pt x="18" y="13"/>
                      <a:pt x="19" y="11"/>
                      <a:pt x="20" y="11"/>
                    </a:cubicBezTo>
                    <a:cubicBezTo>
                      <a:pt x="21" y="11"/>
                      <a:pt x="21" y="7"/>
                      <a:pt x="22" y="7"/>
                    </a:cubicBezTo>
                    <a:cubicBezTo>
                      <a:pt x="23" y="7"/>
                      <a:pt x="27" y="4"/>
                      <a:pt x="27" y="4"/>
                    </a:cubicBezTo>
                    <a:cubicBezTo>
                      <a:pt x="27" y="4"/>
                      <a:pt x="26" y="1"/>
                      <a:pt x="25" y="1"/>
                    </a:cubicBezTo>
                    <a:cubicBezTo>
                      <a:pt x="25" y="0"/>
                      <a:pt x="23" y="2"/>
                      <a:pt x="20" y="2"/>
                    </a:cubicBezTo>
                    <a:cubicBezTo>
                      <a:pt x="16" y="2"/>
                      <a:pt x="14" y="5"/>
                      <a:pt x="13" y="5"/>
                    </a:cubicBezTo>
                    <a:cubicBezTo>
                      <a:pt x="11" y="5"/>
                      <a:pt x="7" y="3"/>
                      <a:pt x="4" y="3"/>
                    </a:cubicBezTo>
                    <a:cubicBezTo>
                      <a:pt x="3" y="3"/>
                      <a:pt x="1" y="3"/>
                      <a:pt x="0" y="3"/>
                    </a:cubicBezTo>
                    <a:cubicBezTo>
                      <a:pt x="0" y="6"/>
                      <a:pt x="0" y="10"/>
                      <a:pt x="0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35">
                <a:extLst>
                  <a:ext uri="{FF2B5EF4-FFF2-40B4-BE49-F238E27FC236}">
                    <a16:creationId xmlns:a16="http://schemas.microsoft.com/office/drawing/2014/main" id="{63B85D47-BAA8-4528-9EB7-B18C507388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91113" y="3259170"/>
                <a:ext cx="117944" cy="144293"/>
              </a:xfrm>
              <a:custGeom>
                <a:avLst/>
                <a:gdLst>
                  <a:gd name="T0" fmla="*/ 50 w 51"/>
                  <a:gd name="T1" fmla="*/ 0 h 63"/>
                  <a:gd name="T2" fmla="*/ 46 w 51"/>
                  <a:gd name="T3" fmla="*/ 1 h 63"/>
                  <a:gd name="T4" fmla="*/ 43 w 51"/>
                  <a:gd name="T5" fmla="*/ 3 h 63"/>
                  <a:gd name="T6" fmla="*/ 34 w 51"/>
                  <a:gd name="T7" fmla="*/ 2 h 63"/>
                  <a:gd name="T8" fmla="*/ 24 w 51"/>
                  <a:gd name="T9" fmla="*/ 2 h 63"/>
                  <a:gd name="T10" fmla="*/ 23 w 51"/>
                  <a:gd name="T11" fmla="*/ 2 h 63"/>
                  <a:gd name="T12" fmla="*/ 16 w 51"/>
                  <a:gd name="T13" fmla="*/ 6 h 63"/>
                  <a:gd name="T14" fmla="*/ 12 w 51"/>
                  <a:gd name="T15" fmla="*/ 8 h 63"/>
                  <a:gd name="T16" fmla="*/ 7 w 51"/>
                  <a:gd name="T17" fmla="*/ 9 h 63"/>
                  <a:gd name="T18" fmla="*/ 4 w 51"/>
                  <a:gd name="T19" fmla="*/ 13 h 63"/>
                  <a:gd name="T20" fmla="*/ 2 w 51"/>
                  <a:gd name="T21" fmla="*/ 16 h 63"/>
                  <a:gd name="T22" fmla="*/ 0 w 51"/>
                  <a:gd name="T23" fmla="*/ 21 h 63"/>
                  <a:gd name="T24" fmla="*/ 0 w 51"/>
                  <a:gd name="T25" fmla="*/ 21 h 63"/>
                  <a:gd name="T26" fmla="*/ 4 w 51"/>
                  <a:gd name="T27" fmla="*/ 28 h 63"/>
                  <a:gd name="T28" fmla="*/ 10 w 51"/>
                  <a:gd name="T29" fmla="*/ 30 h 63"/>
                  <a:gd name="T30" fmla="*/ 17 w 51"/>
                  <a:gd name="T31" fmla="*/ 32 h 63"/>
                  <a:gd name="T32" fmla="*/ 9 w 51"/>
                  <a:gd name="T33" fmla="*/ 33 h 63"/>
                  <a:gd name="T34" fmla="*/ 10 w 51"/>
                  <a:gd name="T35" fmla="*/ 40 h 63"/>
                  <a:gd name="T36" fmla="*/ 14 w 51"/>
                  <a:gd name="T37" fmla="*/ 45 h 63"/>
                  <a:gd name="T38" fmla="*/ 22 w 51"/>
                  <a:gd name="T39" fmla="*/ 49 h 63"/>
                  <a:gd name="T40" fmla="*/ 20 w 51"/>
                  <a:gd name="T41" fmla="*/ 41 h 63"/>
                  <a:gd name="T42" fmla="*/ 26 w 51"/>
                  <a:gd name="T43" fmla="*/ 40 h 63"/>
                  <a:gd name="T44" fmla="*/ 22 w 51"/>
                  <a:gd name="T45" fmla="*/ 37 h 63"/>
                  <a:gd name="T46" fmla="*/ 25 w 51"/>
                  <a:gd name="T47" fmla="*/ 36 h 63"/>
                  <a:gd name="T48" fmla="*/ 31 w 51"/>
                  <a:gd name="T49" fmla="*/ 35 h 63"/>
                  <a:gd name="T50" fmla="*/ 28 w 51"/>
                  <a:gd name="T51" fmla="*/ 28 h 63"/>
                  <a:gd name="T52" fmla="*/ 22 w 51"/>
                  <a:gd name="T53" fmla="*/ 29 h 63"/>
                  <a:gd name="T54" fmla="*/ 24 w 51"/>
                  <a:gd name="T55" fmla="*/ 24 h 63"/>
                  <a:gd name="T56" fmla="*/ 18 w 51"/>
                  <a:gd name="T57" fmla="*/ 15 h 63"/>
                  <a:gd name="T58" fmla="*/ 22 w 51"/>
                  <a:gd name="T59" fmla="*/ 13 h 63"/>
                  <a:gd name="T60" fmla="*/ 28 w 51"/>
                  <a:gd name="T61" fmla="*/ 14 h 63"/>
                  <a:gd name="T62" fmla="*/ 30 w 51"/>
                  <a:gd name="T63" fmla="*/ 8 h 63"/>
                  <a:gd name="T64" fmla="*/ 35 w 51"/>
                  <a:gd name="T65" fmla="*/ 10 h 63"/>
                  <a:gd name="T66" fmla="*/ 41 w 51"/>
                  <a:gd name="T67" fmla="*/ 7 h 63"/>
                  <a:gd name="T68" fmla="*/ 46 w 51"/>
                  <a:gd name="T69" fmla="*/ 9 h 63"/>
                  <a:gd name="T70" fmla="*/ 48 w 51"/>
                  <a:gd name="T71" fmla="*/ 6 h 63"/>
                  <a:gd name="T72" fmla="*/ 51 w 51"/>
                  <a:gd name="T73" fmla="*/ 3 h 63"/>
                  <a:gd name="T74" fmla="*/ 50 w 51"/>
                  <a:gd name="T75" fmla="*/ 0 h 63"/>
                  <a:gd name="T76" fmla="*/ 43 w 51"/>
                  <a:gd name="T77" fmla="*/ 59 h 63"/>
                  <a:gd name="T78" fmla="*/ 30 w 51"/>
                  <a:gd name="T79" fmla="*/ 58 h 63"/>
                  <a:gd name="T80" fmla="*/ 26 w 51"/>
                  <a:gd name="T81" fmla="*/ 60 h 63"/>
                  <a:gd name="T82" fmla="*/ 37 w 51"/>
                  <a:gd name="T83" fmla="*/ 63 h 63"/>
                  <a:gd name="T84" fmla="*/ 48 w 51"/>
                  <a:gd name="T85" fmla="*/ 60 h 63"/>
                  <a:gd name="T86" fmla="*/ 43 w 51"/>
                  <a:gd name="T87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1" h="63">
                    <a:moveTo>
                      <a:pt x="50" y="0"/>
                    </a:moveTo>
                    <a:cubicBezTo>
                      <a:pt x="48" y="0"/>
                      <a:pt x="46" y="0"/>
                      <a:pt x="46" y="1"/>
                    </a:cubicBezTo>
                    <a:cubicBezTo>
                      <a:pt x="47" y="3"/>
                      <a:pt x="45" y="3"/>
                      <a:pt x="43" y="3"/>
                    </a:cubicBezTo>
                    <a:cubicBezTo>
                      <a:pt x="43" y="3"/>
                      <a:pt x="36" y="3"/>
                      <a:pt x="34" y="2"/>
                    </a:cubicBezTo>
                    <a:cubicBezTo>
                      <a:pt x="33" y="1"/>
                      <a:pt x="27" y="1"/>
                      <a:pt x="24" y="2"/>
                    </a:cubicBezTo>
                    <a:cubicBezTo>
                      <a:pt x="24" y="2"/>
                      <a:pt x="24" y="2"/>
                      <a:pt x="23" y="2"/>
                    </a:cubicBezTo>
                    <a:cubicBezTo>
                      <a:pt x="23" y="3"/>
                      <a:pt x="17" y="6"/>
                      <a:pt x="16" y="6"/>
                    </a:cubicBezTo>
                    <a:cubicBezTo>
                      <a:pt x="15" y="5"/>
                      <a:pt x="14" y="7"/>
                      <a:pt x="12" y="8"/>
                    </a:cubicBezTo>
                    <a:cubicBezTo>
                      <a:pt x="10" y="8"/>
                      <a:pt x="7" y="8"/>
                      <a:pt x="7" y="9"/>
                    </a:cubicBezTo>
                    <a:cubicBezTo>
                      <a:pt x="7" y="9"/>
                      <a:pt x="5" y="12"/>
                      <a:pt x="4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1" y="16"/>
                      <a:pt x="0" y="19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" y="22"/>
                      <a:pt x="5" y="25"/>
                      <a:pt x="4" y="28"/>
                    </a:cubicBezTo>
                    <a:cubicBezTo>
                      <a:pt x="4" y="31"/>
                      <a:pt x="8" y="32"/>
                      <a:pt x="10" y="30"/>
                    </a:cubicBezTo>
                    <a:cubicBezTo>
                      <a:pt x="12" y="27"/>
                      <a:pt x="17" y="31"/>
                      <a:pt x="17" y="32"/>
                    </a:cubicBezTo>
                    <a:cubicBezTo>
                      <a:pt x="17" y="34"/>
                      <a:pt x="12" y="31"/>
                      <a:pt x="9" y="33"/>
                    </a:cubicBezTo>
                    <a:cubicBezTo>
                      <a:pt x="6" y="35"/>
                      <a:pt x="11" y="37"/>
                      <a:pt x="10" y="40"/>
                    </a:cubicBezTo>
                    <a:cubicBezTo>
                      <a:pt x="10" y="42"/>
                      <a:pt x="12" y="45"/>
                      <a:pt x="14" y="45"/>
                    </a:cubicBezTo>
                    <a:cubicBezTo>
                      <a:pt x="17" y="45"/>
                      <a:pt x="20" y="50"/>
                      <a:pt x="22" y="49"/>
                    </a:cubicBezTo>
                    <a:cubicBezTo>
                      <a:pt x="24" y="48"/>
                      <a:pt x="20" y="42"/>
                      <a:pt x="20" y="41"/>
                    </a:cubicBezTo>
                    <a:cubicBezTo>
                      <a:pt x="21" y="40"/>
                      <a:pt x="24" y="42"/>
                      <a:pt x="26" y="40"/>
                    </a:cubicBezTo>
                    <a:cubicBezTo>
                      <a:pt x="28" y="39"/>
                      <a:pt x="25" y="37"/>
                      <a:pt x="22" y="37"/>
                    </a:cubicBezTo>
                    <a:cubicBezTo>
                      <a:pt x="20" y="37"/>
                      <a:pt x="22" y="34"/>
                      <a:pt x="25" y="36"/>
                    </a:cubicBezTo>
                    <a:cubicBezTo>
                      <a:pt x="28" y="37"/>
                      <a:pt x="30" y="35"/>
                      <a:pt x="31" y="35"/>
                    </a:cubicBezTo>
                    <a:cubicBezTo>
                      <a:pt x="32" y="35"/>
                      <a:pt x="33" y="30"/>
                      <a:pt x="28" y="28"/>
                    </a:cubicBezTo>
                    <a:cubicBezTo>
                      <a:pt x="24" y="27"/>
                      <a:pt x="25" y="32"/>
                      <a:pt x="22" y="29"/>
                    </a:cubicBezTo>
                    <a:cubicBezTo>
                      <a:pt x="19" y="26"/>
                      <a:pt x="24" y="27"/>
                      <a:pt x="24" y="24"/>
                    </a:cubicBezTo>
                    <a:cubicBezTo>
                      <a:pt x="24" y="22"/>
                      <a:pt x="20" y="18"/>
                      <a:pt x="18" y="15"/>
                    </a:cubicBezTo>
                    <a:cubicBezTo>
                      <a:pt x="16" y="12"/>
                      <a:pt x="21" y="11"/>
                      <a:pt x="22" y="13"/>
                    </a:cubicBezTo>
                    <a:cubicBezTo>
                      <a:pt x="23" y="15"/>
                      <a:pt x="26" y="15"/>
                      <a:pt x="28" y="14"/>
                    </a:cubicBezTo>
                    <a:cubicBezTo>
                      <a:pt x="30" y="13"/>
                      <a:pt x="26" y="9"/>
                      <a:pt x="30" y="8"/>
                    </a:cubicBezTo>
                    <a:cubicBezTo>
                      <a:pt x="34" y="7"/>
                      <a:pt x="34" y="9"/>
                      <a:pt x="35" y="10"/>
                    </a:cubicBezTo>
                    <a:cubicBezTo>
                      <a:pt x="36" y="10"/>
                      <a:pt x="37" y="7"/>
                      <a:pt x="41" y="7"/>
                    </a:cubicBezTo>
                    <a:cubicBezTo>
                      <a:pt x="43" y="7"/>
                      <a:pt x="45" y="8"/>
                      <a:pt x="46" y="9"/>
                    </a:cubicBezTo>
                    <a:cubicBezTo>
                      <a:pt x="47" y="8"/>
                      <a:pt x="48" y="7"/>
                      <a:pt x="48" y="6"/>
                    </a:cubicBezTo>
                    <a:cubicBezTo>
                      <a:pt x="48" y="5"/>
                      <a:pt x="51" y="5"/>
                      <a:pt x="51" y="3"/>
                    </a:cubicBezTo>
                    <a:cubicBezTo>
                      <a:pt x="51" y="2"/>
                      <a:pt x="50" y="1"/>
                      <a:pt x="50" y="0"/>
                    </a:cubicBezTo>
                    <a:close/>
                    <a:moveTo>
                      <a:pt x="43" y="59"/>
                    </a:moveTo>
                    <a:cubicBezTo>
                      <a:pt x="41" y="58"/>
                      <a:pt x="33" y="60"/>
                      <a:pt x="30" y="58"/>
                    </a:cubicBezTo>
                    <a:cubicBezTo>
                      <a:pt x="28" y="56"/>
                      <a:pt x="24" y="60"/>
                      <a:pt x="26" y="60"/>
                    </a:cubicBezTo>
                    <a:cubicBezTo>
                      <a:pt x="28" y="61"/>
                      <a:pt x="33" y="63"/>
                      <a:pt x="37" y="63"/>
                    </a:cubicBezTo>
                    <a:cubicBezTo>
                      <a:pt x="42" y="63"/>
                      <a:pt x="48" y="61"/>
                      <a:pt x="48" y="60"/>
                    </a:cubicBezTo>
                    <a:cubicBezTo>
                      <a:pt x="48" y="59"/>
                      <a:pt x="45" y="61"/>
                      <a:pt x="43" y="5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136">
                <a:extLst>
                  <a:ext uri="{FF2B5EF4-FFF2-40B4-BE49-F238E27FC236}">
                    <a16:creationId xmlns:a16="http://schemas.microsoft.com/office/drawing/2014/main" id="{59B2558C-3635-4BB4-A34F-F911FFC79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181" y="3385897"/>
                <a:ext cx="48934" cy="30113"/>
              </a:xfrm>
              <a:custGeom>
                <a:avLst/>
                <a:gdLst>
                  <a:gd name="T0" fmla="*/ 14 w 21"/>
                  <a:gd name="T1" fmla="*/ 8 h 13"/>
                  <a:gd name="T2" fmla="*/ 19 w 21"/>
                  <a:gd name="T3" fmla="*/ 3 h 13"/>
                  <a:gd name="T4" fmla="*/ 19 w 21"/>
                  <a:gd name="T5" fmla="*/ 1 h 13"/>
                  <a:gd name="T6" fmla="*/ 7 w 21"/>
                  <a:gd name="T7" fmla="*/ 5 h 13"/>
                  <a:gd name="T8" fmla="*/ 4 w 21"/>
                  <a:gd name="T9" fmla="*/ 10 h 13"/>
                  <a:gd name="T10" fmla="*/ 14 w 21"/>
                  <a:gd name="T1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3">
                    <a:moveTo>
                      <a:pt x="14" y="8"/>
                    </a:moveTo>
                    <a:cubicBezTo>
                      <a:pt x="14" y="7"/>
                      <a:pt x="16" y="4"/>
                      <a:pt x="19" y="3"/>
                    </a:cubicBezTo>
                    <a:cubicBezTo>
                      <a:pt x="21" y="2"/>
                      <a:pt x="20" y="0"/>
                      <a:pt x="19" y="1"/>
                    </a:cubicBezTo>
                    <a:cubicBezTo>
                      <a:pt x="17" y="3"/>
                      <a:pt x="13" y="4"/>
                      <a:pt x="7" y="5"/>
                    </a:cubicBezTo>
                    <a:cubicBezTo>
                      <a:pt x="2" y="5"/>
                      <a:pt x="0" y="8"/>
                      <a:pt x="4" y="10"/>
                    </a:cubicBezTo>
                    <a:cubicBezTo>
                      <a:pt x="8" y="13"/>
                      <a:pt x="15" y="9"/>
                      <a:pt x="14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137">
                <a:extLst>
                  <a:ext uri="{FF2B5EF4-FFF2-40B4-BE49-F238E27FC236}">
                    <a16:creationId xmlns:a16="http://schemas.microsoft.com/office/drawing/2014/main" id="{C1073807-0CAA-43F1-BC3F-A273356A7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032" y="2610477"/>
                <a:ext cx="198247" cy="99123"/>
              </a:xfrm>
              <a:custGeom>
                <a:avLst/>
                <a:gdLst>
                  <a:gd name="T0" fmla="*/ 72 w 86"/>
                  <a:gd name="T1" fmla="*/ 31 h 43"/>
                  <a:gd name="T2" fmla="*/ 79 w 86"/>
                  <a:gd name="T3" fmla="*/ 26 h 43"/>
                  <a:gd name="T4" fmla="*/ 85 w 86"/>
                  <a:gd name="T5" fmla="*/ 20 h 43"/>
                  <a:gd name="T6" fmla="*/ 81 w 86"/>
                  <a:gd name="T7" fmla="*/ 13 h 43"/>
                  <a:gd name="T8" fmla="*/ 76 w 86"/>
                  <a:gd name="T9" fmla="*/ 9 h 43"/>
                  <a:gd name="T10" fmla="*/ 75 w 86"/>
                  <a:gd name="T11" fmla="*/ 4 h 43"/>
                  <a:gd name="T12" fmla="*/ 69 w 86"/>
                  <a:gd name="T13" fmla="*/ 4 h 43"/>
                  <a:gd name="T14" fmla="*/ 62 w 86"/>
                  <a:gd name="T15" fmla="*/ 1 h 43"/>
                  <a:gd name="T16" fmla="*/ 61 w 86"/>
                  <a:gd name="T17" fmla="*/ 6 h 43"/>
                  <a:gd name="T18" fmla="*/ 56 w 86"/>
                  <a:gd name="T19" fmla="*/ 6 h 43"/>
                  <a:gd name="T20" fmla="*/ 53 w 86"/>
                  <a:gd name="T21" fmla="*/ 6 h 43"/>
                  <a:gd name="T22" fmla="*/ 48 w 86"/>
                  <a:gd name="T23" fmla="*/ 7 h 43"/>
                  <a:gd name="T24" fmla="*/ 44 w 86"/>
                  <a:gd name="T25" fmla="*/ 5 h 43"/>
                  <a:gd name="T26" fmla="*/ 39 w 86"/>
                  <a:gd name="T27" fmla="*/ 9 h 43"/>
                  <a:gd name="T28" fmla="*/ 35 w 86"/>
                  <a:gd name="T29" fmla="*/ 7 h 43"/>
                  <a:gd name="T30" fmla="*/ 32 w 86"/>
                  <a:gd name="T31" fmla="*/ 10 h 43"/>
                  <a:gd name="T32" fmla="*/ 31 w 86"/>
                  <a:gd name="T33" fmla="*/ 14 h 43"/>
                  <a:gd name="T34" fmla="*/ 25 w 86"/>
                  <a:gd name="T35" fmla="*/ 16 h 43"/>
                  <a:gd name="T36" fmla="*/ 23 w 86"/>
                  <a:gd name="T37" fmla="*/ 10 h 43"/>
                  <a:gd name="T38" fmla="*/ 11 w 86"/>
                  <a:gd name="T39" fmla="*/ 2 h 43"/>
                  <a:gd name="T40" fmla="*/ 12 w 86"/>
                  <a:gd name="T41" fmla="*/ 6 h 43"/>
                  <a:gd name="T42" fmla="*/ 9 w 86"/>
                  <a:gd name="T43" fmla="*/ 6 h 43"/>
                  <a:gd name="T44" fmla="*/ 4 w 86"/>
                  <a:gd name="T45" fmla="*/ 8 h 43"/>
                  <a:gd name="T46" fmla="*/ 0 w 86"/>
                  <a:gd name="T47" fmla="*/ 13 h 43"/>
                  <a:gd name="T48" fmla="*/ 8 w 86"/>
                  <a:gd name="T49" fmla="*/ 15 h 43"/>
                  <a:gd name="T50" fmla="*/ 17 w 86"/>
                  <a:gd name="T51" fmla="*/ 15 h 43"/>
                  <a:gd name="T52" fmla="*/ 16 w 86"/>
                  <a:gd name="T53" fmla="*/ 19 h 43"/>
                  <a:gd name="T54" fmla="*/ 12 w 86"/>
                  <a:gd name="T55" fmla="*/ 21 h 43"/>
                  <a:gd name="T56" fmla="*/ 3 w 86"/>
                  <a:gd name="T57" fmla="*/ 24 h 43"/>
                  <a:gd name="T58" fmla="*/ 14 w 86"/>
                  <a:gd name="T59" fmla="*/ 24 h 43"/>
                  <a:gd name="T60" fmla="*/ 17 w 86"/>
                  <a:gd name="T61" fmla="*/ 27 h 43"/>
                  <a:gd name="T62" fmla="*/ 19 w 86"/>
                  <a:gd name="T63" fmla="*/ 30 h 43"/>
                  <a:gd name="T64" fmla="*/ 17 w 86"/>
                  <a:gd name="T65" fmla="*/ 33 h 43"/>
                  <a:gd name="T66" fmla="*/ 13 w 86"/>
                  <a:gd name="T67" fmla="*/ 36 h 43"/>
                  <a:gd name="T68" fmla="*/ 23 w 86"/>
                  <a:gd name="T69" fmla="*/ 36 h 43"/>
                  <a:gd name="T70" fmla="*/ 37 w 86"/>
                  <a:gd name="T71" fmla="*/ 41 h 43"/>
                  <a:gd name="T72" fmla="*/ 51 w 86"/>
                  <a:gd name="T73" fmla="*/ 38 h 43"/>
                  <a:gd name="T74" fmla="*/ 61 w 86"/>
                  <a:gd name="T75" fmla="*/ 35 h 43"/>
                  <a:gd name="T76" fmla="*/ 72 w 86"/>
                  <a:gd name="T77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6" h="43">
                    <a:moveTo>
                      <a:pt x="72" y="31"/>
                    </a:moveTo>
                    <a:cubicBezTo>
                      <a:pt x="77" y="31"/>
                      <a:pt x="77" y="25"/>
                      <a:pt x="79" y="26"/>
                    </a:cubicBezTo>
                    <a:cubicBezTo>
                      <a:pt x="81" y="26"/>
                      <a:pt x="84" y="22"/>
                      <a:pt x="85" y="20"/>
                    </a:cubicBezTo>
                    <a:cubicBezTo>
                      <a:pt x="86" y="17"/>
                      <a:pt x="83" y="13"/>
                      <a:pt x="81" y="13"/>
                    </a:cubicBezTo>
                    <a:cubicBezTo>
                      <a:pt x="78" y="13"/>
                      <a:pt x="76" y="11"/>
                      <a:pt x="76" y="9"/>
                    </a:cubicBezTo>
                    <a:cubicBezTo>
                      <a:pt x="77" y="7"/>
                      <a:pt x="75" y="5"/>
                      <a:pt x="75" y="4"/>
                    </a:cubicBezTo>
                    <a:cubicBezTo>
                      <a:pt x="75" y="3"/>
                      <a:pt x="71" y="4"/>
                      <a:pt x="69" y="4"/>
                    </a:cubicBezTo>
                    <a:cubicBezTo>
                      <a:pt x="67" y="5"/>
                      <a:pt x="63" y="0"/>
                      <a:pt x="62" y="1"/>
                    </a:cubicBezTo>
                    <a:cubicBezTo>
                      <a:pt x="60" y="2"/>
                      <a:pt x="61" y="4"/>
                      <a:pt x="61" y="6"/>
                    </a:cubicBezTo>
                    <a:cubicBezTo>
                      <a:pt x="60" y="7"/>
                      <a:pt x="56" y="4"/>
                      <a:pt x="56" y="6"/>
                    </a:cubicBezTo>
                    <a:cubicBezTo>
                      <a:pt x="56" y="8"/>
                      <a:pt x="54" y="8"/>
                      <a:pt x="53" y="6"/>
                    </a:cubicBezTo>
                    <a:cubicBezTo>
                      <a:pt x="51" y="4"/>
                      <a:pt x="48" y="5"/>
                      <a:pt x="48" y="7"/>
                    </a:cubicBezTo>
                    <a:cubicBezTo>
                      <a:pt x="48" y="8"/>
                      <a:pt x="47" y="7"/>
                      <a:pt x="44" y="5"/>
                    </a:cubicBezTo>
                    <a:cubicBezTo>
                      <a:pt x="41" y="4"/>
                      <a:pt x="38" y="7"/>
                      <a:pt x="39" y="9"/>
                    </a:cubicBezTo>
                    <a:cubicBezTo>
                      <a:pt x="39" y="11"/>
                      <a:pt x="38" y="11"/>
                      <a:pt x="35" y="7"/>
                    </a:cubicBezTo>
                    <a:cubicBezTo>
                      <a:pt x="33" y="4"/>
                      <a:pt x="30" y="8"/>
                      <a:pt x="32" y="10"/>
                    </a:cubicBezTo>
                    <a:cubicBezTo>
                      <a:pt x="33" y="12"/>
                      <a:pt x="32" y="15"/>
                      <a:pt x="31" y="14"/>
                    </a:cubicBezTo>
                    <a:cubicBezTo>
                      <a:pt x="29" y="13"/>
                      <a:pt x="26" y="14"/>
                      <a:pt x="25" y="16"/>
                    </a:cubicBezTo>
                    <a:cubicBezTo>
                      <a:pt x="24" y="18"/>
                      <a:pt x="20" y="11"/>
                      <a:pt x="23" y="10"/>
                    </a:cubicBezTo>
                    <a:cubicBezTo>
                      <a:pt x="26" y="8"/>
                      <a:pt x="15" y="2"/>
                      <a:pt x="11" y="2"/>
                    </a:cubicBezTo>
                    <a:cubicBezTo>
                      <a:pt x="7" y="2"/>
                      <a:pt x="10" y="4"/>
                      <a:pt x="12" y="6"/>
                    </a:cubicBezTo>
                    <a:cubicBezTo>
                      <a:pt x="15" y="8"/>
                      <a:pt x="10" y="7"/>
                      <a:pt x="9" y="6"/>
                    </a:cubicBezTo>
                    <a:cubicBezTo>
                      <a:pt x="8" y="4"/>
                      <a:pt x="5" y="5"/>
                      <a:pt x="4" y="8"/>
                    </a:cubicBezTo>
                    <a:cubicBezTo>
                      <a:pt x="3" y="10"/>
                      <a:pt x="0" y="12"/>
                      <a:pt x="0" y="13"/>
                    </a:cubicBezTo>
                    <a:cubicBezTo>
                      <a:pt x="0" y="15"/>
                      <a:pt x="4" y="17"/>
                      <a:pt x="8" y="15"/>
                    </a:cubicBezTo>
                    <a:cubicBezTo>
                      <a:pt x="11" y="14"/>
                      <a:pt x="15" y="13"/>
                      <a:pt x="17" y="15"/>
                    </a:cubicBezTo>
                    <a:cubicBezTo>
                      <a:pt x="19" y="17"/>
                      <a:pt x="14" y="18"/>
                      <a:pt x="16" y="19"/>
                    </a:cubicBezTo>
                    <a:cubicBezTo>
                      <a:pt x="18" y="20"/>
                      <a:pt x="16" y="22"/>
                      <a:pt x="12" y="21"/>
                    </a:cubicBezTo>
                    <a:cubicBezTo>
                      <a:pt x="7" y="21"/>
                      <a:pt x="2" y="22"/>
                      <a:pt x="3" y="24"/>
                    </a:cubicBezTo>
                    <a:cubicBezTo>
                      <a:pt x="3" y="25"/>
                      <a:pt x="14" y="22"/>
                      <a:pt x="14" y="24"/>
                    </a:cubicBezTo>
                    <a:cubicBezTo>
                      <a:pt x="14" y="26"/>
                      <a:pt x="14" y="28"/>
                      <a:pt x="17" y="27"/>
                    </a:cubicBezTo>
                    <a:cubicBezTo>
                      <a:pt x="20" y="26"/>
                      <a:pt x="18" y="29"/>
                      <a:pt x="19" y="30"/>
                    </a:cubicBezTo>
                    <a:cubicBezTo>
                      <a:pt x="21" y="30"/>
                      <a:pt x="20" y="33"/>
                      <a:pt x="17" y="33"/>
                    </a:cubicBezTo>
                    <a:cubicBezTo>
                      <a:pt x="13" y="34"/>
                      <a:pt x="11" y="34"/>
                      <a:pt x="13" y="36"/>
                    </a:cubicBezTo>
                    <a:cubicBezTo>
                      <a:pt x="15" y="38"/>
                      <a:pt x="19" y="37"/>
                      <a:pt x="23" y="36"/>
                    </a:cubicBezTo>
                    <a:cubicBezTo>
                      <a:pt x="27" y="35"/>
                      <a:pt x="33" y="40"/>
                      <a:pt x="37" y="41"/>
                    </a:cubicBezTo>
                    <a:cubicBezTo>
                      <a:pt x="42" y="43"/>
                      <a:pt x="50" y="41"/>
                      <a:pt x="51" y="38"/>
                    </a:cubicBezTo>
                    <a:cubicBezTo>
                      <a:pt x="52" y="36"/>
                      <a:pt x="59" y="37"/>
                      <a:pt x="61" y="35"/>
                    </a:cubicBezTo>
                    <a:cubicBezTo>
                      <a:pt x="64" y="33"/>
                      <a:pt x="68" y="31"/>
                      <a:pt x="72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38">
                <a:extLst>
                  <a:ext uri="{FF2B5EF4-FFF2-40B4-BE49-F238E27FC236}">
                    <a16:creationId xmlns:a16="http://schemas.microsoft.com/office/drawing/2014/main" id="{CCFA9354-8D59-4F0E-8C64-D9D529BCA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6487" y="2935451"/>
                <a:ext cx="85321" cy="92850"/>
              </a:xfrm>
              <a:custGeom>
                <a:avLst/>
                <a:gdLst>
                  <a:gd name="T0" fmla="*/ 33 w 37"/>
                  <a:gd name="T1" fmla="*/ 12 h 40"/>
                  <a:gd name="T2" fmla="*/ 30 w 37"/>
                  <a:gd name="T3" fmla="*/ 10 h 40"/>
                  <a:gd name="T4" fmla="*/ 26 w 37"/>
                  <a:gd name="T5" fmla="*/ 11 h 40"/>
                  <a:gd name="T6" fmla="*/ 21 w 37"/>
                  <a:gd name="T7" fmla="*/ 10 h 40"/>
                  <a:gd name="T8" fmla="*/ 22 w 37"/>
                  <a:gd name="T9" fmla="*/ 6 h 40"/>
                  <a:gd name="T10" fmla="*/ 25 w 37"/>
                  <a:gd name="T11" fmla="*/ 1 h 40"/>
                  <a:gd name="T12" fmla="*/ 24 w 37"/>
                  <a:gd name="T13" fmla="*/ 1 h 40"/>
                  <a:gd name="T14" fmla="*/ 16 w 37"/>
                  <a:gd name="T15" fmla="*/ 3 h 40"/>
                  <a:gd name="T16" fmla="*/ 19 w 37"/>
                  <a:gd name="T17" fmla="*/ 6 h 40"/>
                  <a:gd name="T18" fmla="*/ 13 w 37"/>
                  <a:gd name="T19" fmla="*/ 10 h 40"/>
                  <a:gd name="T20" fmla="*/ 4 w 37"/>
                  <a:gd name="T21" fmla="*/ 10 h 40"/>
                  <a:gd name="T22" fmla="*/ 5 w 37"/>
                  <a:gd name="T23" fmla="*/ 16 h 40"/>
                  <a:gd name="T24" fmla="*/ 9 w 37"/>
                  <a:gd name="T25" fmla="*/ 22 h 40"/>
                  <a:gd name="T26" fmla="*/ 7 w 37"/>
                  <a:gd name="T27" fmla="*/ 28 h 40"/>
                  <a:gd name="T28" fmla="*/ 1 w 37"/>
                  <a:gd name="T29" fmla="*/ 34 h 40"/>
                  <a:gd name="T30" fmla="*/ 9 w 37"/>
                  <a:gd name="T31" fmla="*/ 40 h 40"/>
                  <a:gd name="T32" fmla="*/ 23 w 37"/>
                  <a:gd name="T33" fmla="*/ 34 h 40"/>
                  <a:gd name="T34" fmla="*/ 33 w 37"/>
                  <a:gd name="T35" fmla="*/ 32 h 40"/>
                  <a:gd name="T36" fmla="*/ 33 w 37"/>
                  <a:gd name="T37" fmla="*/ 14 h 40"/>
                  <a:gd name="T38" fmla="*/ 33 w 37"/>
                  <a:gd name="T39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" h="40">
                    <a:moveTo>
                      <a:pt x="33" y="12"/>
                    </a:moveTo>
                    <a:cubicBezTo>
                      <a:pt x="32" y="12"/>
                      <a:pt x="31" y="11"/>
                      <a:pt x="30" y="10"/>
                    </a:cubicBezTo>
                    <a:cubicBezTo>
                      <a:pt x="27" y="6"/>
                      <a:pt x="26" y="9"/>
                      <a:pt x="26" y="11"/>
                    </a:cubicBezTo>
                    <a:cubicBezTo>
                      <a:pt x="25" y="14"/>
                      <a:pt x="22" y="11"/>
                      <a:pt x="21" y="10"/>
                    </a:cubicBezTo>
                    <a:cubicBezTo>
                      <a:pt x="19" y="10"/>
                      <a:pt x="21" y="7"/>
                      <a:pt x="22" y="6"/>
                    </a:cubicBezTo>
                    <a:cubicBezTo>
                      <a:pt x="23" y="5"/>
                      <a:pt x="24" y="3"/>
                      <a:pt x="25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0" y="0"/>
                      <a:pt x="16" y="0"/>
                      <a:pt x="16" y="3"/>
                    </a:cubicBezTo>
                    <a:cubicBezTo>
                      <a:pt x="15" y="6"/>
                      <a:pt x="19" y="5"/>
                      <a:pt x="19" y="6"/>
                    </a:cubicBezTo>
                    <a:cubicBezTo>
                      <a:pt x="19" y="8"/>
                      <a:pt x="16" y="8"/>
                      <a:pt x="13" y="10"/>
                    </a:cubicBezTo>
                    <a:cubicBezTo>
                      <a:pt x="10" y="12"/>
                      <a:pt x="7" y="8"/>
                      <a:pt x="4" y="10"/>
                    </a:cubicBezTo>
                    <a:cubicBezTo>
                      <a:pt x="1" y="11"/>
                      <a:pt x="7" y="13"/>
                      <a:pt x="5" y="16"/>
                    </a:cubicBezTo>
                    <a:cubicBezTo>
                      <a:pt x="3" y="19"/>
                      <a:pt x="5" y="19"/>
                      <a:pt x="9" y="22"/>
                    </a:cubicBezTo>
                    <a:cubicBezTo>
                      <a:pt x="12" y="24"/>
                      <a:pt x="7" y="25"/>
                      <a:pt x="7" y="28"/>
                    </a:cubicBezTo>
                    <a:cubicBezTo>
                      <a:pt x="7" y="32"/>
                      <a:pt x="2" y="31"/>
                      <a:pt x="1" y="34"/>
                    </a:cubicBezTo>
                    <a:cubicBezTo>
                      <a:pt x="0" y="36"/>
                      <a:pt x="5" y="40"/>
                      <a:pt x="9" y="40"/>
                    </a:cubicBezTo>
                    <a:cubicBezTo>
                      <a:pt x="12" y="40"/>
                      <a:pt x="19" y="38"/>
                      <a:pt x="23" y="34"/>
                    </a:cubicBezTo>
                    <a:cubicBezTo>
                      <a:pt x="27" y="31"/>
                      <a:pt x="29" y="34"/>
                      <a:pt x="33" y="32"/>
                    </a:cubicBezTo>
                    <a:cubicBezTo>
                      <a:pt x="37" y="30"/>
                      <a:pt x="35" y="17"/>
                      <a:pt x="33" y="14"/>
                    </a:cubicBezTo>
                    <a:cubicBezTo>
                      <a:pt x="33" y="13"/>
                      <a:pt x="33" y="13"/>
                      <a:pt x="33" y="1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139">
                <a:extLst>
                  <a:ext uri="{FF2B5EF4-FFF2-40B4-BE49-F238E27FC236}">
                    <a16:creationId xmlns:a16="http://schemas.microsoft.com/office/drawing/2014/main" id="{302DE450-F28F-40CE-A152-968E9DE14E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0402" y="2783629"/>
                <a:ext cx="186954" cy="286077"/>
              </a:xfrm>
              <a:custGeom>
                <a:avLst/>
                <a:gdLst>
                  <a:gd name="T0" fmla="*/ 6 w 81"/>
                  <a:gd name="T1" fmla="*/ 67 h 124"/>
                  <a:gd name="T2" fmla="*/ 2 w 81"/>
                  <a:gd name="T3" fmla="*/ 76 h 124"/>
                  <a:gd name="T4" fmla="*/ 11 w 81"/>
                  <a:gd name="T5" fmla="*/ 76 h 124"/>
                  <a:gd name="T6" fmla="*/ 20 w 81"/>
                  <a:gd name="T7" fmla="*/ 75 h 124"/>
                  <a:gd name="T8" fmla="*/ 81 w 81"/>
                  <a:gd name="T9" fmla="*/ 95 h 124"/>
                  <a:gd name="T10" fmla="*/ 68 w 81"/>
                  <a:gd name="T11" fmla="*/ 90 h 124"/>
                  <a:gd name="T12" fmla="*/ 66 w 81"/>
                  <a:gd name="T13" fmla="*/ 82 h 124"/>
                  <a:gd name="T14" fmla="*/ 54 w 81"/>
                  <a:gd name="T15" fmla="*/ 62 h 124"/>
                  <a:gd name="T16" fmla="*/ 42 w 81"/>
                  <a:gd name="T17" fmla="*/ 57 h 124"/>
                  <a:gd name="T18" fmla="*/ 51 w 81"/>
                  <a:gd name="T19" fmla="*/ 38 h 124"/>
                  <a:gd name="T20" fmla="*/ 33 w 81"/>
                  <a:gd name="T21" fmla="*/ 34 h 124"/>
                  <a:gd name="T22" fmla="*/ 40 w 81"/>
                  <a:gd name="T23" fmla="*/ 23 h 124"/>
                  <a:gd name="T24" fmla="*/ 28 w 81"/>
                  <a:gd name="T25" fmla="*/ 26 h 124"/>
                  <a:gd name="T26" fmla="*/ 20 w 81"/>
                  <a:gd name="T27" fmla="*/ 38 h 124"/>
                  <a:gd name="T28" fmla="*/ 13 w 81"/>
                  <a:gd name="T29" fmla="*/ 39 h 124"/>
                  <a:gd name="T30" fmla="*/ 15 w 81"/>
                  <a:gd name="T31" fmla="*/ 50 h 124"/>
                  <a:gd name="T32" fmla="*/ 13 w 81"/>
                  <a:gd name="T33" fmla="*/ 59 h 124"/>
                  <a:gd name="T34" fmla="*/ 22 w 81"/>
                  <a:gd name="T35" fmla="*/ 62 h 124"/>
                  <a:gd name="T36" fmla="*/ 27 w 81"/>
                  <a:gd name="T37" fmla="*/ 61 h 124"/>
                  <a:gd name="T38" fmla="*/ 36 w 81"/>
                  <a:gd name="T39" fmla="*/ 68 h 124"/>
                  <a:gd name="T40" fmla="*/ 39 w 81"/>
                  <a:gd name="T41" fmla="*/ 75 h 124"/>
                  <a:gd name="T42" fmla="*/ 41 w 81"/>
                  <a:gd name="T43" fmla="*/ 86 h 124"/>
                  <a:gd name="T44" fmla="*/ 30 w 81"/>
                  <a:gd name="T45" fmla="*/ 87 h 124"/>
                  <a:gd name="T46" fmla="*/ 33 w 81"/>
                  <a:gd name="T47" fmla="*/ 95 h 124"/>
                  <a:gd name="T48" fmla="*/ 28 w 81"/>
                  <a:gd name="T49" fmla="*/ 104 h 124"/>
                  <a:gd name="T50" fmla="*/ 41 w 81"/>
                  <a:gd name="T51" fmla="*/ 106 h 124"/>
                  <a:gd name="T52" fmla="*/ 33 w 81"/>
                  <a:gd name="T53" fmla="*/ 110 h 124"/>
                  <a:gd name="T54" fmla="*/ 29 w 81"/>
                  <a:gd name="T55" fmla="*/ 119 h 124"/>
                  <a:gd name="T56" fmla="*/ 38 w 81"/>
                  <a:gd name="T57" fmla="*/ 117 h 124"/>
                  <a:gd name="T58" fmla="*/ 50 w 81"/>
                  <a:gd name="T59" fmla="*/ 114 h 124"/>
                  <a:gd name="T60" fmla="*/ 66 w 81"/>
                  <a:gd name="T61" fmla="*/ 114 h 124"/>
                  <a:gd name="T62" fmla="*/ 73 w 81"/>
                  <a:gd name="T63" fmla="*/ 107 h 124"/>
                  <a:gd name="T64" fmla="*/ 81 w 81"/>
                  <a:gd name="T65" fmla="*/ 95 h 124"/>
                  <a:gd name="T66" fmla="*/ 15 w 81"/>
                  <a:gd name="T67" fmla="*/ 28 h 124"/>
                  <a:gd name="T68" fmla="*/ 55 w 81"/>
                  <a:gd name="T69" fmla="*/ 10 h 124"/>
                  <a:gd name="T70" fmla="*/ 55 w 81"/>
                  <a:gd name="T71" fmla="*/ 1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124">
                    <a:moveTo>
                      <a:pt x="16" y="66"/>
                    </a:moveTo>
                    <a:cubicBezTo>
                      <a:pt x="13" y="63"/>
                      <a:pt x="9" y="67"/>
                      <a:pt x="6" y="67"/>
                    </a:cubicBezTo>
                    <a:cubicBezTo>
                      <a:pt x="5" y="69"/>
                      <a:pt x="4" y="71"/>
                      <a:pt x="3" y="72"/>
                    </a:cubicBezTo>
                    <a:cubicBezTo>
                      <a:pt x="2" y="73"/>
                      <a:pt x="0" y="76"/>
                      <a:pt x="2" y="76"/>
                    </a:cubicBezTo>
                    <a:cubicBezTo>
                      <a:pt x="3" y="77"/>
                      <a:pt x="6" y="80"/>
                      <a:pt x="7" y="77"/>
                    </a:cubicBezTo>
                    <a:cubicBezTo>
                      <a:pt x="7" y="75"/>
                      <a:pt x="8" y="72"/>
                      <a:pt x="11" y="76"/>
                    </a:cubicBezTo>
                    <a:cubicBezTo>
                      <a:pt x="12" y="77"/>
                      <a:pt x="13" y="78"/>
                      <a:pt x="14" y="78"/>
                    </a:cubicBezTo>
                    <a:cubicBezTo>
                      <a:pt x="15" y="77"/>
                      <a:pt x="18" y="77"/>
                      <a:pt x="20" y="75"/>
                    </a:cubicBezTo>
                    <a:cubicBezTo>
                      <a:pt x="23" y="72"/>
                      <a:pt x="19" y="69"/>
                      <a:pt x="16" y="66"/>
                    </a:cubicBezTo>
                    <a:close/>
                    <a:moveTo>
                      <a:pt x="81" y="95"/>
                    </a:moveTo>
                    <a:cubicBezTo>
                      <a:pt x="81" y="91"/>
                      <a:pt x="73" y="89"/>
                      <a:pt x="72" y="91"/>
                    </a:cubicBezTo>
                    <a:cubicBezTo>
                      <a:pt x="71" y="93"/>
                      <a:pt x="70" y="93"/>
                      <a:pt x="68" y="90"/>
                    </a:cubicBezTo>
                    <a:cubicBezTo>
                      <a:pt x="67" y="88"/>
                      <a:pt x="70" y="86"/>
                      <a:pt x="68" y="86"/>
                    </a:cubicBezTo>
                    <a:cubicBezTo>
                      <a:pt x="67" y="86"/>
                      <a:pt x="65" y="83"/>
                      <a:pt x="66" y="82"/>
                    </a:cubicBezTo>
                    <a:cubicBezTo>
                      <a:pt x="66" y="80"/>
                      <a:pt x="64" y="73"/>
                      <a:pt x="60" y="72"/>
                    </a:cubicBezTo>
                    <a:cubicBezTo>
                      <a:pt x="56" y="71"/>
                      <a:pt x="55" y="65"/>
                      <a:pt x="54" y="62"/>
                    </a:cubicBezTo>
                    <a:cubicBezTo>
                      <a:pt x="54" y="59"/>
                      <a:pt x="51" y="61"/>
                      <a:pt x="49" y="58"/>
                    </a:cubicBezTo>
                    <a:cubicBezTo>
                      <a:pt x="47" y="55"/>
                      <a:pt x="43" y="57"/>
                      <a:pt x="42" y="57"/>
                    </a:cubicBezTo>
                    <a:cubicBezTo>
                      <a:pt x="40" y="57"/>
                      <a:pt x="42" y="53"/>
                      <a:pt x="44" y="52"/>
                    </a:cubicBezTo>
                    <a:cubicBezTo>
                      <a:pt x="47" y="50"/>
                      <a:pt x="51" y="40"/>
                      <a:pt x="51" y="38"/>
                    </a:cubicBezTo>
                    <a:cubicBezTo>
                      <a:pt x="51" y="36"/>
                      <a:pt x="38" y="36"/>
                      <a:pt x="36" y="37"/>
                    </a:cubicBezTo>
                    <a:cubicBezTo>
                      <a:pt x="33" y="38"/>
                      <a:pt x="31" y="35"/>
                      <a:pt x="33" y="34"/>
                    </a:cubicBezTo>
                    <a:cubicBezTo>
                      <a:pt x="35" y="33"/>
                      <a:pt x="39" y="29"/>
                      <a:pt x="39" y="28"/>
                    </a:cubicBezTo>
                    <a:cubicBezTo>
                      <a:pt x="39" y="26"/>
                      <a:pt x="42" y="24"/>
                      <a:pt x="40" y="23"/>
                    </a:cubicBezTo>
                    <a:cubicBezTo>
                      <a:pt x="39" y="21"/>
                      <a:pt x="38" y="25"/>
                      <a:pt x="37" y="26"/>
                    </a:cubicBezTo>
                    <a:cubicBezTo>
                      <a:pt x="35" y="27"/>
                      <a:pt x="32" y="27"/>
                      <a:pt x="28" y="26"/>
                    </a:cubicBezTo>
                    <a:cubicBezTo>
                      <a:pt x="24" y="25"/>
                      <a:pt x="23" y="31"/>
                      <a:pt x="23" y="33"/>
                    </a:cubicBezTo>
                    <a:cubicBezTo>
                      <a:pt x="23" y="35"/>
                      <a:pt x="19" y="37"/>
                      <a:pt x="20" y="38"/>
                    </a:cubicBezTo>
                    <a:cubicBezTo>
                      <a:pt x="20" y="40"/>
                      <a:pt x="19" y="42"/>
                      <a:pt x="17" y="41"/>
                    </a:cubicBezTo>
                    <a:cubicBezTo>
                      <a:pt x="16" y="40"/>
                      <a:pt x="15" y="37"/>
                      <a:pt x="13" y="39"/>
                    </a:cubicBezTo>
                    <a:cubicBezTo>
                      <a:pt x="10" y="41"/>
                      <a:pt x="15" y="43"/>
                      <a:pt x="18" y="44"/>
                    </a:cubicBezTo>
                    <a:cubicBezTo>
                      <a:pt x="22" y="44"/>
                      <a:pt x="16" y="46"/>
                      <a:pt x="15" y="50"/>
                    </a:cubicBezTo>
                    <a:cubicBezTo>
                      <a:pt x="15" y="53"/>
                      <a:pt x="20" y="51"/>
                      <a:pt x="20" y="54"/>
                    </a:cubicBezTo>
                    <a:cubicBezTo>
                      <a:pt x="20" y="56"/>
                      <a:pt x="13" y="57"/>
                      <a:pt x="13" y="59"/>
                    </a:cubicBezTo>
                    <a:cubicBezTo>
                      <a:pt x="13" y="61"/>
                      <a:pt x="17" y="58"/>
                      <a:pt x="19" y="57"/>
                    </a:cubicBezTo>
                    <a:cubicBezTo>
                      <a:pt x="21" y="56"/>
                      <a:pt x="18" y="62"/>
                      <a:pt x="22" y="62"/>
                    </a:cubicBezTo>
                    <a:cubicBezTo>
                      <a:pt x="26" y="61"/>
                      <a:pt x="25" y="55"/>
                      <a:pt x="27" y="55"/>
                    </a:cubicBezTo>
                    <a:cubicBezTo>
                      <a:pt x="28" y="56"/>
                      <a:pt x="26" y="58"/>
                      <a:pt x="27" y="61"/>
                    </a:cubicBezTo>
                    <a:cubicBezTo>
                      <a:pt x="29" y="63"/>
                      <a:pt x="24" y="67"/>
                      <a:pt x="25" y="69"/>
                    </a:cubicBezTo>
                    <a:cubicBezTo>
                      <a:pt x="25" y="71"/>
                      <a:pt x="33" y="71"/>
                      <a:pt x="36" y="68"/>
                    </a:cubicBezTo>
                    <a:cubicBezTo>
                      <a:pt x="39" y="65"/>
                      <a:pt x="40" y="68"/>
                      <a:pt x="38" y="70"/>
                    </a:cubicBezTo>
                    <a:cubicBezTo>
                      <a:pt x="36" y="73"/>
                      <a:pt x="37" y="75"/>
                      <a:pt x="39" y="75"/>
                    </a:cubicBezTo>
                    <a:cubicBezTo>
                      <a:pt x="42" y="76"/>
                      <a:pt x="43" y="76"/>
                      <a:pt x="42" y="78"/>
                    </a:cubicBezTo>
                    <a:cubicBezTo>
                      <a:pt x="41" y="80"/>
                      <a:pt x="42" y="84"/>
                      <a:pt x="41" y="86"/>
                    </a:cubicBezTo>
                    <a:cubicBezTo>
                      <a:pt x="40" y="87"/>
                      <a:pt x="33" y="87"/>
                      <a:pt x="33" y="86"/>
                    </a:cubicBezTo>
                    <a:cubicBezTo>
                      <a:pt x="32" y="85"/>
                      <a:pt x="29" y="86"/>
                      <a:pt x="30" y="87"/>
                    </a:cubicBezTo>
                    <a:cubicBezTo>
                      <a:pt x="31" y="89"/>
                      <a:pt x="28" y="91"/>
                      <a:pt x="28" y="92"/>
                    </a:cubicBezTo>
                    <a:cubicBezTo>
                      <a:pt x="28" y="94"/>
                      <a:pt x="32" y="93"/>
                      <a:pt x="33" y="95"/>
                    </a:cubicBezTo>
                    <a:cubicBezTo>
                      <a:pt x="33" y="97"/>
                      <a:pt x="29" y="100"/>
                      <a:pt x="25" y="101"/>
                    </a:cubicBezTo>
                    <a:cubicBezTo>
                      <a:pt x="20" y="102"/>
                      <a:pt x="26" y="106"/>
                      <a:pt x="28" y="104"/>
                    </a:cubicBezTo>
                    <a:cubicBezTo>
                      <a:pt x="30" y="103"/>
                      <a:pt x="30" y="105"/>
                      <a:pt x="33" y="105"/>
                    </a:cubicBezTo>
                    <a:cubicBezTo>
                      <a:pt x="36" y="105"/>
                      <a:pt x="38" y="108"/>
                      <a:pt x="41" y="106"/>
                    </a:cubicBezTo>
                    <a:cubicBezTo>
                      <a:pt x="45" y="105"/>
                      <a:pt x="44" y="106"/>
                      <a:pt x="42" y="108"/>
                    </a:cubicBezTo>
                    <a:cubicBezTo>
                      <a:pt x="39" y="110"/>
                      <a:pt x="35" y="108"/>
                      <a:pt x="33" y="110"/>
                    </a:cubicBezTo>
                    <a:cubicBezTo>
                      <a:pt x="31" y="111"/>
                      <a:pt x="21" y="120"/>
                      <a:pt x="23" y="122"/>
                    </a:cubicBezTo>
                    <a:cubicBezTo>
                      <a:pt x="24" y="124"/>
                      <a:pt x="25" y="120"/>
                      <a:pt x="29" y="119"/>
                    </a:cubicBezTo>
                    <a:cubicBezTo>
                      <a:pt x="32" y="117"/>
                      <a:pt x="33" y="120"/>
                      <a:pt x="35" y="120"/>
                    </a:cubicBezTo>
                    <a:cubicBezTo>
                      <a:pt x="37" y="120"/>
                      <a:pt x="37" y="116"/>
                      <a:pt x="38" y="117"/>
                    </a:cubicBezTo>
                    <a:cubicBezTo>
                      <a:pt x="40" y="117"/>
                      <a:pt x="41" y="115"/>
                      <a:pt x="44" y="116"/>
                    </a:cubicBezTo>
                    <a:cubicBezTo>
                      <a:pt x="47" y="116"/>
                      <a:pt x="49" y="115"/>
                      <a:pt x="50" y="114"/>
                    </a:cubicBezTo>
                    <a:cubicBezTo>
                      <a:pt x="52" y="113"/>
                      <a:pt x="56" y="116"/>
                      <a:pt x="57" y="115"/>
                    </a:cubicBezTo>
                    <a:cubicBezTo>
                      <a:pt x="58" y="115"/>
                      <a:pt x="63" y="114"/>
                      <a:pt x="66" y="114"/>
                    </a:cubicBezTo>
                    <a:cubicBezTo>
                      <a:pt x="68" y="114"/>
                      <a:pt x="75" y="111"/>
                      <a:pt x="77" y="109"/>
                    </a:cubicBezTo>
                    <a:cubicBezTo>
                      <a:pt x="79" y="107"/>
                      <a:pt x="76" y="107"/>
                      <a:pt x="73" y="107"/>
                    </a:cubicBezTo>
                    <a:cubicBezTo>
                      <a:pt x="71" y="108"/>
                      <a:pt x="72" y="105"/>
                      <a:pt x="74" y="103"/>
                    </a:cubicBezTo>
                    <a:cubicBezTo>
                      <a:pt x="77" y="100"/>
                      <a:pt x="81" y="99"/>
                      <a:pt x="81" y="95"/>
                    </a:cubicBezTo>
                    <a:close/>
                    <a:moveTo>
                      <a:pt x="9" y="35"/>
                    </a:moveTo>
                    <a:cubicBezTo>
                      <a:pt x="13" y="35"/>
                      <a:pt x="16" y="30"/>
                      <a:pt x="15" y="28"/>
                    </a:cubicBezTo>
                    <a:cubicBezTo>
                      <a:pt x="13" y="27"/>
                      <a:pt x="7" y="35"/>
                      <a:pt x="9" y="35"/>
                    </a:cubicBezTo>
                    <a:close/>
                    <a:moveTo>
                      <a:pt x="55" y="10"/>
                    </a:moveTo>
                    <a:cubicBezTo>
                      <a:pt x="57" y="7"/>
                      <a:pt x="60" y="0"/>
                      <a:pt x="57" y="1"/>
                    </a:cubicBezTo>
                    <a:cubicBezTo>
                      <a:pt x="54" y="1"/>
                      <a:pt x="54" y="10"/>
                      <a:pt x="55" y="1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140">
                <a:extLst>
                  <a:ext uri="{FF2B5EF4-FFF2-40B4-BE49-F238E27FC236}">
                    <a16:creationId xmlns:a16="http://schemas.microsoft.com/office/drawing/2014/main" id="{0163AC0F-A3E5-40A1-BED1-9632663B1C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0402" y="2783629"/>
                <a:ext cx="186954" cy="286077"/>
              </a:xfrm>
              <a:custGeom>
                <a:avLst/>
                <a:gdLst>
                  <a:gd name="T0" fmla="*/ 6 w 81"/>
                  <a:gd name="T1" fmla="*/ 67 h 124"/>
                  <a:gd name="T2" fmla="*/ 2 w 81"/>
                  <a:gd name="T3" fmla="*/ 76 h 124"/>
                  <a:gd name="T4" fmla="*/ 11 w 81"/>
                  <a:gd name="T5" fmla="*/ 76 h 124"/>
                  <a:gd name="T6" fmla="*/ 20 w 81"/>
                  <a:gd name="T7" fmla="*/ 75 h 124"/>
                  <a:gd name="T8" fmla="*/ 81 w 81"/>
                  <a:gd name="T9" fmla="*/ 95 h 124"/>
                  <a:gd name="T10" fmla="*/ 68 w 81"/>
                  <a:gd name="T11" fmla="*/ 90 h 124"/>
                  <a:gd name="T12" fmla="*/ 66 w 81"/>
                  <a:gd name="T13" fmla="*/ 82 h 124"/>
                  <a:gd name="T14" fmla="*/ 54 w 81"/>
                  <a:gd name="T15" fmla="*/ 62 h 124"/>
                  <a:gd name="T16" fmla="*/ 42 w 81"/>
                  <a:gd name="T17" fmla="*/ 57 h 124"/>
                  <a:gd name="T18" fmla="*/ 51 w 81"/>
                  <a:gd name="T19" fmla="*/ 38 h 124"/>
                  <a:gd name="T20" fmla="*/ 33 w 81"/>
                  <a:gd name="T21" fmla="*/ 34 h 124"/>
                  <a:gd name="T22" fmla="*/ 40 w 81"/>
                  <a:gd name="T23" fmla="*/ 23 h 124"/>
                  <a:gd name="T24" fmla="*/ 28 w 81"/>
                  <a:gd name="T25" fmla="*/ 26 h 124"/>
                  <a:gd name="T26" fmla="*/ 20 w 81"/>
                  <a:gd name="T27" fmla="*/ 38 h 124"/>
                  <a:gd name="T28" fmla="*/ 13 w 81"/>
                  <a:gd name="T29" fmla="*/ 39 h 124"/>
                  <a:gd name="T30" fmla="*/ 15 w 81"/>
                  <a:gd name="T31" fmla="*/ 50 h 124"/>
                  <a:gd name="T32" fmla="*/ 13 w 81"/>
                  <a:gd name="T33" fmla="*/ 59 h 124"/>
                  <a:gd name="T34" fmla="*/ 22 w 81"/>
                  <a:gd name="T35" fmla="*/ 62 h 124"/>
                  <a:gd name="T36" fmla="*/ 27 w 81"/>
                  <a:gd name="T37" fmla="*/ 61 h 124"/>
                  <a:gd name="T38" fmla="*/ 36 w 81"/>
                  <a:gd name="T39" fmla="*/ 68 h 124"/>
                  <a:gd name="T40" fmla="*/ 39 w 81"/>
                  <a:gd name="T41" fmla="*/ 75 h 124"/>
                  <a:gd name="T42" fmla="*/ 41 w 81"/>
                  <a:gd name="T43" fmla="*/ 86 h 124"/>
                  <a:gd name="T44" fmla="*/ 30 w 81"/>
                  <a:gd name="T45" fmla="*/ 87 h 124"/>
                  <a:gd name="T46" fmla="*/ 33 w 81"/>
                  <a:gd name="T47" fmla="*/ 95 h 124"/>
                  <a:gd name="T48" fmla="*/ 28 w 81"/>
                  <a:gd name="T49" fmla="*/ 104 h 124"/>
                  <a:gd name="T50" fmla="*/ 41 w 81"/>
                  <a:gd name="T51" fmla="*/ 106 h 124"/>
                  <a:gd name="T52" fmla="*/ 33 w 81"/>
                  <a:gd name="T53" fmla="*/ 110 h 124"/>
                  <a:gd name="T54" fmla="*/ 29 w 81"/>
                  <a:gd name="T55" fmla="*/ 119 h 124"/>
                  <a:gd name="T56" fmla="*/ 38 w 81"/>
                  <a:gd name="T57" fmla="*/ 117 h 124"/>
                  <a:gd name="T58" fmla="*/ 50 w 81"/>
                  <a:gd name="T59" fmla="*/ 114 h 124"/>
                  <a:gd name="T60" fmla="*/ 66 w 81"/>
                  <a:gd name="T61" fmla="*/ 114 h 124"/>
                  <a:gd name="T62" fmla="*/ 73 w 81"/>
                  <a:gd name="T63" fmla="*/ 107 h 124"/>
                  <a:gd name="T64" fmla="*/ 81 w 81"/>
                  <a:gd name="T65" fmla="*/ 95 h 124"/>
                  <a:gd name="T66" fmla="*/ 15 w 81"/>
                  <a:gd name="T67" fmla="*/ 28 h 124"/>
                  <a:gd name="T68" fmla="*/ 55 w 81"/>
                  <a:gd name="T69" fmla="*/ 10 h 124"/>
                  <a:gd name="T70" fmla="*/ 55 w 81"/>
                  <a:gd name="T71" fmla="*/ 1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124">
                    <a:moveTo>
                      <a:pt x="16" y="66"/>
                    </a:moveTo>
                    <a:cubicBezTo>
                      <a:pt x="13" y="63"/>
                      <a:pt x="9" y="67"/>
                      <a:pt x="6" y="67"/>
                    </a:cubicBezTo>
                    <a:cubicBezTo>
                      <a:pt x="5" y="69"/>
                      <a:pt x="4" y="71"/>
                      <a:pt x="3" y="72"/>
                    </a:cubicBezTo>
                    <a:cubicBezTo>
                      <a:pt x="2" y="73"/>
                      <a:pt x="0" y="76"/>
                      <a:pt x="2" y="76"/>
                    </a:cubicBezTo>
                    <a:cubicBezTo>
                      <a:pt x="3" y="77"/>
                      <a:pt x="6" y="80"/>
                      <a:pt x="7" y="77"/>
                    </a:cubicBezTo>
                    <a:cubicBezTo>
                      <a:pt x="7" y="75"/>
                      <a:pt x="8" y="72"/>
                      <a:pt x="11" y="76"/>
                    </a:cubicBezTo>
                    <a:cubicBezTo>
                      <a:pt x="12" y="77"/>
                      <a:pt x="13" y="78"/>
                      <a:pt x="14" y="78"/>
                    </a:cubicBezTo>
                    <a:cubicBezTo>
                      <a:pt x="15" y="77"/>
                      <a:pt x="18" y="77"/>
                      <a:pt x="20" y="75"/>
                    </a:cubicBezTo>
                    <a:cubicBezTo>
                      <a:pt x="23" y="72"/>
                      <a:pt x="19" y="69"/>
                      <a:pt x="16" y="66"/>
                    </a:cubicBezTo>
                    <a:close/>
                    <a:moveTo>
                      <a:pt x="81" y="95"/>
                    </a:moveTo>
                    <a:cubicBezTo>
                      <a:pt x="81" y="91"/>
                      <a:pt x="73" y="89"/>
                      <a:pt x="72" y="91"/>
                    </a:cubicBezTo>
                    <a:cubicBezTo>
                      <a:pt x="71" y="93"/>
                      <a:pt x="70" y="93"/>
                      <a:pt x="68" y="90"/>
                    </a:cubicBezTo>
                    <a:cubicBezTo>
                      <a:pt x="67" y="88"/>
                      <a:pt x="70" y="86"/>
                      <a:pt x="68" y="86"/>
                    </a:cubicBezTo>
                    <a:cubicBezTo>
                      <a:pt x="67" y="86"/>
                      <a:pt x="65" y="83"/>
                      <a:pt x="66" y="82"/>
                    </a:cubicBezTo>
                    <a:cubicBezTo>
                      <a:pt x="66" y="80"/>
                      <a:pt x="64" y="73"/>
                      <a:pt x="60" y="72"/>
                    </a:cubicBezTo>
                    <a:cubicBezTo>
                      <a:pt x="56" y="71"/>
                      <a:pt x="55" y="65"/>
                      <a:pt x="54" y="62"/>
                    </a:cubicBezTo>
                    <a:cubicBezTo>
                      <a:pt x="54" y="59"/>
                      <a:pt x="51" y="61"/>
                      <a:pt x="49" y="58"/>
                    </a:cubicBezTo>
                    <a:cubicBezTo>
                      <a:pt x="47" y="55"/>
                      <a:pt x="43" y="57"/>
                      <a:pt x="42" y="57"/>
                    </a:cubicBezTo>
                    <a:cubicBezTo>
                      <a:pt x="40" y="57"/>
                      <a:pt x="42" y="53"/>
                      <a:pt x="44" y="52"/>
                    </a:cubicBezTo>
                    <a:cubicBezTo>
                      <a:pt x="47" y="50"/>
                      <a:pt x="51" y="40"/>
                      <a:pt x="51" y="38"/>
                    </a:cubicBezTo>
                    <a:cubicBezTo>
                      <a:pt x="51" y="36"/>
                      <a:pt x="38" y="36"/>
                      <a:pt x="36" y="37"/>
                    </a:cubicBezTo>
                    <a:cubicBezTo>
                      <a:pt x="33" y="38"/>
                      <a:pt x="31" y="35"/>
                      <a:pt x="33" y="34"/>
                    </a:cubicBezTo>
                    <a:cubicBezTo>
                      <a:pt x="35" y="33"/>
                      <a:pt x="39" y="29"/>
                      <a:pt x="39" y="28"/>
                    </a:cubicBezTo>
                    <a:cubicBezTo>
                      <a:pt x="39" y="26"/>
                      <a:pt x="42" y="24"/>
                      <a:pt x="40" y="23"/>
                    </a:cubicBezTo>
                    <a:cubicBezTo>
                      <a:pt x="39" y="21"/>
                      <a:pt x="38" y="25"/>
                      <a:pt x="37" y="26"/>
                    </a:cubicBezTo>
                    <a:cubicBezTo>
                      <a:pt x="35" y="27"/>
                      <a:pt x="32" y="27"/>
                      <a:pt x="28" y="26"/>
                    </a:cubicBezTo>
                    <a:cubicBezTo>
                      <a:pt x="24" y="25"/>
                      <a:pt x="23" y="31"/>
                      <a:pt x="23" y="33"/>
                    </a:cubicBezTo>
                    <a:cubicBezTo>
                      <a:pt x="23" y="35"/>
                      <a:pt x="19" y="37"/>
                      <a:pt x="20" y="38"/>
                    </a:cubicBezTo>
                    <a:cubicBezTo>
                      <a:pt x="20" y="40"/>
                      <a:pt x="19" y="42"/>
                      <a:pt x="17" y="41"/>
                    </a:cubicBezTo>
                    <a:cubicBezTo>
                      <a:pt x="16" y="40"/>
                      <a:pt x="15" y="37"/>
                      <a:pt x="13" y="39"/>
                    </a:cubicBezTo>
                    <a:cubicBezTo>
                      <a:pt x="10" y="41"/>
                      <a:pt x="15" y="43"/>
                      <a:pt x="18" y="44"/>
                    </a:cubicBezTo>
                    <a:cubicBezTo>
                      <a:pt x="22" y="44"/>
                      <a:pt x="16" y="46"/>
                      <a:pt x="15" y="50"/>
                    </a:cubicBezTo>
                    <a:cubicBezTo>
                      <a:pt x="15" y="53"/>
                      <a:pt x="20" y="51"/>
                      <a:pt x="20" y="54"/>
                    </a:cubicBezTo>
                    <a:cubicBezTo>
                      <a:pt x="20" y="56"/>
                      <a:pt x="13" y="57"/>
                      <a:pt x="13" y="59"/>
                    </a:cubicBezTo>
                    <a:cubicBezTo>
                      <a:pt x="13" y="61"/>
                      <a:pt x="17" y="58"/>
                      <a:pt x="19" y="57"/>
                    </a:cubicBezTo>
                    <a:cubicBezTo>
                      <a:pt x="21" y="56"/>
                      <a:pt x="18" y="62"/>
                      <a:pt x="22" y="62"/>
                    </a:cubicBezTo>
                    <a:cubicBezTo>
                      <a:pt x="26" y="61"/>
                      <a:pt x="25" y="55"/>
                      <a:pt x="27" y="55"/>
                    </a:cubicBezTo>
                    <a:cubicBezTo>
                      <a:pt x="28" y="56"/>
                      <a:pt x="26" y="58"/>
                      <a:pt x="27" y="61"/>
                    </a:cubicBezTo>
                    <a:cubicBezTo>
                      <a:pt x="29" y="63"/>
                      <a:pt x="24" y="67"/>
                      <a:pt x="25" y="69"/>
                    </a:cubicBezTo>
                    <a:cubicBezTo>
                      <a:pt x="25" y="71"/>
                      <a:pt x="33" y="71"/>
                      <a:pt x="36" y="68"/>
                    </a:cubicBezTo>
                    <a:cubicBezTo>
                      <a:pt x="39" y="65"/>
                      <a:pt x="40" y="68"/>
                      <a:pt x="38" y="70"/>
                    </a:cubicBezTo>
                    <a:cubicBezTo>
                      <a:pt x="36" y="73"/>
                      <a:pt x="37" y="75"/>
                      <a:pt x="39" y="75"/>
                    </a:cubicBezTo>
                    <a:cubicBezTo>
                      <a:pt x="42" y="76"/>
                      <a:pt x="43" y="76"/>
                      <a:pt x="42" y="78"/>
                    </a:cubicBezTo>
                    <a:cubicBezTo>
                      <a:pt x="41" y="80"/>
                      <a:pt x="42" y="84"/>
                      <a:pt x="41" y="86"/>
                    </a:cubicBezTo>
                    <a:cubicBezTo>
                      <a:pt x="40" y="87"/>
                      <a:pt x="33" y="87"/>
                      <a:pt x="33" y="86"/>
                    </a:cubicBezTo>
                    <a:cubicBezTo>
                      <a:pt x="32" y="85"/>
                      <a:pt x="29" y="86"/>
                      <a:pt x="30" y="87"/>
                    </a:cubicBezTo>
                    <a:cubicBezTo>
                      <a:pt x="31" y="89"/>
                      <a:pt x="28" y="91"/>
                      <a:pt x="28" y="92"/>
                    </a:cubicBezTo>
                    <a:cubicBezTo>
                      <a:pt x="28" y="94"/>
                      <a:pt x="32" y="93"/>
                      <a:pt x="33" y="95"/>
                    </a:cubicBezTo>
                    <a:cubicBezTo>
                      <a:pt x="33" y="97"/>
                      <a:pt x="29" y="100"/>
                      <a:pt x="25" y="101"/>
                    </a:cubicBezTo>
                    <a:cubicBezTo>
                      <a:pt x="20" y="102"/>
                      <a:pt x="26" y="106"/>
                      <a:pt x="28" y="104"/>
                    </a:cubicBezTo>
                    <a:cubicBezTo>
                      <a:pt x="30" y="103"/>
                      <a:pt x="30" y="105"/>
                      <a:pt x="33" y="105"/>
                    </a:cubicBezTo>
                    <a:cubicBezTo>
                      <a:pt x="36" y="105"/>
                      <a:pt x="38" y="108"/>
                      <a:pt x="41" y="106"/>
                    </a:cubicBezTo>
                    <a:cubicBezTo>
                      <a:pt x="45" y="105"/>
                      <a:pt x="44" y="106"/>
                      <a:pt x="42" y="108"/>
                    </a:cubicBezTo>
                    <a:cubicBezTo>
                      <a:pt x="39" y="110"/>
                      <a:pt x="35" y="108"/>
                      <a:pt x="33" y="110"/>
                    </a:cubicBezTo>
                    <a:cubicBezTo>
                      <a:pt x="31" y="111"/>
                      <a:pt x="21" y="120"/>
                      <a:pt x="23" y="122"/>
                    </a:cubicBezTo>
                    <a:cubicBezTo>
                      <a:pt x="24" y="124"/>
                      <a:pt x="25" y="120"/>
                      <a:pt x="29" y="119"/>
                    </a:cubicBezTo>
                    <a:cubicBezTo>
                      <a:pt x="32" y="117"/>
                      <a:pt x="33" y="120"/>
                      <a:pt x="35" y="120"/>
                    </a:cubicBezTo>
                    <a:cubicBezTo>
                      <a:pt x="37" y="120"/>
                      <a:pt x="37" y="116"/>
                      <a:pt x="38" y="117"/>
                    </a:cubicBezTo>
                    <a:cubicBezTo>
                      <a:pt x="40" y="117"/>
                      <a:pt x="41" y="115"/>
                      <a:pt x="44" y="116"/>
                    </a:cubicBezTo>
                    <a:cubicBezTo>
                      <a:pt x="47" y="116"/>
                      <a:pt x="49" y="115"/>
                      <a:pt x="50" y="114"/>
                    </a:cubicBezTo>
                    <a:cubicBezTo>
                      <a:pt x="52" y="113"/>
                      <a:pt x="56" y="116"/>
                      <a:pt x="57" y="115"/>
                    </a:cubicBezTo>
                    <a:cubicBezTo>
                      <a:pt x="58" y="115"/>
                      <a:pt x="63" y="114"/>
                      <a:pt x="66" y="114"/>
                    </a:cubicBezTo>
                    <a:cubicBezTo>
                      <a:pt x="68" y="114"/>
                      <a:pt x="75" y="111"/>
                      <a:pt x="77" y="109"/>
                    </a:cubicBezTo>
                    <a:cubicBezTo>
                      <a:pt x="79" y="107"/>
                      <a:pt x="76" y="107"/>
                      <a:pt x="73" y="107"/>
                    </a:cubicBezTo>
                    <a:cubicBezTo>
                      <a:pt x="71" y="108"/>
                      <a:pt x="72" y="105"/>
                      <a:pt x="74" y="103"/>
                    </a:cubicBezTo>
                    <a:cubicBezTo>
                      <a:pt x="77" y="100"/>
                      <a:pt x="81" y="99"/>
                      <a:pt x="81" y="95"/>
                    </a:cubicBezTo>
                    <a:close/>
                    <a:moveTo>
                      <a:pt x="9" y="35"/>
                    </a:moveTo>
                    <a:cubicBezTo>
                      <a:pt x="13" y="35"/>
                      <a:pt x="16" y="30"/>
                      <a:pt x="15" y="28"/>
                    </a:cubicBezTo>
                    <a:cubicBezTo>
                      <a:pt x="13" y="27"/>
                      <a:pt x="7" y="35"/>
                      <a:pt x="9" y="35"/>
                    </a:cubicBezTo>
                    <a:close/>
                    <a:moveTo>
                      <a:pt x="55" y="10"/>
                    </a:moveTo>
                    <a:cubicBezTo>
                      <a:pt x="57" y="7"/>
                      <a:pt x="60" y="0"/>
                      <a:pt x="57" y="1"/>
                    </a:cubicBezTo>
                    <a:cubicBezTo>
                      <a:pt x="54" y="1"/>
                      <a:pt x="54" y="10"/>
                      <a:pt x="55" y="1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141">
                <a:extLst>
                  <a:ext uri="{FF2B5EF4-FFF2-40B4-BE49-F238E27FC236}">
                    <a16:creationId xmlns:a16="http://schemas.microsoft.com/office/drawing/2014/main" id="{F7943544-FC11-46BC-80DD-E11842C960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2791" y="2866441"/>
                <a:ext cx="87831" cy="82812"/>
              </a:xfrm>
              <a:custGeom>
                <a:avLst/>
                <a:gdLst>
                  <a:gd name="T0" fmla="*/ 19 w 38"/>
                  <a:gd name="T1" fmla="*/ 13 h 36"/>
                  <a:gd name="T2" fmla="*/ 19 w 38"/>
                  <a:gd name="T3" fmla="*/ 8 h 36"/>
                  <a:gd name="T4" fmla="*/ 20 w 38"/>
                  <a:gd name="T5" fmla="*/ 1 h 36"/>
                  <a:gd name="T6" fmla="*/ 14 w 38"/>
                  <a:gd name="T7" fmla="*/ 4 h 36"/>
                  <a:gd name="T8" fmla="*/ 9 w 38"/>
                  <a:gd name="T9" fmla="*/ 6 h 36"/>
                  <a:gd name="T10" fmla="*/ 10 w 38"/>
                  <a:gd name="T11" fmla="*/ 10 h 36"/>
                  <a:gd name="T12" fmla="*/ 5 w 38"/>
                  <a:gd name="T13" fmla="*/ 8 h 36"/>
                  <a:gd name="T14" fmla="*/ 1 w 38"/>
                  <a:gd name="T15" fmla="*/ 13 h 36"/>
                  <a:gd name="T16" fmla="*/ 1 w 38"/>
                  <a:gd name="T17" fmla="*/ 23 h 36"/>
                  <a:gd name="T18" fmla="*/ 4 w 38"/>
                  <a:gd name="T19" fmla="*/ 30 h 36"/>
                  <a:gd name="T20" fmla="*/ 5 w 38"/>
                  <a:gd name="T21" fmla="*/ 33 h 36"/>
                  <a:gd name="T22" fmla="*/ 13 w 38"/>
                  <a:gd name="T23" fmla="*/ 34 h 36"/>
                  <a:gd name="T24" fmla="*/ 16 w 38"/>
                  <a:gd name="T25" fmla="*/ 34 h 36"/>
                  <a:gd name="T26" fmla="*/ 12 w 38"/>
                  <a:gd name="T27" fmla="*/ 30 h 36"/>
                  <a:gd name="T28" fmla="*/ 17 w 38"/>
                  <a:gd name="T29" fmla="*/ 30 h 36"/>
                  <a:gd name="T30" fmla="*/ 22 w 38"/>
                  <a:gd name="T31" fmla="*/ 30 h 36"/>
                  <a:gd name="T32" fmla="*/ 19 w 38"/>
                  <a:gd name="T33" fmla="*/ 25 h 36"/>
                  <a:gd name="T34" fmla="*/ 16 w 38"/>
                  <a:gd name="T35" fmla="*/ 25 h 36"/>
                  <a:gd name="T36" fmla="*/ 18 w 38"/>
                  <a:gd name="T37" fmla="*/ 20 h 36"/>
                  <a:gd name="T38" fmla="*/ 23 w 38"/>
                  <a:gd name="T39" fmla="*/ 17 h 36"/>
                  <a:gd name="T40" fmla="*/ 19 w 38"/>
                  <a:gd name="T41" fmla="*/ 13 h 36"/>
                  <a:gd name="T42" fmla="*/ 37 w 38"/>
                  <a:gd name="T43" fmla="*/ 20 h 36"/>
                  <a:gd name="T44" fmla="*/ 35 w 38"/>
                  <a:gd name="T45" fmla="*/ 22 h 36"/>
                  <a:gd name="T46" fmla="*/ 32 w 38"/>
                  <a:gd name="T47" fmla="*/ 20 h 36"/>
                  <a:gd name="T48" fmla="*/ 27 w 38"/>
                  <a:gd name="T49" fmla="*/ 23 h 36"/>
                  <a:gd name="T50" fmla="*/ 30 w 38"/>
                  <a:gd name="T51" fmla="*/ 30 h 36"/>
                  <a:gd name="T52" fmla="*/ 27 w 38"/>
                  <a:gd name="T53" fmla="*/ 32 h 36"/>
                  <a:gd name="T54" fmla="*/ 30 w 38"/>
                  <a:gd name="T55" fmla="*/ 36 h 36"/>
                  <a:gd name="T56" fmla="*/ 35 w 38"/>
                  <a:gd name="T57" fmla="*/ 29 h 36"/>
                  <a:gd name="T58" fmla="*/ 37 w 38"/>
                  <a:gd name="T5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8" h="36">
                    <a:moveTo>
                      <a:pt x="19" y="13"/>
                    </a:moveTo>
                    <a:cubicBezTo>
                      <a:pt x="18" y="13"/>
                      <a:pt x="18" y="9"/>
                      <a:pt x="19" y="8"/>
                    </a:cubicBezTo>
                    <a:cubicBezTo>
                      <a:pt x="20" y="6"/>
                      <a:pt x="21" y="2"/>
                      <a:pt x="20" y="1"/>
                    </a:cubicBezTo>
                    <a:cubicBezTo>
                      <a:pt x="19" y="0"/>
                      <a:pt x="14" y="1"/>
                      <a:pt x="14" y="4"/>
                    </a:cubicBezTo>
                    <a:cubicBezTo>
                      <a:pt x="14" y="7"/>
                      <a:pt x="10" y="6"/>
                      <a:pt x="9" y="6"/>
                    </a:cubicBezTo>
                    <a:cubicBezTo>
                      <a:pt x="8" y="7"/>
                      <a:pt x="11" y="9"/>
                      <a:pt x="10" y="10"/>
                    </a:cubicBezTo>
                    <a:cubicBezTo>
                      <a:pt x="8" y="11"/>
                      <a:pt x="8" y="8"/>
                      <a:pt x="5" y="8"/>
                    </a:cubicBezTo>
                    <a:cubicBezTo>
                      <a:pt x="3" y="7"/>
                      <a:pt x="2" y="11"/>
                      <a:pt x="1" y="13"/>
                    </a:cubicBezTo>
                    <a:cubicBezTo>
                      <a:pt x="0" y="15"/>
                      <a:pt x="1" y="20"/>
                      <a:pt x="1" y="23"/>
                    </a:cubicBezTo>
                    <a:cubicBezTo>
                      <a:pt x="1" y="25"/>
                      <a:pt x="5" y="27"/>
                      <a:pt x="4" y="30"/>
                    </a:cubicBezTo>
                    <a:cubicBezTo>
                      <a:pt x="4" y="31"/>
                      <a:pt x="4" y="32"/>
                      <a:pt x="5" y="33"/>
                    </a:cubicBezTo>
                    <a:cubicBezTo>
                      <a:pt x="8" y="33"/>
                      <a:pt x="11" y="33"/>
                      <a:pt x="13" y="34"/>
                    </a:cubicBezTo>
                    <a:cubicBezTo>
                      <a:pt x="13" y="34"/>
                      <a:pt x="14" y="34"/>
                      <a:pt x="16" y="34"/>
                    </a:cubicBezTo>
                    <a:cubicBezTo>
                      <a:pt x="15" y="32"/>
                      <a:pt x="12" y="31"/>
                      <a:pt x="12" y="30"/>
                    </a:cubicBezTo>
                    <a:cubicBezTo>
                      <a:pt x="13" y="28"/>
                      <a:pt x="15" y="29"/>
                      <a:pt x="17" y="30"/>
                    </a:cubicBezTo>
                    <a:cubicBezTo>
                      <a:pt x="18" y="32"/>
                      <a:pt x="22" y="32"/>
                      <a:pt x="22" y="30"/>
                    </a:cubicBezTo>
                    <a:cubicBezTo>
                      <a:pt x="22" y="29"/>
                      <a:pt x="22" y="24"/>
                      <a:pt x="19" y="25"/>
                    </a:cubicBezTo>
                    <a:cubicBezTo>
                      <a:pt x="17" y="26"/>
                      <a:pt x="17" y="26"/>
                      <a:pt x="16" y="25"/>
                    </a:cubicBezTo>
                    <a:cubicBezTo>
                      <a:pt x="15" y="24"/>
                      <a:pt x="17" y="22"/>
                      <a:pt x="18" y="20"/>
                    </a:cubicBezTo>
                    <a:cubicBezTo>
                      <a:pt x="19" y="18"/>
                      <a:pt x="23" y="19"/>
                      <a:pt x="23" y="17"/>
                    </a:cubicBezTo>
                    <a:cubicBezTo>
                      <a:pt x="24" y="15"/>
                      <a:pt x="20" y="14"/>
                      <a:pt x="19" y="13"/>
                    </a:cubicBezTo>
                    <a:close/>
                    <a:moveTo>
                      <a:pt x="37" y="20"/>
                    </a:moveTo>
                    <a:cubicBezTo>
                      <a:pt x="36" y="20"/>
                      <a:pt x="36" y="22"/>
                      <a:pt x="35" y="22"/>
                    </a:cubicBezTo>
                    <a:cubicBezTo>
                      <a:pt x="33" y="23"/>
                      <a:pt x="32" y="18"/>
                      <a:pt x="32" y="20"/>
                    </a:cubicBezTo>
                    <a:cubicBezTo>
                      <a:pt x="31" y="23"/>
                      <a:pt x="29" y="19"/>
                      <a:pt x="27" y="23"/>
                    </a:cubicBezTo>
                    <a:cubicBezTo>
                      <a:pt x="24" y="26"/>
                      <a:pt x="28" y="29"/>
                      <a:pt x="30" y="30"/>
                    </a:cubicBezTo>
                    <a:cubicBezTo>
                      <a:pt x="31" y="31"/>
                      <a:pt x="30" y="33"/>
                      <a:pt x="27" y="32"/>
                    </a:cubicBezTo>
                    <a:cubicBezTo>
                      <a:pt x="25" y="32"/>
                      <a:pt x="27" y="35"/>
                      <a:pt x="30" y="36"/>
                    </a:cubicBezTo>
                    <a:cubicBezTo>
                      <a:pt x="32" y="36"/>
                      <a:pt x="36" y="31"/>
                      <a:pt x="35" y="29"/>
                    </a:cubicBezTo>
                    <a:cubicBezTo>
                      <a:pt x="35" y="28"/>
                      <a:pt x="38" y="21"/>
                      <a:pt x="37" y="2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142">
                <a:extLst>
                  <a:ext uri="{FF2B5EF4-FFF2-40B4-BE49-F238E27FC236}">
                    <a16:creationId xmlns:a16="http://schemas.microsoft.com/office/drawing/2014/main" id="{F5BC48B7-BB30-48FE-BC28-665FA18E7B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018" y="2525155"/>
                <a:ext cx="229615" cy="406531"/>
              </a:xfrm>
              <a:custGeom>
                <a:avLst/>
                <a:gdLst>
                  <a:gd name="T0" fmla="*/ 98 w 100"/>
                  <a:gd name="T1" fmla="*/ 38 h 176"/>
                  <a:gd name="T2" fmla="*/ 96 w 100"/>
                  <a:gd name="T3" fmla="*/ 24 h 176"/>
                  <a:gd name="T4" fmla="*/ 84 w 100"/>
                  <a:gd name="T5" fmla="*/ 9 h 176"/>
                  <a:gd name="T6" fmla="*/ 70 w 100"/>
                  <a:gd name="T7" fmla="*/ 8 h 176"/>
                  <a:gd name="T8" fmla="*/ 56 w 100"/>
                  <a:gd name="T9" fmla="*/ 8 h 176"/>
                  <a:gd name="T10" fmla="*/ 48 w 100"/>
                  <a:gd name="T11" fmla="*/ 16 h 176"/>
                  <a:gd name="T12" fmla="*/ 40 w 100"/>
                  <a:gd name="T13" fmla="*/ 27 h 176"/>
                  <a:gd name="T14" fmla="*/ 34 w 100"/>
                  <a:gd name="T15" fmla="*/ 37 h 176"/>
                  <a:gd name="T16" fmla="*/ 26 w 100"/>
                  <a:gd name="T17" fmla="*/ 43 h 176"/>
                  <a:gd name="T18" fmla="*/ 21 w 100"/>
                  <a:gd name="T19" fmla="*/ 61 h 176"/>
                  <a:gd name="T20" fmla="*/ 22 w 100"/>
                  <a:gd name="T21" fmla="*/ 70 h 176"/>
                  <a:gd name="T22" fmla="*/ 9 w 100"/>
                  <a:gd name="T23" fmla="*/ 75 h 176"/>
                  <a:gd name="T24" fmla="*/ 8 w 100"/>
                  <a:gd name="T25" fmla="*/ 91 h 176"/>
                  <a:gd name="T26" fmla="*/ 13 w 100"/>
                  <a:gd name="T27" fmla="*/ 105 h 176"/>
                  <a:gd name="T28" fmla="*/ 11 w 100"/>
                  <a:gd name="T29" fmla="*/ 113 h 176"/>
                  <a:gd name="T30" fmla="*/ 6 w 100"/>
                  <a:gd name="T31" fmla="*/ 122 h 176"/>
                  <a:gd name="T32" fmla="*/ 3 w 100"/>
                  <a:gd name="T33" fmla="*/ 134 h 176"/>
                  <a:gd name="T34" fmla="*/ 0 w 100"/>
                  <a:gd name="T35" fmla="*/ 134 h 176"/>
                  <a:gd name="T36" fmla="*/ 6 w 100"/>
                  <a:gd name="T37" fmla="*/ 151 h 176"/>
                  <a:gd name="T38" fmla="*/ 12 w 100"/>
                  <a:gd name="T39" fmla="*/ 164 h 176"/>
                  <a:gd name="T40" fmla="*/ 15 w 100"/>
                  <a:gd name="T41" fmla="*/ 175 h 176"/>
                  <a:gd name="T42" fmla="*/ 24 w 100"/>
                  <a:gd name="T43" fmla="*/ 170 h 176"/>
                  <a:gd name="T44" fmla="*/ 33 w 100"/>
                  <a:gd name="T45" fmla="*/ 167 h 176"/>
                  <a:gd name="T46" fmla="*/ 41 w 100"/>
                  <a:gd name="T47" fmla="*/ 164 h 176"/>
                  <a:gd name="T48" fmla="*/ 42 w 100"/>
                  <a:gd name="T49" fmla="*/ 157 h 176"/>
                  <a:gd name="T50" fmla="*/ 43 w 100"/>
                  <a:gd name="T51" fmla="*/ 140 h 176"/>
                  <a:gd name="T52" fmla="*/ 55 w 100"/>
                  <a:gd name="T53" fmla="*/ 128 h 176"/>
                  <a:gd name="T54" fmla="*/ 52 w 100"/>
                  <a:gd name="T55" fmla="*/ 113 h 176"/>
                  <a:gd name="T56" fmla="*/ 46 w 100"/>
                  <a:gd name="T57" fmla="*/ 103 h 176"/>
                  <a:gd name="T58" fmla="*/ 51 w 100"/>
                  <a:gd name="T59" fmla="*/ 89 h 176"/>
                  <a:gd name="T60" fmla="*/ 60 w 100"/>
                  <a:gd name="T61" fmla="*/ 79 h 176"/>
                  <a:gd name="T62" fmla="*/ 80 w 100"/>
                  <a:gd name="T63" fmla="*/ 65 h 176"/>
                  <a:gd name="T64" fmla="*/ 82 w 100"/>
                  <a:gd name="T65" fmla="*/ 51 h 176"/>
                  <a:gd name="T66" fmla="*/ 96 w 100"/>
                  <a:gd name="T67" fmla="*/ 46 h 176"/>
                  <a:gd name="T68" fmla="*/ 99 w 100"/>
                  <a:gd name="T69" fmla="*/ 42 h 176"/>
                  <a:gd name="T70" fmla="*/ 54 w 100"/>
                  <a:gd name="T71" fmla="*/ 15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0" h="176">
                    <a:moveTo>
                      <a:pt x="99" y="42"/>
                    </a:moveTo>
                    <a:cubicBezTo>
                      <a:pt x="98" y="41"/>
                      <a:pt x="96" y="38"/>
                      <a:pt x="98" y="38"/>
                    </a:cubicBezTo>
                    <a:cubicBezTo>
                      <a:pt x="100" y="38"/>
                      <a:pt x="100" y="32"/>
                      <a:pt x="98" y="31"/>
                    </a:cubicBezTo>
                    <a:cubicBezTo>
                      <a:pt x="96" y="30"/>
                      <a:pt x="98" y="25"/>
                      <a:pt x="96" y="24"/>
                    </a:cubicBezTo>
                    <a:cubicBezTo>
                      <a:pt x="94" y="23"/>
                      <a:pt x="95" y="19"/>
                      <a:pt x="96" y="16"/>
                    </a:cubicBezTo>
                    <a:cubicBezTo>
                      <a:pt x="96" y="13"/>
                      <a:pt x="89" y="11"/>
                      <a:pt x="84" y="9"/>
                    </a:cubicBezTo>
                    <a:cubicBezTo>
                      <a:pt x="80" y="7"/>
                      <a:pt x="78" y="4"/>
                      <a:pt x="75" y="2"/>
                    </a:cubicBezTo>
                    <a:cubicBezTo>
                      <a:pt x="71" y="0"/>
                      <a:pt x="70" y="5"/>
                      <a:pt x="70" y="8"/>
                    </a:cubicBezTo>
                    <a:cubicBezTo>
                      <a:pt x="70" y="11"/>
                      <a:pt x="67" y="12"/>
                      <a:pt x="65" y="10"/>
                    </a:cubicBezTo>
                    <a:cubicBezTo>
                      <a:pt x="63" y="8"/>
                      <a:pt x="60" y="10"/>
                      <a:pt x="56" y="8"/>
                    </a:cubicBezTo>
                    <a:cubicBezTo>
                      <a:pt x="53" y="7"/>
                      <a:pt x="55" y="12"/>
                      <a:pt x="55" y="14"/>
                    </a:cubicBezTo>
                    <a:cubicBezTo>
                      <a:pt x="55" y="16"/>
                      <a:pt x="51" y="16"/>
                      <a:pt x="48" y="16"/>
                    </a:cubicBezTo>
                    <a:cubicBezTo>
                      <a:pt x="46" y="16"/>
                      <a:pt x="42" y="18"/>
                      <a:pt x="42" y="21"/>
                    </a:cubicBezTo>
                    <a:cubicBezTo>
                      <a:pt x="42" y="24"/>
                      <a:pt x="39" y="25"/>
                      <a:pt x="40" y="27"/>
                    </a:cubicBezTo>
                    <a:cubicBezTo>
                      <a:pt x="41" y="28"/>
                      <a:pt x="40" y="30"/>
                      <a:pt x="38" y="31"/>
                    </a:cubicBezTo>
                    <a:cubicBezTo>
                      <a:pt x="37" y="32"/>
                      <a:pt x="35" y="36"/>
                      <a:pt x="34" y="37"/>
                    </a:cubicBezTo>
                    <a:cubicBezTo>
                      <a:pt x="33" y="38"/>
                      <a:pt x="35" y="40"/>
                      <a:pt x="32" y="42"/>
                    </a:cubicBezTo>
                    <a:cubicBezTo>
                      <a:pt x="30" y="43"/>
                      <a:pt x="27" y="42"/>
                      <a:pt x="26" y="43"/>
                    </a:cubicBezTo>
                    <a:cubicBezTo>
                      <a:pt x="25" y="44"/>
                      <a:pt x="26" y="47"/>
                      <a:pt x="26" y="50"/>
                    </a:cubicBezTo>
                    <a:cubicBezTo>
                      <a:pt x="26" y="54"/>
                      <a:pt x="23" y="58"/>
                      <a:pt x="21" y="61"/>
                    </a:cubicBezTo>
                    <a:cubicBezTo>
                      <a:pt x="18" y="64"/>
                      <a:pt x="21" y="65"/>
                      <a:pt x="22" y="65"/>
                    </a:cubicBezTo>
                    <a:cubicBezTo>
                      <a:pt x="24" y="65"/>
                      <a:pt x="24" y="67"/>
                      <a:pt x="22" y="70"/>
                    </a:cubicBezTo>
                    <a:cubicBezTo>
                      <a:pt x="21" y="72"/>
                      <a:pt x="19" y="70"/>
                      <a:pt x="17" y="70"/>
                    </a:cubicBezTo>
                    <a:cubicBezTo>
                      <a:pt x="16" y="70"/>
                      <a:pt x="11" y="71"/>
                      <a:pt x="9" y="75"/>
                    </a:cubicBezTo>
                    <a:cubicBezTo>
                      <a:pt x="7" y="79"/>
                      <a:pt x="8" y="81"/>
                      <a:pt x="8" y="83"/>
                    </a:cubicBezTo>
                    <a:cubicBezTo>
                      <a:pt x="9" y="85"/>
                      <a:pt x="6" y="87"/>
                      <a:pt x="8" y="91"/>
                    </a:cubicBezTo>
                    <a:cubicBezTo>
                      <a:pt x="10" y="95"/>
                      <a:pt x="8" y="96"/>
                      <a:pt x="8" y="99"/>
                    </a:cubicBezTo>
                    <a:cubicBezTo>
                      <a:pt x="8" y="102"/>
                      <a:pt x="13" y="102"/>
                      <a:pt x="13" y="105"/>
                    </a:cubicBezTo>
                    <a:cubicBezTo>
                      <a:pt x="14" y="108"/>
                      <a:pt x="12" y="109"/>
                      <a:pt x="10" y="109"/>
                    </a:cubicBezTo>
                    <a:cubicBezTo>
                      <a:pt x="9" y="109"/>
                      <a:pt x="9" y="112"/>
                      <a:pt x="11" y="113"/>
                    </a:cubicBezTo>
                    <a:cubicBezTo>
                      <a:pt x="12" y="113"/>
                      <a:pt x="12" y="119"/>
                      <a:pt x="11" y="120"/>
                    </a:cubicBezTo>
                    <a:cubicBezTo>
                      <a:pt x="10" y="122"/>
                      <a:pt x="5" y="120"/>
                      <a:pt x="6" y="122"/>
                    </a:cubicBezTo>
                    <a:cubicBezTo>
                      <a:pt x="6" y="124"/>
                      <a:pt x="5" y="127"/>
                      <a:pt x="5" y="129"/>
                    </a:cubicBezTo>
                    <a:cubicBezTo>
                      <a:pt x="5" y="130"/>
                      <a:pt x="4" y="135"/>
                      <a:pt x="3" y="134"/>
                    </a:cubicBezTo>
                    <a:cubicBezTo>
                      <a:pt x="2" y="134"/>
                      <a:pt x="1" y="134"/>
                      <a:pt x="0" y="134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37"/>
                      <a:pt x="1" y="140"/>
                      <a:pt x="4" y="143"/>
                    </a:cubicBezTo>
                    <a:cubicBezTo>
                      <a:pt x="6" y="145"/>
                      <a:pt x="4" y="148"/>
                      <a:pt x="6" y="151"/>
                    </a:cubicBezTo>
                    <a:cubicBezTo>
                      <a:pt x="9" y="154"/>
                      <a:pt x="8" y="156"/>
                      <a:pt x="11" y="158"/>
                    </a:cubicBezTo>
                    <a:cubicBezTo>
                      <a:pt x="13" y="160"/>
                      <a:pt x="13" y="161"/>
                      <a:pt x="12" y="164"/>
                    </a:cubicBezTo>
                    <a:cubicBezTo>
                      <a:pt x="11" y="167"/>
                      <a:pt x="14" y="166"/>
                      <a:pt x="14" y="168"/>
                    </a:cubicBezTo>
                    <a:cubicBezTo>
                      <a:pt x="15" y="170"/>
                      <a:pt x="14" y="173"/>
                      <a:pt x="15" y="175"/>
                    </a:cubicBezTo>
                    <a:cubicBezTo>
                      <a:pt x="15" y="176"/>
                      <a:pt x="17" y="175"/>
                      <a:pt x="21" y="175"/>
                    </a:cubicBezTo>
                    <a:cubicBezTo>
                      <a:pt x="25" y="174"/>
                      <a:pt x="24" y="172"/>
                      <a:pt x="24" y="170"/>
                    </a:cubicBezTo>
                    <a:cubicBezTo>
                      <a:pt x="24" y="168"/>
                      <a:pt x="26" y="169"/>
                      <a:pt x="26" y="167"/>
                    </a:cubicBezTo>
                    <a:cubicBezTo>
                      <a:pt x="27" y="166"/>
                      <a:pt x="30" y="165"/>
                      <a:pt x="33" y="167"/>
                    </a:cubicBezTo>
                    <a:cubicBezTo>
                      <a:pt x="36" y="168"/>
                      <a:pt x="37" y="166"/>
                      <a:pt x="38" y="163"/>
                    </a:cubicBezTo>
                    <a:cubicBezTo>
                      <a:pt x="38" y="160"/>
                      <a:pt x="40" y="163"/>
                      <a:pt x="41" y="164"/>
                    </a:cubicBezTo>
                    <a:cubicBezTo>
                      <a:pt x="41" y="165"/>
                      <a:pt x="44" y="160"/>
                      <a:pt x="45" y="156"/>
                    </a:cubicBezTo>
                    <a:cubicBezTo>
                      <a:pt x="46" y="153"/>
                      <a:pt x="45" y="154"/>
                      <a:pt x="42" y="157"/>
                    </a:cubicBezTo>
                    <a:cubicBezTo>
                      <a:pt x="39" y="160"/>
                      <a:pt x="41" y="154"/>
                      <a:pt x="42" y="151"/>
                    </a:cubicBezTo>
                    <a:cubicBezTo>
                      <a:pt x="43" y="149"/>
                      <a:pt x="43" y="142"/>
                      <a:pt x="43" y="140"/>
                    </a:cubicBezTo>
                    <a:cubicBezTo>
                      <a:pt x="44" y="138"/>
                      <a:pt x="44" y="136"/>
                      <a:pt x="48" y="135"/>
                    </a:cubicBezTo>
                    <a:cubicBezTo>
                      <a:pt x="51" y="134"/>
                      <a:pt x="56" y="130"/>
                      <a:pt x="55" y="128"/>
                    </a:cubicBezTo>
                    <a:cubicBezTo>
                      <a:pt x="54" y="127"/>
                      <a:pt x="60" y="124"/>
                      <a:pt x="60" y="122"/>
                    </a:cubicBezTo>
                    <a:cubicBezTo>
                      <a:pt x="60" y="120"/>
                      <a:pt x="54" y="114"/>
                      <a:pt x="52" y="113"/>
                    </a:cubicBezTo>
                    <a:cubicBezTo>
                      <a:pt x="50" y="112"/>
                      <a:pt x="46" y="113"/>
                      <a:pt x="47" y="112"/>
                    </a:cubicBezTo>
                    <a:cubicBezTo>
                      <a:pt x="47" y="110"/>
                      <a:pt x="46" y="105"/>
                      <a:pt x="46" y="103"/>
                    </a:cubicBezTo>
                    <a:cubicBezTo>
                      <a:pt x="45" y="100"/>
                      <a:pt x="49" y="97"/>
                      <a:pt x="49" y="95"/>
                    </a:cubicBezTo>
                    <a:cubicBezTo>
                      <a:pt x="49" y="92"/>
                      <a:pt x="48" y="90"/>
                      <a:pt x="51" y="89"/>
                    </a:cubicBezTo>
                    <a:cubicBezTo>
                      <a:pt x="53" y="88"/>
                      <a:pt x="52" y="86"/>
                      <a:pt x="55" y="85"/>
                    </a:cubicBezTo>
                    <a:cubicBezTo>
                      <a:pt x="58" y="84"/>
                      <a:pt x="57" y="80"/>
                      <a:pt x="60" y="79"/>
                    </a:cubicBezTo>
                    <a:cubicBezTo>
                      <a:pt x="63" y="77"/>
                      <a:pt x="64" y="76"/>
                      <a:pt x="68" y="74"/>
                    </a:cubicBezTo>
                    <a:cubicBezTo>
                      <a:pt x="72" y="72"/>
                      <a:pt x="79" y="68"/>
                      <a:pt x="80" y="65"/>
                    </a:cubicBezTo>
                    <a:cubicBezTo>
                      <a:pt x="81" y="63"/>
                      <a:pt x="76" y="60"/>
                      <a:pt x="79" y="57"/>
                    </a:cubicBezTo>
                    <a:cubicBezTo>
                      <a:pt x="83" y="55"/>
                      <a:pt x="80" y="52"/>
                      <a:pt x="82" y="51"/>
                    </a:cubicBezTo>
                    <a:cubicBezTo>
                      <a:pt x="85" y="50"/>
                      <a:pt x="86" y="49"/>
                      <a:pt x="88" y="47"/>
                    </a:cubicBezTo>
                    <a:cubicBezTo>
                      <a:pt x="89" y="45"/>
                      <a:pt x="92" y="46"/>
                      <a:pt x="96" y="46"/>
                    </a:cubicBezTo>
                    <a:cubicBezTo>
                      <a:pt x="98" y="46"/>
                      <a:pt x="99" y="46"/>
                      <a:pt x="100" y="46"/>
                    </a:cubicBezTo>
                    <a:cubicBezTo>
                      <a:pt x="100" y="44"/>
                      <a:pt x="100" y="43"/>
                      <a:pt x="99" y="42"/>
                    </a:cubicBezTo>
                    <a:close/>
                    <a:moveTo>
                      <a:pt x="59" y="147"/>
                    </a:moveTo>
                    <a:cubicBezTo>
                      <a:pt x="55" y="147"/>
                      <a:pt x="52" y="156"/>
                      <a:pt x="54" y="157"/>
                    </a:cubicBezTo>
                    <a:cubicBezTo>
                      <a:pt x="55" y="158"/>
                      <a:pt x="64" y="146"/>
                      <a:pt x="59" y="14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143">
                <a:extLst>
                  <a:ext uri="{FF2B5EF4-FFF2-40B4-BE49-F238E27FC236}">
                    <a16:creationId xmlns:a16="http://schemas.microsoft.com/office/drawing/2014/main" id="{25F82FD4-DFD3-4D32-8EB0-4011BECF62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23736" y="2813742"/>
                <a:ext cx="115435" cy="55208"/>
              </a:xfrm>
              <a:custGeom>
                <a:avLst/>
                <a:gdLst>
                  <a:gd name="T0" fmla="*/ 47 w 50"/>
                  <a:gd name="T1" fmla="*/ 6 h 24"/>
                  <a:gd name="T2" fmla="*/ 48 w 50"/>
                  <a:gd name="T3" fmla="*/ 1 h 24"/>
                  <a:gd name="T4" fmla="*/ 46 w 50"/>
                  <a:gd name="T5" fmla="*/ 2 h 24"/>
                  <a:gd name="T6" fmla="*/ 31 w 50"/>
                  <a:gd name="T7" fmla="*/ 0 h 24"/>
                  <a:gd name="T8" fmla="*/ 16 w 50"/>
                  <a:gd name="T9" fmla="*/ 3 h 24"/>
                  <a:gd name="T10" fmla="*/ 11 w 50"/>
                  <a:gd name="T11" fmla="*/ 8 h 24"/>
                  <a:gd name="T12" fmla="*/ 13 w 50"/>
                  <a:gd name="T13" fmla="*/ 13 h 24"/>
                  <a:gd name="T14" fmla="*/ 18 w 50"/>
                  <a:gd name="T15" fmla="*/ 16 h 24"/>
                  <a:gd name="T16" fmla="*/ 19 w 50"/>
                  <a:gd name="T17" fmla="*/ 19 h 24"/>
                  <a:gd name="T18" fmla="*/ 19 w 50"/>
                  <a:gd name="T19" fmla="*/ 19 h 24"/>
                  <a:gd name="T20" fmla="*/ 28 w 50"/>
                  <a:gd name="T21" fmla="*/ 19 h 24"/>
                  <a:gd name="T22" fmla="*/ 36 w 50"/>
                  <a:gd name="T23" fmla="*/ 24 h 24"/>
                  <a:gd name="T24" fmla="*/ 44 w 50"/>
                  <a:gd name="T25" fmla="*/ 24 h 24"/>
                  <a:gd name="T26" fmla="*/ 44 w 50"/>
                  <a:gd name="T27" fmla="*/ 22 h 24"/>
                  <a:gd name="T28" fmla="*/ 46 w 50"/>
                  <a:gd name="T29" fmla="*/ 19 h 24"/>
                  <a:gd name="T30" fmla="*/ 44 w 50"/>
                  <a:gd name="T31" fmla="*/ 15 h 24"/>
                  <a:gd name="T32" fmla="*/ 44 w 50"/>
                  <a:gd name="T33" fmla="*/ 11 h 24"/>
                  <a:gd name="T34" fmla="*/ 47 w 50"/>
                  <a:gd name="T35" fmla="*/ 6 h 24"/>
                  <a:gd name="T36" fmla="*/ 4 w 50"/>
                  <a:gd name="T37" fmla="*/ 12 h 24"/>
                  <a:gd name="T38" fmla="*/ 1 w 50"/>
                  <a:gd name="T39" fmla="*/ 19 h 24"/>
                  <a:gd name="T40" fmla="*/ 10 w 50"/>
                  <a:gd name="T41" fmla="*/ 14 h 24"/>
                  <a:gd name="T42" fmla="*/ 4 w 50"/>
                  <a:gd name="T43" fmla="*/ 12 h 24"/>
                  <a:gd name="T44" fmla="*/ 8 w 50"/>
                  <a:gd name="T45" fmla="*/ 9 h 24"/>
                  <a:gd name="T46" fmla="*/ 3 w 50"/>
                  <a:gd name="T47" fmla="*/ 9 h 24"/>
                  <a:gd name="T48" fmla="*/ 8 w 50"/>
                  <a:gd name="T49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24">
                    <a:moveTo>
                      <a:pt x="47" y="6"/>
                    </a:moveTo>
                    <a:cubicBezTo>
                      <a:pt x="48" y="4"/>
                      <a:pt x="50" y="4"/>
                      <a:pt x="48" y="1"/>
                    </a:cubicBezTo>
                    <a:cubicBezTo>
                      <a:pt x="48" y="1"/>
                      <a:pt x="47" y="2"/>
                      <a:pt x="46" y="2"/>
                    </a:cubicBezTo>
                    <a:cubicBezTo>
                      <a:pt x="43" y="3"/>
                      <a:pt x="35" y="0"/>
                      <a:pt x="31" y="0"/>
                    </a:cubicBezTo>
                    <a:cubicBezTo>
                      <a:pt x="27" y="1"/>
                      <a:pt x="18" y="1"/>
                      <a:pt x="16" y="3"/>
                    </a:cubicBezTo>
                    <a:cubicBezTo>
                      <a:pt x="14" y="6"/>
                      <a:pt x="9" y="6"/>
                      <a:pt x="11" y="8"/>
                    </a:cubicBezTo>
                    <a:cubicBezTo>
                      <a:pt x="14" y="10"/>
                      <a:pt x="11" y="11"/>
                      <a:pt x="13" y="13"/>
                    </a:cubicBezTo>
                    <a:cubicBezTo>
                      <a:pt x="15" y="15"/>
                      <a:pt x="16" y="16"/>
                      <a:pt x="18" y="16"/>
                    </a:cubicBezTo>
                    <a:cubicBezTo>
                      <a:pt x="20" y="15"/>
                      <a:pt x="22" y="17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3" y="19"/>
                      <a:pt x="27" y="19"/>
                      <a:pt x="28" y="19"/>
                    </a:cubicBezTo>
                    <a:cubicBezTo>
                      <a:pt x="29" y="20"/>
                      <a:pt x="35" y="24"/>
                      <a:pt x="36" y="24"/>
                    </a:cubicBezTo>
                    <a:cubicBezTo>
                      <a:pt x="37" y="24"/>
                      <a:pt x="41" y="24"/>
                      <a:pt x="44" y="24"/>
                    </a:cubicBezTo>
                    <a:cubicBezTo>
                      <a:pt x="43" y="23"/>
                      <a:pt x="43" y="23"/>
                      <a:pt x="44" y="22"/>
                    </a:cubicBezTo>
                    <a:cubicBezTo>
                      <a:pt x="45" y="21"/>
                      <a:pt x="47" y="21"/>
                      <a:pt x="46" y="19"/>
                    </a:cubicBezTo>
                    <a:cubicBezTo>
                      <a:pt x="45" y="18"/>
                      <a:pt x="45" y="17"/>
                      <a:pt x="44" y="15"/>
                    </a:cubicBezTo>
                    <a:cubicBezTo>
                      <a:pt x="44" y="13"/>
                      <a:pt x="44" y="12"/>
                      <a:pt x="44" y="11"/>
                    </a:cubicBezTo>
                    <a:cubicBezTo>
                      <a:pt x="44" y="9"/>
                      <a:pt x="45" y="9"/>
                      <a:pt x="47" y="6"/>
                    </a:cubicBezTo>
                    <a:close/>
                    <a:moveTo>
                      <a:pt x="4" y="12"/>
                    </a:moveTo>
                    <a:cubicBezTo>
                      <a:pt x="0" y="13"/>
                      <a:pt x="0" y="19"/>
                      <a:pt x="1" y="19"/>
                    </a:cubicBezTo>
                    <a:cubicBezTo>
                      <a:pt x="3" y="19"/>
                      <a:pt x="8" y="15"/>
                      <a:pt x="10" y="14"/>
                    </a:cubicBezTo>
                    <a:cubicBezTo>
                      <a:pt x="11" y="12"/>
                      <a:pt x="9" y="11"/>
                      <a:pt x="4" y="12"/>
                    </a:cubicBezTo>
                    <a:close/>
                    <a:moveTo>
                      <a:pt x="8" y="9"/>
                    </a:moveTo>
                    <a:cubicBezTo>
                      <a:pt x="9" y="7"/>
                      <a:pt x="1" y="8"/>
                      <a:pt x="3" y="9"/>
                    </a:cubicBezTo>
                    <a:cubicBezTo>
                      <a:pt x="4" y="11"/>
                      <a:pt x="7" y="11"/>
                      <a:pt x="8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144">
                <a:extLst>
                  <a:ext uri="{FF2B5EF4-FFF2-40B4-BE49-F238E27FC236}">
                    <a16:creationId xmlns:a16="http://schemas.microsoft.com/office/drawing/2014/main" id="{5594F664-4CF4-476A-8084-85E804846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294" y="3994439"/>
                <a:ext cx="148058" cy="181935"/>
              </a:xfrm>
              <a:custGeom>
                <a:avLst/>
                <a:gdLst>
                  <a:gd name="T0" fmla="*/ 57 w 64"/>
                  <a:gd name="T1" fmla="*/ 18 h 79"/>
                  <a:gd name="T2" fmla="*/ 61 w 64"/>
                  <a:gd name="T3" fmla="*/ 12 h 79"/>
                  <a:gd name="T4" fmla="*/ 64 w 64"/>
                  <a:gd name="T5" fmla="*/ 7 h 79"/>
                  <a:gd name="T6" fmla="*/ 60 w 64"/>
                  <a:gd name="T7" fmla="*/ 8 h 79"/>
                  <a:gd name="T8" fmla="*/ 56 w 64"/>
                  <a:gd name="T9" fmla="*/ 6 h 79"/>
                  <a:gd name="T10" fmla="*/ 50 w 64"/>
                  <a:gd name="T11" fmla="*/ 8 h 79"/>
                  <a:gd name="T12" fmla="*/ 44 w 64"/>
                  <a:gd name="T13" fmla="*/ 12 h 79"/>
                  <a:gd name="T14" fmla="*/ 35 w 64"/>
                  <a:gd name="T15" fmla="*/ 10 h 79"/>
                  <a:gd name="T16" fmla="*/ 26 w 64"/>
                  <a:gd name="T17" fmla="*/ 5 h 79"/>
                  <a:gd name="T18" fmla="*/ 17 w 64"/>
                  <a:gd name="T19" fmla="*/ 3 h 79"/>
                  <a:gd name="T20" fmla="*/ 13 w 64"/>
                  <a:gd name="T21" fmla="*/ 1 h 79"/>
                  <a:gd name="T22" fmla="*/ 8 w 64"/>
                  <a:gd name="T23" fmla="*/ 1 h 79"/>
                  <a:gd name="T24" fmla="*/ 2 w 64"/>
                  <a:gd name="T25" fmla="*/ 5 h 79"/>
                  <a:gd name="T26" fmla="*/ 1 w 64"/>
                  <a:gd name="T27" fmla="*/ 6 h 79"/>
                  <a:gd name="T28" fmla="*/ 4 w 64"/>
                  <a:gd name="T29" fmla="*/ 10 h 79"/>
                  <a:gd name="T30" fmla="*/ 5 w 64"/>
                  <a:gd name="T31" fmla="*/ 15 h 79"/>
                  <a:gd name="T32" fmla="*/ 8 w 64"/>
                  <a:gd name="T33" fmla="*/ 18 h 79"/>
                  <a:gd name="T34" fmla="*/ 8 w 64"/>
                  <a:gd name="T35" fmla="*/ 25 h 79"/>
                  <a:gd name="T36" fmla="*/ 3 w 64"/>
                  <a:gd name="T37" fmla="*/ 34 h 79"/>
                  <a:gd name="T38" fmla="*/ 0 w 64"/>
                  <a:gd name="T39" fmla="*/ 39 h 79"/>
                  <a:gd name="T40" fmla="*/ 5 w 64"/>
                  <a:gd name="T41" fmla="*/ 42 h 79"/>
                  <a:gd name="T42" fmla="*/ 0 w 64"/>
                  <a:gd name="T43" fmla="*/ 47 h 79"/>
                  <a:gd name="T44" fmla="*/ 0 w 64"/>
                  <a:gd name="T45" fmla="*/ 48 h 79"/>
                  <a:gd name="T46" fmla="*/ 30 w 64"/>
                  <a:gd name="T47" fmla="*/ 64 h 79"/>
                  <a:gd name="T48" fmla="*/ 30 w 64"/>
                  <a:gd name="T49" fmla="*/ 69 h 79"/>
                  <a:gd name="T50" fmla="*/ 43 w 64"/>
                  <a:gd name="T51" fmla="*/ 79 h 79"/>
                  <a:gd name="T52" fmla="*/ 51 w 64"/>
                  <a:gd name="T53" fmla="*/ 61 h 79"/>
                  <a:gd name="T54" fmla="*/ 56 w 64"/>
                  <a:gd name="T55" fmla="*/ 57 h 79"/>
                  <a:gd name="T56" fmla="*/ 61 w 64"/>
                  <a:gd name="T57" fmla="*/ 54 h 79"/>
                  <a:gd name="T58" fmla="*/ 61 w 64"/>
                  <a:gd name="T59" fmla="*/ 53 h 79"/>
                  <a:gd name="T60" fmla="*/ 57 w 64"/>
                  <a:gd name="T61" fmla="*/ 47 h 79"/>
                  <a:gd name="T62" fmla="*/ 57 w 64"/>
                  <a:gd name="T63" fmla="*/ 1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79">
                    <a:moveTo>
                      <a:pt x="57" y="18"/>
                    </a:moveTo>
                    <a:cubicBezTo>
                      <a:pt x="61" y="12"/>
                      <a:pt x="61" y="12"/>
                      <a:pt x="61" y="12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3" y="7"/>
                      <a:pt x="61" y="8"/>
                      <a:pt x="60" y="8"/>
                    </a:cubicBezTo>
                    <a:cubicBezTo>
                      <a:pt x="59" y="9"/>
                      <a:pt x="57" y="8"/>
                      <a:pt x="56" y="6"/>
                    </a:cubicBezTo>
                    <a:cubicBezTo>
                      <a:pt x="56" y="5"/>
                      <a:pt x="52" y="6"/>
                      <a:pt x="50" y="8"/>
                    </a:cubicBezTo>
                    <a:cubicBezTo>
                      <a:pt x="47" y="9"/>
                      <a:pt x="45" y="13"/>
                      <a:pt x="44" y="12"/>
                    </a:cubicBezTo>
                    <a:cubicBezTo>
                      <a:pt x="43" y="11"/>
                      <a:pt x="37" y="10"/>
                      <a:pt x="35" y="10"/>
                    </a:cubicBezTo>
                    <a:cubicBezTo>
                      <a:pt x="33" y="10"/>
                      <a:pt x="27" y="7"/>
                      <a:pt x="26" y="5"/>
                    </a:cubicBezTo>
                    <a:cubicBezTo>
                      <a:pt x="24" y="3"/>
                      <a:pt x="19" y="4"/>
                      <a:pt x="17" y="3"/>
                    </a:cubicBezTo>
                    <a:cubicBezTo>
                      <a:pt x="16" y="3"/>
                      <a:pt x="14" y="2"/>
                      <a:pt x="13" y="1"/>
                    </a:cubicBezTo>
                    <a:cubicBezTo>
                      <a:pt x="12" y="0"/>
                      <a:pt x="10" y="0"/>
                      <a:pt x="8" y="1"/>
                    </a:cubicBezTo>
                    <a:cubicBezTo>
                      <a:pt x="6" y="1"/>
                      <a:pt x="2" y="3"/>
                      <a:pt x="2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21"/>
                      <a:pt x="8" y="25"/>
                    </a:cubicBezTo>
                    <a:cubicBezTo>
                      <a:pt x="7" y="28"/>
                      <a:pt x="5" y="32"/>
                      <a:pt x="3" y="34"/>
                    </a:cubicBezTo>
                    <a:cubicBezTo>
                      <a:pt x="2" y="35"/>
                      <a:pt x="1" y="37"/>
                      <a:pt x="0" y="39"/>
                    </a:cubicBezTo>
                    <a:cubicBezTo>
                      <a:pt x="3" y="40"/>
                      <a:pt x="6" y="41"/>
                      <a:pt x="5" y="42"/>
                    </a:cubicBezTo>
                    <a:cubicBezTo>
                      <a:pt x="5" y="44"/>
                      <a:pt x="0" y="43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0" y="69"/>
                      <a:pt x="37" y="74"/>
                      <a:pt x="43" y="79"/>
                    </a:cubicBezTo>
                    <a:cubicBezTo>
                      <a:pt x="46" y="71"/>
                      <a:pt x="50" y="63"/>
                      <a:pt x="51" y="61"/>
                    </a:cubicBezTo>
                    <a:cubicBezTo>
                      <a:pt x="53" y="59"/>
                      <a:pt x="55" y="59"/>
                      <a:pt x="56" y="57"/>
                    </a:cubicBezTo>
                    <a:cubicBezTo>
                      <a:pt x="58" y="55"/>
                      <a:pt x="58" y="58"/>
                      <a:pt x="61" y="54"/>
                    </a:cubicBezTo>
                    <a:cubicBezTo>
                      <a:pt x="61" y="54"/>
                      <a:pt x="61" y="54"/>
                      <a:pt x="61" y="53"/>
                    </a:cubicBezTo>
                    <a:cubicBezTo>
                      <a:pt x="57" y="47"/>
                      <a:pt x="57" y="47"/>
                      <a:pt x="57" y="47"/>
                    </a:cubicBezTo>
                    <a:lnTo>
                      <a:pt x="57" y="1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145">
                <a:extLst>
                  <a:ext uri="{FF2B5EF4-FFF2-40B4-BE49-F238E27FC236}">
                    <a16:creationId xmlns:a16="http://schemas.microsoft.com/office/drawing/2014/main" id="{5B14E583-2E3B-4F7A-8201-9112334AF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5482" y="4008241"/>
                <a:ext cx="101633" cy="105397"/>
              </a:xfrm>
              <a:custGeom>
                <a:avLst/>
                <a:gdLst>
                  <a:gd name="T0" fmla="*/ 41 w 44"/>
                  <a:gd name="T1" fmla="*/ 9 h 46"/>
                  <a:gd name="T2" fmla="*/ 40 w 44"/>
                  <a:gd name="T3" fmla="*/ 4 h 46"/>
                  <a:gd name="T4" fmla="*/ 37 w 44"/>
                  <a:gd name="T5" fmla="*/ 0 h 46"/>
                  <a:gd name="T6" fmla="*/ 34 w 44"/>
                  <a:gd name="T7" fmla="*/ 3 h 46"/>
                  <a:gd name="T8" fmla="*/ 29 w 44"/>
                  <a:gd name="T9" fmla="*/ 3 h 46"/>
                  <a:gd name="T10" fmla="*/ 23 w 44"/>
                  <a:gd name="T11" fmla="*/ 5 h 46"/>
                  <a:gd name="T12" fmla="*/ 18 w 44"/>
                  <a:gd name="T13" fmla="*/ 3 h 46"/>
                  <a:gd name="T14" fmla="*/ 12 w 44"/>
                  <a:gd name="T15" fmla="*/ 5 h 46"/>
                  <a:gd name="T16" fmla="*/ 11 w 44"/>
                  <a:gd name="T17" fmla="*/ 12 h 46"/>
                  <a:gd name="T18" fmla="*/ 14 w 44"/>
                  <a:gd name="T19" fmla="*/ 16 h 46"/>
                  <a:gd name="T20" fmla="*/ 11 w 44"/>
                  <a:gd name="T21" fmla="*/ 20 h 46"/>
                  <a:gd name="T22" fmla="*/ 8 w 44"/>
                  <a:gd name="T23" fmla="*/ 22 h 46"/>
                  <a:gd name="T24" fmla="*/ 5 w 44"/>
                  <a:gd name="T25" fmla="*/ 27 h 46"/>
                  <a:gd name="T26" fmla="*/ 3 w 44"/>
                  <a:gd name="T27" fmla="*/ 33 h 46"/>
                  <a:gd name="T28" fmla="*/ 2 w 44"/>
                  <a:gd name="T29" fmla="*/ 40 h 46"/>
                  <a:gd name="T30" fmla="*/ 0 w 44"/>
                  <a:gd name="T31" fmla="*/ 45 h 46"/>
                  <a:gd name="T32" fmla="*/ 4 w 44"/>
                  <a:gd name="T33" fmla="*/ 45 h 46"/>
                  <a:gd name="T34" fmla="*/ 13 w 44"/>
                  <a:gd name="T35" fmla="*/ 42 h 46"/>
                  <a:gd name="T36" fmla="*/ 19 w 44"/>
                  <a:gd name="T37" fmla="*/ 42 h 46"/>
                  <a:gd name="T38" fmla="*/ 25 w 44"/>
                  <a:gd name="T39" fmla="*/ 33 h 46"/>
                  <a:gd name="T40" fmla="*/ 36 w 44"/>
                  <a:gd name="T41" fmla="*/ 33 h 46"/>
                  <a:gd name="T42" fmla="*/ 39 w 44"/>
                  <a:gd name="T43" fmla="*/ 28 h 46"/>
                  <a:gd name="T44" fmla="*/ 44 w 44"/>
                  <a:gd name="T45" fmla="*/ 19 h 46"/>
                  <a:gd name="T46" fmla="*/ 44 w 44"/>
                  <a:gd name="T47" fmla="*/ 12 h 46"/>
                  <a:gd name="T48" fmla="*/ 41 w 44"/>
                  <a:gd name="T49" fmla="*/ 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46">
                    <a:moveTo>
                      <a:pt x="41" y="9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5" y="1"/>
                      <a:pt x="34" y="2"/>
                      <a:pt x="34" y="3"/>
                    </a:cubicBezTo>
                    <a:cubicBezTo>
                      <a:pt x="34" y="4"/>
                      <a:pt x="30" y="4"/>
                      <a:pt x="29" y="3"/>
                    </a:cubicBezTo>
                    <a:cubicBezTo>
                      <a:pt x="27" y="2"/>
                      <a:pt x="24" y="4"/>
                      <a:pt x="23" y="5"/>
                    </a:cubicBezTo>
                    <a:cubicBezTo>
                      <a:pt x="22" y="6"/>
                      <a:pt x="20" y="3"/>
                      <a:pt x="18" y="3"/>
                    </a:cubicBezTo>
                    <a:cubicBezTo>
                      <a:pt x="16" y="3"/>
                      <a:pt x="12" y="5"/>
                      <a:pt x="12" y="5"/>
                    </a:cubicBezTo>
                    <a:cubicBezTo>
                      <a:pt x="12" y="5"/>
                      <a:pt x="11" y="10"/>
                      <a:pt x="11" y="12"/>
                    </a:cubicBezTo>
                    <a:cubicBezTo>
                      <a:pt x="11" y="14"/>
                      <a:pt x="14" y="14"/>
                      <a:pt x="14" y="16"/>
                    </a:cubicBezTo>
                    <a:cubicBezTo>
                      <a:pt x="14" y="18"/>
                      <a:pt x="12" y="19"/>
                      <a:pt x="11" y="20"/>
                    </a:cubicBezTo>
                    <a:cubicBezTo>
                      <a:pt x="11" y="21"/>
                      <a:pt x="10" y="22"/>
                      <a:pt x="8" y="22"/>
                    </a:cubicBezTo>
                    <a:cubicBezTo>
                      <a:pt x="6" y="23"/>
                      <a:pt x="6" y="26"/>
                      <a:pt x="5" y="27"/>
                    </a:cubicBezTo>
                    <a:cubicBezTo>
                      <a:pt x="4" y="28"/>
                      <a:pt x="4" y="31"/>
                      <a:pt x="3" y="33"/>
                    </a:cubicBezTo>
                    <a:cubicBezTo>
                      <a:pt x="2" y="35"/>
                      <a:pt x="2" y="37"/>
                      <a:pt x="2" y="40"/>
                    </a:cubicBezTo>
                    <a:cubicBezTo>
                      <a:pt x="2" y="41"/>
                      <a:pt x="1" y="44"/>
                      <a:pt x="0" y="45"/>
                    </a:cubicBezTo>
                    <a:cubicBezTo>
                      <a:pt x="3" y="46"/>
                      <a:pt x="3" y="45"/>
                      <a:pt x="4" y="45"/>
                    </a:cubicBezTo>
                    <a:cubicBezTo>
                      <a:pt x="6" y="44"/>
                      <a:pt x="13" y="42"/>
                      <a:pt x="13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21" y="37"/>
                      <a:pt x="23" y="34"/>
                      <a:pt x="25" y="33"/>
                    </a:cubicBezTo>
                    <a:cubicBezTo>
                      <a:pt x="29" y="32"/>
                      <a:pt x="33" y="32"/>
                      <a:pt x="36" y="33"/>
                    </a:cubicBezTo>
                    <a:cubicBezTo>
                      <a:pt x="37" y="31"/>
                      <a:pt x="38" y="29"/>
                      <a:pt x="39" y="28"/>
                    </a:cubicBezTo>
                    <a:cubicBezTo>
                      <a:pt x="41" y="26"/>
                      <a:pt x="43" y="22"/>
                      <a:pt x="44" y="19"/>
                    </a:cubicBezTo>
                    <a:cubicBezTo>
                      <a:pt x="44" y="15"/>
                      <a:pt x="44" y="12"/>
                      <a:pt x="44" y="12"/>
                    </a:cubicBezTo>
                    <a:lnTo>
                      <a:pt x="41" y="9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146">
                <a:extLst>
                  <a:ext uri="{FF2B5EF4-FFF2-40B4-BE49-F238E27FC236}">
                    <a16:creationId xmlns:a16="http://schemas.microsoft.com/office/drawing/2014/main" id="{5508BF6F-0602-4D2A-851B-4B6CA0AC7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6118" y="3173848"/>
                <a:ext cx="326229" cy="190718"/>
              </a:xfrm>
              <a:custGeom>
                <a:avLst/>
                <a:gdLst>
                  <a:gd name="T0" fmla="*/ 138 w 142"/>
                  <a:gd name="T1" fmla="*/ 46 h 83"/>
                  <a:gd name="T2" fmla="*/ 127 w 142"/>
                  <a:gd name="T3" fmla="*/ 41 h 83"/>
                  <a:gd name="T4" fmla="*/ 121 w 142"/>
                  <a:gd name="T5" fmla="*/ 41 h 83"/>
                  <a:gd name="T6" fmla="*/ 113 w 142"/>
                  <a:gd name="T7" fmla="*/ 39 h 83"/>
                  <a:gd name="T8" fmla="*/ 105 w 142"/>
                  <a:gd name="T9" fmla="*/ 46 h 83"/>
                  <a:gd name="T10" fmla="*/ 101 w 142"/>
                  <a:gd name="T11" fmla="*/ 47 h 83"/>
                  <a:gd name="T12" fmla="*/ 95 w 142"/>
                  <a:gd name="T13" fmla="*/ 43 h 83"/>
                  <a:gd name="T14" fmla="*/ 88 w 142"/>
                  <a:gd name="T15" fmla="*/ 41 h 83"/>
                  <a:gd name="T16" fmla="*/ 83 w 142"/>
                  <a:gd name="T17" fmla="*/ 33 h 83"/>
                  <a:gd name="T18" fmla="*/ 81 w 142"/>
                  <a:gd name="T19" fmla="*/ 25 h 83"/>
                  <a:gd name="T20" fmla="*/ 75 w 142"/>
                  <a:gd name="T21" fmla="*/ 20 h 83"/>
                  <a:gd name="T22" fmla="*/ 59 w 142"/>
                  <a:gd name="T23" fmla="*/ 20 h 83"/>
                  <a:gd name="T24" fmla="*/ 48 w 142"/>
                  <a:gd name="T25" fmla="*/ 20 h 83"/>
                  <a:gd name="T26" fmla="*/ 39 w 142"/>
                  <a:gd name="T27" fmla="*/ 10 h 83"/>
                  <a:gd name="T28" fmla="*/ 37 w 142"/>
                  <a:gd name="T29" fmla="*/ 13 h 83"/>
                  <a:gd name="T30" fmla="*/ 27 w 142"/>
                  <a:gd name="T31" fmla="*/ 12 h 83"/>
                  <a:gd name="T32" fmla="*/ 26 w 142"/>
                  <a:gd name="T33" fmla="*/ 0 h 83"/>
                  <a:gd name="T34" fmla="*/ 22 w 142"/>
                  <a:gd name="T35" fmla="*/ 12 h 83"/>
                  <a:gd name="T36" fmla="*/ 21 w 142"/>
                  <a:gd name="T37" fmla="*/ 0 h 83"/>
                  <a:gd name="T38" fmla="*/ 1 w 142"/>
                  <a:gd name="T39" fmla="*/ 5 h 83"/>
                  <a:gd name="T40" fmla="*/ 0 w 142"/>
                  <a:gd name="T41" fmla="*/ 41 h 83"/>
                  <a:gd name="T42" fmla="*/ 0 w 142"/>
                  <a:gd name="T43" fmla="*/ 41 h 83"/>
                  <a:gd name="T44" fmla="*/ 6 w 142"/>
                  <a:gd name="T45" fmla="*/ 42 h 83"/>
                  <a:gd name="T46" fmla="*/ 8 w 142"/>
                  <a:gd name="T47" fmla="*/ 38 h 83"/>
                  <a:gd name="T48" fmla="*/ 14 w 142"/>
                  <a:gd name="T49" fmla="*/ 34 h 83"/>
                  <a:gd name="T50" fmla="*/ 17 w 142"/>
                  <a:gd name="T51" fmla="*/ 31 h 83"/>
                  <a:gd name="T52" fmla="*/ 20 w 142"/>
                  <a:gd name="T53" fmla="*/ 29 h 83"/>
                  <a:gd name="T54" fmla="*/ 26 w 142"/>
                  <a:gd name="T55" fmla="*/ 31 h 83"/>
                  <a:gd name="T56" fmla="*/ 32 w 142"/>
                  <a:gd name="T57" fmla="*/ 33 h 83"/>
                  <a:gd name="T58" fmla="*/ 35 w 142"/>
                  <a:gd name="T59" fmla="*/ 41 h 83"/>
                  <a:gd name="T60" fmla="*/ 47 w 142"/>
                  <a:gd name="T61" fmla="*/ 43 h 83"/>
                  <a:gd name="T62" fmla="*/ 50 w 142"/>
                  <a:gd name="T63" fmla="*/ 48 h 83"/>
                  <a:gd name="T64" fmla="*/ 54 w 142"/>
                  <a:gd name="T65" fmla="*/ 55 h 83"/>
                  <a:gd name="T66" fmla="*/ 62 w 142"/>
                  <a:gd name="T67" fmla="*/ 60 h 83"/>
                  <a:gd name="T68" fmla="*/ 71 w 142"/>
                  <a:gd name="T69" fmla="*/ 66 h 83"/>
                  <a:gd name="T70" fmla="*/ 80 w 142"/>
                  <a:gd name="T71" fmla="*/ 71 h 83"/>
                  <a:gd name="T72" fmla="*/ 87 w 142"/>
                  <a:gd name="T73" fmla="*/ 74 h 83"/>
                  <a:gd name="T74" fmla="*/ 87 w 142"/>
                  <a:gd name="T75" fmla="*/ 79 h 83"/>
                  <a:gd name="T76" fmla="*/ 88 w 142"/>
                  <a:gd name="T77" fmla="*/ 79 h 83"/>
                  <a:gd name="T78" fmla="*/ 95 w 142"/>
                  <a:gd name="T79" fmla="*/ 81 h 83"/>
                  <a:gd name="T80" fmla="*/ 98 w 142"/>
                  <a:gd name="T81" fmla="*/ 83 h 83"/>
                  <a:gd name="T82" fmla="*/ 101 w 142"/>
                  <a:gd name="T83" fmla="*/ 74 h 83"/>
                  <a:gd name="T84" fmla="*/ 100 w 142"/>
                  <a:gd name="T85" fmla="*/ 67 h 83"/>
                  <a:gd name="T86" fmla="*/ 95 w 142"/>
                  <a:gd name="T87" fmla="*/ 61 h 83"/>
                  <a:gd name="T88" fmla="*/ 103 w 142"/>
                  <a:gd name="T89" fmla="*/ 58 h 83"/>
                  <a:gd name="T90" fmla="*/ 105 w 142"/>
                  <a:gd name="T91" fmla="*/ 54 h 83"/>
                  <a:gd name="T92" fmla="*/ 109 w 142"/>
                  <a:gd name="T93" fmla="*/ 49 h 83"/>
                  <a:gd name="T94" fmla="*/ 115 w 142"/>
                  <a:gd name="T95" fmla="*/ 48 h 83"/>
                  <a:gd name="T96" fmla="*/ 121 w 142"/>
                  <a:gd name="T97" fmla="*/ 47 h 83"/>
                  <a:gd name="T98" fmla="*/ 118 w 142"/>
                  <a:gd name="T99" fmla="*/ 53 h 83"/>
                  <a:gd name="T100" fmla="*/ 127 w 142"/>
                  <a:gd name="T101" fmla="*/ 52 h 83"/>
                  <a:gd name="T102" fmla="*/ 135 w 142"/>
                  <a:gd name="T103" fmla="*/ 50 h 83"/>
                  <a:gd name="T104" fmla="*/ 138 w 142"/>
                  <a:gd name="T105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2" h="83">
                    <a:moveTo>
                      <a:pt x="138" y="46"/>
                    </a:moveTo>
                    <a:cubicBezTo>
                      <a:pt x="135" y="43"/>
                      <a:pt x="128" y="39"/>
                      <a:pt x="127" y="41"/>
                    </a:cubicBezTo>
                    <a:cubicBezTo>
                      <a:pt x="127" y="43"/>
                      <a:pt x="123" y="43"/>
                      <a:pt x="121" y="41"/>
                    </a:cubicBezTo>
                    <a:cubicBezTo>
                      <a:pt x="119" y="40"/>
                      <a:pt x="118" y="37"/>
                      <a:pt x="113" y="39"/>
                    </a:cubicBezTo>
                    <a:cubicBezTo>
                      <a:pt x="109" y="41"/>
                      <a:pt x="105" y="44"/>
                      <a:pt x="105" y="46"/>
                    </a:cubicBezTo>
                    <a:cubicBezTo>
                      <a:pt x="105" y="47"/>
                      <a:pt x="102" y="49"/>
                      <a:pt x="101" y="47"/>
                    </a:cubicBezTo>
                    <a:cubicBezTo>
                      <a:pt x="101" y="44"/>
                      <a:pt x="97" y="43"/>
                      <a:pt x="95" y="43"/>
                    </a:cubicBezTo>
                    <a:cubicBezTo>
                      <a:pt x="92" y="42"/>
                      <a:pt x="88" y="43"/>
                      <a:pt x="88" y="41"/>
                    </a:cubicBezTo>
                    <a:cubicBezTo>
                      <a:pt x="87" y="38"/>
                      <a:pt x="84" y="35"/>
                      <a:pt x="83" y="33"/>
                    </a:cubicBezTo>
                    <a:cubicBezTo>
                      <a:pt x="83" y="30"/>
                      <a:pt x="84" y="26"/>
                      <a:pt x="81" y="25"/>
                    </a:cubicBezTo>
                    <a:cubicBezTo>
                      <a:pt x="79" y="24"/>
                      <a:pt x="77" y="20"/>
                      <a:pt x="75" y="20"/>
                    </a:cubicBezTo>
                    <a:cubicBezTo>
                      <a:pt x="73" y="20"/>
                      <a:pt x="60" y="20"/>
                      <a:pt x="59" y="20"/>
                    </a:cubicBezTo>
                    <a:cubicBezTo>
                      <a:pt x="57" y="19"/>
                      <a:pt x="49" y="22"/>
                      <a:pt x="48" y="20"/>
                    </a:cubicBezTo>
                    <a:cubicBezTo>
                      <a:pt x="48" y="19"/>
                      <a:pt x="42" y="13"/>
                      <a:pt x="39" y="10"/>
                    </a:cubicBezTo>
                    <a:cubicBezTo>
                      <a:pt x="39" y="11"/>
                      <a:pt x="38" y="12"/>
                      <a:pt x="37" y="13"/>
                    </a:cubicBezTo>
                    <a:cubicBezTo>
                      <a:pt x="31" y="18"/>
                      <a:pt x="25" y="17"/>
                      <a:pt x="27" y="12"/>
                    </a:cubicBezTo>
                    <a:cubicBezTo>
                      <a:pt x="29" y="6"/>
                      <a:pt x="29" y="0"/>
                      <a:pt x="26" y="0"/>
                    </a:cubicBezTo>
                    <a:cubicBezTo>
                      <a:pt x="23" y="0"/>
                      <a:pt x="25" y="11"/>
                      <a:pt x="22" y="12"/>
                    </a:cubicBezTo>
                    <a:cubicBezTo>
                      <a:pt x="20" y="13"/>
                      <a:pt x="20" y="4"/>
                      <a:pt x="21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" y="42"/>
                      <a:pt x="4" y="42"/>
                      <a:pt x="6" y="42"/>
                    </a:cubicBezTo>
                    <a:cubicBezTo>
                      <a:pt x="9" y="42"/>
                      <a:pt x="8" y="40"/>
                      <a:pt x="8" y="38"/>
                    </a:cubicBezTo>
                    <a:cubicBezTo>
                      <a:pt x="8" y="36"/>
                      <a:pt x="12" y="34"/>
                      <a:pt x="14" y="34"/>
                    </a:cubicBezTo>
                    <a:cubicBezTo>
                      <a:pt x="17" y="34"/>
                      <a:pt x="16" y="31"/>
                      <a:pt x="17" y="31"/>
                    </a:cubicBezTo>
                    <a:cubicBezTo>
                      <a:pt x="18" y="31"/>
                      <a:pt x="20" y="30"/>
                      <a:pt x="20" y="29"/>
                    </a:cubicBezTo>
                    <a:cubicBezTo>
                      <a:pt x="21" y="28"/>
                      <a:pt x="25" y="29"/>
                      <a:pt x="26" y="31"/>
                    </a:cubicBezTo>
                    <a:cubicBezTo>
                      <a:pt x="27" y="32"/>
                      <a:pt x="30" y="32"/>
                      <a:pt x="32" y="33"/>
                    </a:cubicBezTo>
                    <a:cubicBezTo>
                      <a:pt x="34" y="33"/>
                      <a:pt x="35" y="40"/>
                      <a:pt x="35" y="41"/>
                    </a:cubicBezTo>
                    <a:cubicBezTo>
                      <a:pt x="35" y="43"/>
                      <a:pt x="45" y="42"/>
                      <a:pt x="47" y="43"/>
                    </a:cubicBezTo>
                    <a:cubicBezTo>
                      <a:pt x="49" y="43"/>
                      <a:pt x="49" y="46"/>
                      <a:pt x="50" y="48"/>
                    </a:cubicBezTo>
                    <a:cubicBezTo>
                      <a:pt x="52" y="50"/>
                      <a:pt x="53" y="53"/>
                      <a:pt x="54" y="55"/>
                    </a:cubicBezTo>
                    <a:cubicBezTo>
                      <a:pt x="55" y="56"/>
                      <a:pt x="61" y="58"/>
                      <a:pt x="62" y="60"/>
                    </a:cubicBezTo>
                    <a:cubicBezTo>
                      <a:pt x="63" y="63"/>
                      <a:pt x="68" y="65"/>
                      <a:pt x="71" y="66"/>
                    </a:cubicBezTo>
                    <a:cubicBezTo>
                      <a:pt x="75" y="67"/>
                      <a:pt x="78" y="72"/>
                      <a:pt x="80" y="71"/>
                    </a:cubicBezTo>
                    <a:cubicBezTo>
                      <a:pt x="81" y="71"/>
                      <a:pt x="87" y="74"/>
                      <a:pt x="87" y="74"/>
                    </a:cubicBezTo>
                    <a:cubicBezTo>
                      <a:pt x="87" y="79"/>
                      <a:pt x="87" y="79"/>
                      <a:pt x="87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91" y="78"/>
                      <a:pt x="92" y="81"/>
                      <a:pt x="95" y="81"/>
                    </a:cubicBezTo>
                    <a:cubicBezTo>
                      <a:pt x="96" y="81"/>
                      <a:pt x="97" y="82"/>
                      <a:pt x="98" y="83"/>
                    </a:cubicBezTo>
                    <a:cubicBezTo>
                      <a:pt x="98" y="78"/>
                      <a:pt x="99" y="76"/>
                      <a:pt x="101" y="74"/>
                    </a:cubicBezTo>
                    <a:cubicBezTo>
                      <a:pt x="103" y="73"/>
                      <a:pt x="100" y="70"/>
                      <a:pt x="100" y="67"/>
                    </a:cubicBezTo>
                    <a:cubicBezTo>
                      <a:pt x="101" y="65"/>
                      <a:pt x="95" y="63"/>
                      <a:pt x="95" y="61"/>
                    </a:cubicBezTo>
                    <a:cubicBezTo>
                      <a:pt x="96" y="59"/>
                      <a:pt x="101" y="59"/>
                      <a:pt x="103" y="58"/>
                    </a:cubicBezTo>
                    <a:cubicBezTo>
                      <a:pt x="105" y="57"/>
                      <a:pt x="103" y="54"/>
                      <a:pt x="105" y="54"/>
                    </a:cubicBezTo>
                    <a:cubicBezTo>
                      <a:pt x="108" y="54"/>
                      <a:pt x="109" y="51"/>
                      <a:pt x="109" y="49"/>
                    </a:cubicBezTo>
                    <a:cubicBezTo>
                      <a:pt x="110" y="47"/>
                      <a:pt x="114" y="49"/>
                      <a:pt x="115" y="48"/>
                    </a:cubicBezTo>
                    <a:cubicBezTo>
                      <a:pt x="117" y="46"/>
                      <a:pt x="120" y="45"/>
                      <a:pt x="121" y="47"/>
                    </a:cubicBezTo>
                    <a:cubicBezTo>
                      <a:pt x="121" y="48"/>
                      <a:pt x="119" y="52"/>
                      <a:pt x="118" y="53"/>
                    </a:cubicBezTo>
                    <a:cubicBezTo>
                      <a:pt x="121" y="53"/>
                      <a:pt x="126" y="53"/>
                      <a:pt x="127" y="52"/>
                    </a:cubicBezTo>
                    <a:cubicBezTo>
                      <a:pt x="129" y="50"/>
                      <a:pt x="133" y="54"/>
                      <a:pt x="135" y="50"/>
                    </a:cubicBezTo>
                    <a:cubicBezTo>
                      <a:pt x="137" y="47"/>
                      <a:pt x="142" y="49"/>
                      <a:pt x="138" y="4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147">
                <a:extLst>
                  <a:ext uri="{FF2B5EF4-FFF2-40B4-BE49-F238E27FC236}">
                    <a16:creationId xmlns:a16="http://schemas.microsoft.com/office/drawing/2014/main" id="{2A869CC9-D00E-4B5B-8618-DAEA0385DB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5074" y="2098549"/>
                <a:ext cx="479305" cy="759109"/>
              </a:xfrm>
              <a:custGeom>
                <a:avLst/>
                <a:gdLst>
                  <a:gd name="T0" fmla="*/ 197 w 208"/>
                  <a:gd name="T1" fmla="*/ 172 h 329"/>
                  <a:gd name="T2" fmla="*/ 197 w 208"/>
                  <a:gd name="T3" fmla="*/ 162 h 329"/>
                  <a:gd name="T4" fmla="*/ 186 w 208"/>
                  <a:gd name="T5" fmla="*/ 161 h 329"/>
                  <a:gd name="T6" fmla="*/ 173 w 208"/>
                  <a:gd name="T7" fmla="*/ 160 h 329"/>
                  <a:gd name="T8" fmla="*/ 167 w 208"/>
                  <a:gd name="T9" fmla="*/ 159 h 329"/>
                  <a:gd name="T10" fmla="*/ 154 w 208"/>
                  <a:gd name="T11" fmla="*/ 162 h 329"/>
                  <a:gd name="T12" fmla="*/ 144 w 208"/>
                  <a:gd name="T13" fmla="*/ 173 h 329"/>
                  <a:gd name="T14" fmla="*/ 144 w 208"/>
                  <a:gd name="T15" fmla="*/ 161 h 329"/>
                  <a:gd name="T16" fmla="*/ 130 w 208"/>
                  <a:gd name="T17" fmla="*/ 170 h 329"/>
                  <a:gd name="T18" fmla="*/ 124 w 208"/>
                  <a:gd name="T19" fmla="*/ 172 h 329"/>
                  <a:gd name="T20" fmla="*/ 118 w 208"/>
                  <a:gd name="T21" fmla="*/ 171 h 329"/>
                  <a:gd name="T22" fmla="*/ 106 w 208"/>
                  <a:gd name="T23" fmla="*/ 179 h 329"/>
                  <a:gd name="T24" fmla="*/ 99 w 208"/>
                  <a:gd name="T25" fmla="*/ 185 h 329"/>
                  <a:gd name="T26" fmla="*/ 92 w 208"/>
                  <a:gd name="T27" fmla="*/ 189 h 329"/>
                  <a:gd name="T28" fmla="*/ 79 w 208"/>
                  <a:gd name="T29" fmla="*/ 192 h 329"/>
                  <a:gd name="T30" fmla="*/ 75 w 208"/>
                  <a:gd name="T31" fmla="*/ 199 h 329"/>
                  <a:gd name="T32" fmla="*/ 92 w 208"/>
                  <a:gd name="T33" fmla="*/ 199 h 329"/>
                  <a:gd name="T34" fmla="*/ 79 w 208"/>
                  <a:gd name="T35" fmla="*/ 208 h 329"/>
                  <a:gd name="T36" fmla="*/ 61 w 208"/>
                  <a:gd name="T37" fmla="*/ 228 h 329"/>
                  <a:gd name="T38" fmla="*/ 50 w 208"/>
                  <a:gd name="T39" fmla="*/ 243 h 329"/>
                  <a:gd name="T40" fmla="*/ 39 w 208"/>
                  <a:gd name="T41" fmla="*/ 257 h 329"/>
                  <a:gd name="T42" fmla="*/ 26 w 208"/>
                  <a:gd name="T43" fmla="*/ 267 h 329"/>
                  <a:gd name="T44" fmla="*/ 11 w 208"/>
                  <a:gd name="T45" fmla="*/ 276 h 329"/>
                  <a:gd name="T46" fmla="*/ 4 w 208"/>
                  <a:gd name="T47" fmla="*/ 288 h 329"/>
                  <a:gd name="T48" fmla="*/ 1 w 208"/>
                  <a:gd name="T49" fmla="*/ 303 h 329"/>
                  <a:gd name="T50" fmla="*/ 9 w 208"/>
                  <a:gd name="T51" fmla="*/ 308 h 329"/>
                  <a:gd name="T52" fmla="*/ 7 w 208"/>
                  <a:gd name="T53" fmla="*/ 313 h 329"/>
                  <a:gd name="T54" fmla="*/ 14 w 208"/>
                  <a:gd name="T55" fmla="*/ 326 h 329"/>
                  <a:gd name="T56" fmla="*/ 46 w 208"/>
                  <a:gd name="T57" fmla="*/ 311 h 329"/>
                  <a:gd name="T58" fmla="*/ 56 w 208"/>
                  <a:gd name="T59" fmla="*/ 314 h 329"/>
                  <a:gd name="T60" fmla="*/ 61 w 208"/>
                  <a:gd name="T61" fmla="*/ 294 h 329"/>
                  <a:gd name="T62" fmla="*/ 59 w 208"/>
                  <a:gd name="T63" fmla="*/ 268 h 329"/>
                  <a:gd name="T64" fmla="*/ 73 w 208"/>
                  <a:gd name="T65" fmla="*/ 250 h 329"/>
                  <a:gd name="T66" fmla="*/ 83 w 208"/>
                  <a:gd name="T67" fmla="*/ 227 h 329"/>
                  <a:gd name="T68" fmla="*/ 93 w 208"/>
                  <a:gd name="T69" fmla="*/ 206 h 329"/>
                  <a:gd name="T70" fmla="*/ 116 w 208"/>
                  <a:gd name="T71" fmla="*/ 195 h 329"/>
                  <a:gd name="T72" fmla="*/ 132 w 208"/>
                  <a:gd name="T73" fmla="*/ 184 h 329"/>
                  <a:gd name="T74" fmla="*/ 160 w 208"/>
                  <a:gd name="T75" fmla="*/ 192 h 329"/>
                  <a:gd name="T76" fmla="*/ 178 w 208"/>
                  <a:gd name="T77" fmla="*/ 174 h 329"/>
                  <a:gd name="T78" fmla="*/ 197 w 208"/>
                  <a:gd name="T79" fmla="*/ 182 h 329"/>
                  <a:gd name="T80" fmla="*/ 58 w 208"/>
                  <a:gd name="T81" fmla="*/ 24 h 329"/>
                  <a:gd name="T82" fmla="*/ 77 w 208"/>
                  <a:gd name="T83" fmla="*/ 35 h 329"/>
                  <a:gd name="T84" fmla="*/ 92 w 208"/>
                  <a:gd name="T85" fmla="*/ 38 h 329"/>
                  <a:gd name="T86" fmla="*/ 93 w 208"/>
                  <a:gd name="T87" fmla="*/ 49 h 329"/>
                  <a:gd name="T88" fmla="*/ 79 w 208"/>
                  <a:gd name="T89" fmla="*/ 62 h 329"/>
                  <a:gd name="T90" fmla="*/ 95 w 208"/>
                  <a:gd name="T91" fmla="*/ 68 h 329"/>
                  <a:gd name="T92" fmla="*/ 114 w 208"/>
                  <a:gd name="T93" fmla="*/ 37 h 329"/>
                  <a:gd name="T94" fmla="*/ 129 w 208"/>
                  <a:gd name="T95" fmla="*/ 45 h 329"/>
                  <a:gd name="T96" fmla="*/ 150 w 208"/>
                  <a:gd name="T97" fmla="*/ 54 h 329"/>
                  <a:gd name="T98" fmla="*/ 143 w 208"/>
                  <a:gd name="T99" fmla="*/ 43 h 329"/>
                  <a:gd name="T100" fmla="*/ 125 w 208"/>
                  <a:gd name="T101" fmla="*/ 28 h 329"/>
                  <a:gd name="T102" fmla="*/ 107 w 208"/>
                  <a:gd name="T103" fmla="*/ 18 h 329"/>
                  <a:gd name="T104" fmla="*/ 90 w 208"/>
                  <a:gd name="T105" fmla="*/ 9 h 329"/>
                  <a:gd name="T106" fmla="*/ 83 w 208"/>
                  <a:gd name="T107" fmla="*/ 18 h 329"/>
                  <a:gd name="T108" fmla="*/ 66 w 208"/>
                  <a:gd name="T109" fmla="*/ 17 h 329"/>
                  <a:gd name="T110" fmla="*/ 56 w 208"/>
                  <a:gd name="T111" fmla="*/ 14 h 329"/>
                  <a:gd name="T112" fmla="*/ 50 w 208"/>
                  <a:gd name="T113" fmla="*/ 38 h 329"/>
                  <a:gd name="T114" fmla="*/ 50 w 208"/>
                  <a:gd name="T115" fmla="*/ 38 h 329"/>
                  <a:gd name="T116" fmla="*/ 119 w 208"/>
                  <a:gd name="T117" fmla="*/ 19 h 329"/>
                  <a:gd name="T118" fmla="*/ 167 w 208"/>
                  <a:gd name="T119" fmla="*/ 18 h 329"/>
                  <a:gd name="T120" fmla="*/ 145 w 208"/>
                  <a:gd name="T121" fmla="*/ 7 h 329"/>
                  <a:gd name="T122" fmla="*/ 126 w 208"/>
                  <a:gd name="T123" fmla="*/ 6 h 329"/>
                  <a:gd name="T124" fmla="*/ 112 w 208"/>
                  <a:gd name="T125" fmla="*/ 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329">
                    <a:moveTo>
                      <a:pt x="201" y="176"/>
                    </a:moveTo>
                    <a:cubicBezTo>
                      <a:pt x="201" y="178"/>
                      <a:pt x="198" y="178"/>
                      <a:pt x="198" y="176"/>
                    </a:cubicBezTo>
                    <a:cubicBezTo>
                      <a:pt x="198" y="174"/>
                      <a:pt x="193" y="173"/>
                      <a:pt x="193" y="172"/>
                    </a:cubicBezTo>
                    <a:cubicBezTo>
                      <a:pt x="192" y="171"/>
                      <a:pt x="195" y="171"/>
                      <a:pt x="197" y="172"/>
                    </a:cubicBezTo>
                    <a:cubicBezTo>
                      <a:pt x="199" y="173"/>
                      <a:pt x="200" y="173"/>
                      <a:pt x="202" y="170"/>
                    </a:cubicBezTo>
                    <a:cubicBezTo>
                      <a:pt x="204" y="168"/>
                      <a:pt x="207" y="170"/>
                      <a:pt x="208" y="168"/>
                    </a:cubicBezTo>
                    <a:cubicBezTo>
                      <a:pt x="208" y="167"/>
                      <a:pt x="204" y="165"/>
                      <a:pt x="203" y="164"/>
                    </a:cubicBezTo>
                    <a:cubicBezTo>
                      <a:pt x="203" y="163"/>
                      <a:pt x="200" y="162"/>
                      <a:pt x="197" y="162"/>
                    </a:cubicBezTo>
                    <a:cubicBezTo>
                      <a:pt x="195" y="163"/>
                      <a:pt x="195" y="162"/>
                      <a:pt x="193" y="160"/>
                    </a:cubicBezTo>
                    <a:cubicBezTo>
                      <a:pt x="191" y="159"/>
                      <a:pt x="187" y="161"/>
                      <a:pt x="187" y="165"/>
                    </a:cubicBezTo>
                    <a:cubicBezTo>
                      <a:pt x="187" y="168"/>
                      <a:pt x="184" y="167"/>
                      <a:pt x="185" y="165"/>
                    </a:cubicBezTo>
                    <a:cubicBezTo>
                      <a:pt x="186" y="163"/>
                      <a:pt x="183" y="161"/>
                      <a:pt x="186" y="161"/>
                    </a:cubicBezTo>
                    <a:cubicBezTo>
                      <a:pt x="188" y="160"/>
                      <a:pt x="187" y="157"/>
                      <a:pt x="182" y="156"/>
                    </a:cubicBezTo>
                    <a:cubicBezTo>
                      <a:pt x="178" y="156"/>
                      <a:pt x="176" y="160"/>
                      <a:pt x="177" y="161"/>
                    </a:cubicBezTo>
                    <a:cubicBezTo>
                      <a:pt x="179" y="162"/>
                      <a:pt x="174" y="167"/>
                      <a:pt x="173" y="167"/>
                    </a:cubicBezTo>
                    <a:cubicBezTo>
                      <a:pt x="171" y="167"/>
                      <a:pt x="173" y="163"/>
                      <a:pt x="173" y="160"/>
                    </a:cubicBezTo>
                    <a:cubicBezTo>
                      <a:pt x="173" y="158"/>
                      <a:pt x="171" y="159"/>
                      <a:pt x="168" y="163"/>
                    </a:cubicBezTo>
                    <a:cubicBezTo>
                      <a:pt x="164" y="167"/>
                      <a:pt x="162" y="170"/>
                      <a:pt x="160" y="171"/>
                    </a:cubicBezTo>
                    <a:cubicBezTo>
                      <a:pt x="158" y="171"/>
                      <a:pt x="158" y="167"/>
                      <a:pt x="161" y="166"/>
                    </a:cubicBezTo>
                    <a:cubicBezTo>
                      <a:pt x="165" y="164"/>
                      <a:pt x="165" y="159"/>
                      <a:pt x="167" y="159"/>
                    </a:cubicBezTo>
                    <a:cubicBezTo>
                      <a:pt x="169" y="159"/>
                      <a:pt x="169" y="157"/>
                      <a:pt x="166" y="156"/>
                    </a:cubicBezTo>
                    <a:cubicBezTo>
                      <a:pt x="163" y="156"/>
                      <a:pt x="162" y="159"/>
                      <a:pt x="161" y="160"/>
                    </a:cubicBezTo>
                    <a:cubicBezTo>
                      <a:pt x="160" y="161"/>
                      <a:pt x="155" y="158"/>
                      <a:pt x="156" y="159"/>
                    </a:cubicBezTo>
                    <a:cubicBezTo>
                      <a:pt x="156" y="160"/>
                      <a:pt x="153" y="160"/>
                      <a:pt x="154" y="162"/>
                    </a:cubicBezTo>
                    <a:cubicBezTo>
                      <a:pt x="155" y="164"/>
                      <a:pt x="154" y="166"/>
                      <a:pt x="152" y="163"/>
                    </a:cubicBezTo>
                    <a:cubicBezTo>
                      <a:pt x="151" y="161"/>
                      <a:pt x="148" y="163"/>
                      <a:pt x="147" y="165"/>
                    </a:cubicBezTo>
                    <a:cubicBezTo>
                      <a:pt x="145" y="168"/>
                      <a:pt x="143" y="168"/>
                      <a:pt x="145" y="168"/>
                    </a:cubicBezTo>
                    <a:cubicBezTo>
                      <a:pt x="146" y="169"/>
                      <a:pt x="146" y="172"/>
                      <a:pt x="144" y="173"/>
                    </a:cubicBezTo>
                    <a:cubicBezTo>
                      <a:pt x="142" y="174"/>
                      <a:pt x="143" y="167"/>
                      <a:pt x="141" y="168"/>
                    </a:cubicBezTo>
                    <a:cubicBezTo>
                      <a:pt x="139" y="168"/>
                      <a:pt x="140" y="165"/>
                      <a:pt x="143" y="165"/>
                    </a:cubicBezTo>
                    <a:cubicBezTo>
                      <a:pt x="145" y="165"/>
                      <a:pt x="147" y="161"/>
                      <a:pt x="147" y="161"/>
                    </a:cubicBezTo>
                    <a:cubicBezTo>
                      <a:pt x="147" y="159"/>
                      <a:pt x="144" y="159"/>
                      <a:pt x="144" y="161"/>
                    </a:cubicBezTo>
                    <a:cubicBezTo>
                      <a:pt x="144" y="163"/>
                      <a:pt x="141" y="163"/>
                      <a:pt x="138" y="163"/>
                    </a:cubicBezTo>
                    <a:cubicBezTo>
                      <a:pt x="135" y="162"/>
                      <a:pt x="135" y="166"/>
                      <a:pt x="138" y="168"/>
                    </a:cubicBezTo>
                    <a:cubicBezTo>
                      <a:pt x="141" y="170"/>
                      <a:pt x="138" y="171"/>
                      <a:pt x="136" y="170"/>
                    </a:cubicBezTo>
                    <a:cubicBezTo>
                      <a:pt x="134" y="168"/>
                      <a:pt x="132" y="169"/>
                      <a:pt x="130" y="170"/>
                    </a:cubicBezTo>
                    <a:cubicBezTo>
                      <a:pt x="128" y="170"/>
                      <a:pt x="134" y="173"/>
                      <a:pt x="134" y="174"/>
                    </a:cubicBezTo>
                    <a:cubicBezTo>
                      <a:pt x="135" y="175"/>
                      <a:pt x="131" y="172"/>
                      <a:pt x="130" y="173"/>
                    </a:cubicBezTo>
                    <a:cubicBezTo>
                      <a:pt x="130" y="174"/>
                      <a:pt x="126" y="173"/>
                      <a:pt x="126" y="171"/>
                    </a:cubicBezTo>
                    <a:cubicBezTo>
                      <a:pt x="126" y="169"/>
                      <a:pt x="121" y="171"/>
                      <a:pt x="124" y="172"/>
                    </a:cubicBezTo>
                    <a:cubicBezTo>
                      <a:pt x="127" y="173"/>
                      <a:pt x="126" y="175"/>
                      <a:pt x="126" y="177"/>
                    </a:cubicBezTo>
                    <a:cubicBezTo>
                      <a:pt x="126" y="180"/>
                      <a:pt x="122" y="178"/>
                      <a:pt x="123" y="176"/>
                    </a:cubicBezTo>
                    <a:cubicBezTo>
                      <a:pt x="123" y="173"/>
                      <a:pt x="121" y="174"/>
                      <a:pt x="118" y="175"/>
                    </a:cubicBezTo>
                    <a:cubicBezTo>
                      <a:pt x="116" y="177"/>
                      <a:pt x="119" y="173"/>
                      <a:pt x="118" y="171"/>
                    </a:cubicBezTo>
                    <a:cubicBezTo>
                      <a:pt x="117" y="169"/>
                      <a:pt x="115" y="171"/>
                      <a:pt x="112" y="171"/>
                    </a:cubicBezTo>
                    <a:cubicBezTo>
                      <a:pt x="110" y="172"/>
                      <a:pt x="108" y="172"/>
                      <a:pt x="110" y="173"/>
                    </a:cubicBezTo>
                    <a:cubicBezTo>
                      <a:pt x="111" y="175"/>
                      <a:pt x="111" y="178"/>
                      <a:pt x="109" y="177"/>
                    </a:cubicBezTo>
                    <a:cubicBezTo>
                      <a:pt x="107" y="177"/>
                      <a:pt x="106" y="177"/>
                      <a:pt x="106" y="179"/>
                    </a:cubicBezTo>
                    <a:cubicBezTo>
                      <a:pt x="107" y="181"/>
                      <a:pt x="104" y="181"/>
                      <a:pt x="104" y="179"/>
                    </a:cubicBezTo>
                    <a:cubicBezTo>
                      <a:pt x="103" y="178"/>
                      <a:pt x="99" y="178"/>
                      <a:pt x="98" y="180"/>
                    </a:cubicBezTo>
                    <a:cubicBezTo>
                      <a:pt x="97" y="182"/>
                      <a:pt x="94" y="183"/>
                      <a:pt x="94" y="186"/>
                    </a:cubicBezTo>
                    <a:cubicBezTo>
                      <a:pt x="94" y="188"/>
                      <a:pt x="97" y="185"/>
                      <a:pt x="99" y="185"/>
                    </a:cubicBezTo>
                    <a:cubicBezTo>
                      <a:pt x="101" y="186"/>
                      <a:pt x="99" y="187"/>
                      <a:pt x="100" y="188"/>
                    </a:cubicBezTo>
                    <a:cubicBezTo>
                      <a:pt x="101" y="189"/>
                      <a:pt x="101" y="192"/>
                      <a:pt x="99" y="190"/>
                    </a:cubicBezTo>
                    <a:cubicBezTo>
                      <a:pt x="98" y="189"/>
                      <a:pt x="96" y="188"/>
                      <a:pt x="95" y="191"/>
                    </a:cubicBezTo>
                    <a:cubicBezTo>
                      <a:pt x="95" y="193"/>
                      <a:pt x="93" y="190"/>
                      <a:pt x="92" y="189"/>
                    </a:cubicBezTo>
                    <a:cubicBezTo>
                      <a:pt x="90" y="187"/>
                      <a:pt x="89" y="192"/>
                      <a:pt x="87" y="191"/>
                    </a:cubicBezTo>
                    <a:cubicBezTo>
                      <a:pt x="86" y="190"/>
                      <a:pt x="90" y="186"/>
                      <a:pt x="89" y="184"/>
                    </a:cubicBezTo>
                    <a:cubicBezTo>
                      <a:pt x="88" y="182"/>
                      <a:pt x="87" y="185"/>
                      <a:pt x="84" y="188"/>
                    </a:cubicBezTo>
                    <a:cubicBezTo>
                      <a:pt x="82" y="191"/>
                      <a:pt x="78" y="190"/>
                      <a:pt x="79" y="192"/>
                    </a:cubicBezTo>
                    <a:cubicBezTo>
                      <a:pt x="81" y="193"/>
                      <a:pt x="77" y="194"/>
                      <a:pt x="76" y="196"/>
                    </a:cubicBezTo>
                    <a:cubicBezTo>
                      <a:pt x="75" y="198"/>
                      <a:pt x="70" y="199"/>
                      <a:pt x="66" y="202"/>
                    </a:cubicBezTo>
                    <a:cubicBezTo>
                      <a:pt x="62" y="204"/>
                      <a:pt x="67" y="204"/>
                      <a:pt x="69" y="202"/>
                    </a:cubicBezTo>
                    <a:cubicBezTo>
                      <a:pt x="71" y="200"/>
                      <a:pt x="72" y="201"/>
                      <a:pt x="75" y="199"/>
                    </a:cubicBezTo>
                    <a:cubicBezTo>
                      <a:pt x="78" y="197"/>
                      <a:pt x="81" y="195"/>
                      <a:pt x="83" y="196"/>
                    </a:cubicBezTo>
                    <a:cubicBezTo>
                      <a:pt x="84" y="197"/>
                      <a:pt x="86" y="197"/>
                      <a:pt x="87" y="195"/>
                    </a:cubicBezTo>
                    <a:cubicBezTo>
                      <a:pt x="89" y="193"/>
                      <a:pt x="91" y="194"/>
                      <a:pt x="92" y="195"/>
                    </a:cubicBezTo>
                    <a:cubicBezTo>
                      <a:pt x="94" y="196"/>
                      <a:pt x="90" y="197"/>
                      <a:pt x="92" y="199"/>
                    </a:cubicBezTo>
                    <a:cubicBezTo>
                      <a:pt x="94" y="201"/>
                      <a:pt x="89" y="202"/>
                      <a:pt x="89" y="200"/>
                    </a:cubicBezTo>
                    <a:cubicBezTo>
                      <a:pt x="89" y="199"/>
                      <a:pt x="87" y="197"/>
                      <a:pt x="86" y="199"/>
                    </a:cubicBezTo>
                    <a:cubicBezTo>
                      <a:pt x="85" y="200"/>
                      <a:pt x="84" y="202"/>
                      <a:pt x="82" y="202"/>
                    </a:cubicBezTo>
                    <a:cubicBezTo>
                      <a:pt x="81" y="202"/>
                      <a:pt x="79" y="205"/>
                      <a:pt x="79" y="208"/>
                    </a:cubicBezTo>
                    <a:cubicBezTo>
                      <a:pt x="79" y="211"/>
                      <a:pt x="76" y="208"/>
                      <a:pt x="76" y="211"/>
                    </a:cubicBezTo>
                    <a:cubicBezTo>
                      <a:pt x="76" y="213"/>
                      <a:pt x="72" y="217"/>
                      <a:pt x="69" y="221"/>
                    </a:cubicBezTo>
                    <a:cubicBezTo>
                      <a:pt x="65" y="224"/>
                      <a:pt x="69" y="225"/>
                      <a:pt x="67" y="227"/>
                    </a:cubicBezTo>
                    <a:cubicBezTo>
                      <a:pt x="66" y="229"/>
                      <a:pt x="62" y="227"/>
                      <a:pt x="61" y="228"/>
                    </a:cubicBezTo>
                    <a:cubicBezTo>
                      <a:pt x="60" y="229"/>
                      <a:pt x="62" y="234"/>
                      <a:pt x="60" y="235"/>
                    </a:cubicBezTo>
                    <a:cubicBezTo>
                      <a:pt x="58" y="237"/>
                      <a:pt x="60" y="239"/>
                      <a:pt x="60" y="241"/>
                    </a:cubicBezTo>
                    <a:cubicBezTo>
                      <a:pt x="60" y="242"/>
                      <a:pt x="55" y="239"/>
                      <a:pt x="55" y="241"/>
                    </a:cubicBezTo>
                    <a:cubicBezTo>
                      <a:pt x="55" y="243"/>
                      <a:pt x="51" y="243"/>
                      <a:pt x="50" y="243"/>
                    </a:cubicBezTo>
                    <a:cubicBezTo>
                      <a:pt x="48" y="243"/>
                      <a:pt x="52" y="246"/>
                      <a:pt x="54" y="248"/>
                    </a:cubicBezTo>
                    <a:cubicBezTo>
                      <a:pt x="56" y="250"/>
                      <a:pt x="52" y="251"/>
                      <a:pt x="52" y="249"/>
                    </a:cubicBezTo>
                    <a:cubicBezTo>
                      <a:pt x="51" y="247"/>
                      <a:pt x="48" y="250"/>
                      <a:pt x="44" y="252"/>
                    </a:cubicBezTo>
                    <a:cubicBezTo>
                      <a:pt x="41" y="254"/>
                      <a:pt x="42" y="257"/>
                      <a:pt x="39" y="257"/>
                    </a:cubicBezTo>
                    <a:cubicBezTo>
                      <a:pt x="37" y="257"/>
                      <a:pt x="37" y="262"/>
                      <a:pt x="36" y="263"/>
                    </a:cubicBezTo>
                    <a:cubicBezTo>
                      <a:pt x="34" y="265"/>
                      <a:pt x="34" y="260"/>
                      <a:pt x="31" y="260"/>
                    </a:cubicBezTo>
                    <a:cubicBezTo>
                      <a:pt x="28" y="260"/>
                      <a:pt x="28" y="262"/>
                      <a:pt x="30" y="264"/>
                    </a:cubicBezTo>
                    <a:cubicBezTo>
                      <a:pt x="32" y="267"/>
                      <a:pt x="27" y="265"/>
                      <a:pt x="26" y="267"/>
                    </a:cubicBezTo>
                    <a:cubicBezTo>
                      <a:pt x="24" y="269"/>
                      <a:pt x="19" y="268"/>
                      <a:pt x="18" y="270"/>
                    </a:cubicBezTo>
                    <a:cubicBezTo>
                      <a:pt x="17" y="272"/>
                      <a:pt x="22" y="272"/>
                      <a:pt x="22" y="273"/>
                    </a:cubicBezTo>
                    <a:cubicBezTo>
                      <a:pt x="23" y="274"/>
                      <a:pt x="18" y="274"/>
                      <a:pt x="15" y="273"/>
                    </a:cubicBezTo>
                    <a:cubicBezTo>
                      <a:pt x="13" y="273"/>
                      <a:pt x="14" y="276"/>
                      <a:pt x="11" y="276"/>
                    </a:cubicBezTo>
                    <a:cubicBezTo>
                      <a:pt x="9" y="275"/>
                      <a:pt x="6" y="278"/>
                      <a:pt x="7" y="280"/>
                    </a:cubicBezTo>
                    <a:cubicBezTo>
                      <a:pt x="9" y="281"/>
                      <a:pt x="6" y="282"/>
                      <a:pt x="4" y="280"/>
                    </a:cubicBezTo>
                    <a:cubicBezTo>
                      <a:pt x="3" y="279"/>
                      <a:pt x="1" y="282"/>
                      <a:pt x="1" y="284"/>
                    </a:cubicBezTo>
                    <a:cubicBezTo>
                      <a:pt x="0" y="286"/>
                      <a:pt x="4" y="287"/>
                      <a:pt x="4" y="288"/>
                    </a:cubicBezTo>
                    <a:cubicBezTo>
                      <a:pt x="4" y="289"/>
                      <a:pt x="1" y="291"/>
                      <a:pt x="3" y="291"/>
                    </a:cubicBezTo>
                    <a:cubicBezTo>
                      <a:pt x="5" y="292"/>
                      <a:pt x="4" y="293"/>
                      <a:pt x="2" y="294"/>
                    </a:cubicBezTo>
                    <a:cubicBezTo>
                      <a:pt x="1" y="295"/>
                      <a:pt x="1" y="296"/>
                      <a:pt x="2" y="298"/>
                    </a:cubicBezTo>
                    <a:cubicBezTo>
                      <a:pt x="4" y="300"/>
                      <a:pt x="0" y="300"/>
                      <a:pt x="1" y="303"/>
                    </a:cubicBezTo>
                    <a:cubicBezTo>
                      <a:pt x="3" y="305"/>
                      <a:pt x="5" y="302"/>
                      <a:pt x="6" y="304"/>
                    </a:cubicBezTo>
                    <a:cubicBezTo>
                      <a:pt x="6" y="306"/>
                      <a:pt x="9" y="304"/>
                      <a:pt x="11" y="302"/>
                    </a:cubicBezTo>
                    <a:cubicBezTo>
                      <a:pt x="14" y="300"/>
                      <a:pt x="15" y="304"/>
                      <a:pt x="13" y="304"/>
                    </a:cubicBezTo>
                    <a:cubicBezTo>
                      <a:pt x="11" y="304"/>
                      <a:pt x="8" y="306"/>
                      <a:pt x="9" y="308"/>
                    </a:cubicBezTo>
                    <a:cubicBezTo>
                      <a:pt x="9" y="310"/>
                      <a:pt x="5" y="309"/>
                      <a:pt x="5" y="307"/>
                    </a:cubicBezTo>
                    <a:cubicBezTo>
                      <a:pt x="6" y="304"/>
                      <a:pt x="1" y="307"/>
                      <a:pt x="3" y="309"/>
                    </a:cubicBezTo>
                    <a:cubicBezTo>
                      <a:pt x="4" y="311"/>
                      <a:pt x="2" y="312"/>
                      <a:pt x="2" y="314"/>
                    </a:cubicBezTo>
                    <a:cubicBezTo>
                      <a:pt x="2" y="316"/>
                      <a:pt x="5" y="315"/>
                      <a:pt x="7" y="313"/>
                    </a:cubicBezTo>
                    <a:cubicBezTo>
                      <a:pt x="8" y="311"/>
                      <a:pt x="10" y="312"/>
                      <a:pt x="11" y="314"/>
                    </a:cubicBezTo>
                    <a:cubicBezTo>
                      <a:pt x="12" y="316"/>
                      <a:pt x="9" y="314"/>
                      <a:pt x="9" y="317"/>
                    </a:cubicBezTo>
                    <a:cubicBezTo>
                      <a:pt x="9" y="320"/>
                      <a:pt x="7" y="317"/>
                      <a:pt x="6" y="320"/>
                    </a:cubicBezTo>
                    <a:cubicBezTo>
                      <a:pt x="4" y="322"/>
                      <a:pt x="12" y="326"/>
                      <a:pt x="14" y="326"/>
                    </a:cubicBezTo>
                    <a:cubicBezTo>
                      <a:pt x="16" y="327"/>
                      <a:pt x="19" y="329"/>
                      <a:pt x="23" y="329"/>
                    </a:cubicBezTo>
                    <a:cubicBezTo>
                      <a:pt x="28" y="328"/>
                      <a:pt x="37" y="319"/>
                      <a:pt x="38" y="318"/>
                    </a:cubicBezTo>
                    <a:cubicBezTo>
                      <a:pt x="40" y="316"/>
                      <a:pt x="42" y="318"/>
                      <a:pt x="44" y="316"/>
                    </a:cubicBezTo>
                    <a:cubicBezTo>
                      <a:pt x="46" y="315"/>
                      <a:pt x="45" y="311"/>
                      <a:pt x="46" y="311"/>
                    </a:cubicBezTo>
                    <a:cubicBezTo>
                      <a:pt x="47" y="310"/>
                      <a:pt x="48" y="315"/>
                      <a:pt x="49" y="315"/>
                    </a:cubicBezTo>
                    <a:cubicBezTo>
                      <a:pt x="50" y="315"/>
                      <a:pt x="51" y="316"/>
                      <a:pt x="51" y="319"/>
                    </a:cubicBezTo>
                    <a:cubicBezTo>
                      <a:pt x="52" y="319"/>
                      <a:pt x="53" y="319"/>
                      <a:pt x="54" y="319"/>
                    </a:cubicBezTo>
                    <a:cubicBezTo>
                      <a:pt x="55" y="320"/>
                      <a:pt x="56" y="315"/>
                      <a:pt x="56" y="314"/>
                    </a:cubicBezTo>
                    <a:cubicBezTo>
                      <a:pt x="56" y="312"/>
                      <a:pt x="57" y="309"/>
                      <a:pt x="57" y="307"/>
                    </a:cubicBezTo>
                    <a:cubicBezTo>
                      <a:pt x="56" y="305"/>
                      <a:pt x="61" y="307"/>
                      <a:pt x="62" y="305"/>
                    </a:cubicBezTo>
                    <a:cubicBezTo>
                      <a:pt x="63" y="304"/>
                      <a:pt x="63" y="298"/>
                      <a:pt x="62" y="298"/>
                    </a:cubicBezTo>
                    <a:cubicBezTo>
                      <a:pt x="60" y="297"/>
                      <a:pt x="60" y="294"/>
                      <a:pt x="61" y="294"/>
                    </a:cubicBezTo>
                    <a:cubicBezTo>
                      <a:pt x="63" y="294"/>
                      <a:pt x="65" y="293"/>
                      <a:pt x="64" y="290"/>
                    </a:cubicBezTo>
                    <a:cubicBezTo>
                      <a:pt x="64" y="287"/>
                      <a:pt x="59" y="287"/>
                      <a:pt x="59" y="284"/>
                    </a:cubicBezTo>
                    <a:cubicBezTo>
                      <a:pt x="59" y="281"/>
                      <a:pt x="61" y="280"/>
                      <a:pt x="59" y="276"/>
                    </a:cubicBezTo>
                    <a:cubicBezTo>
                      <a:pt x="57" y="272"/>
                      <a:pt x="60" y="270"/>
                      <a:pt x="59" y="268"/>
                    </a:cubicBezTo>
                    <a:cubicBezTo>
                      <a:pt x="59" y="266"/>
                      <a:pt x="58" y="264"/>
                      <a:pt x="60" y="260"/>
                    </a:cubicBezTo>
                    <a:cubicBezTo>
                      <a:pt x="62" y="256"/>
                      <a:pt x="67" y="255"/>
                      <a:pt x="68" y="255"/>
                    </a:cubicBezTo>
                    <a:cubicBezTo>
                      <a:pt x="70" y="255"/>
                      <a:pt x="72" y="257"/>
                      <a:pt x="73" y="255"/>
                    </a:cubicBezTo>
                    <a:cubicBezTo>
                      <a:pt x="75" y="252"/>
                      <a:pt x="75" y="250"/>
                      <a:pt x="73" y="250"/>
                    </a:cubicBezTo>
                    <a:cubicBezTo>
                      <a:pt x="72" y="250"/>
                      <a:pt x="69" y="249"/>
                      <a:pt x="72" y="246"/>
                    </a:cubicBezTo>
                    <a:cubicBezTo>
                      <a:pt x="74" y="243"/>
                      <a:pt x="77" y="239"/>
                      <a:pt x="77" y="235"/>
                    </a:cubicBezTo>
                    <a:cubicBezTo>
                      <a:pt x="77" y="232"/>
                      <a:pt x="76" y="229"/>
                      <a:pt x="77" y="228"/>
                    </a:cubicBezTo>
                    <a:cubicBezTo>
                      <a:pt x="78" y="227"/>
                      <a:pt x="81" y="228"/>
                      <a:pt x="83" y="227"/>
                    </a:cubicBezTo>
                    <a:cubicBezTo>
                      <a:pt x="86" y="225"/>
                      <a:pt x="84" y="223"/>
                      <a:pt x="85" y="222"/>
                    </a:cubicBezTo>
                    <a:cubicBezTo>
                      <a:pt x="86" y="221"/>
                      <a:pt x="88" y="217"/>
                      <a:pt x="89" y="216"/>
                    </a:cubicBezTo>
                    <a:cubicBezTo>
                      <a:pt x="91" y="215"/>
                      <a:pt x="92" y="213"/>
                      <a:pt x="91" y="212"/>
                    </a:cubicBezTo>
                    <a:cubicBezTo>
                      <a:pt x="90" y="210"/>
                      <a:pt x="93" y="209"/>
                      <a:pt x="93" y="206"/>
                    </a:cubicBezTo>
                    <a:cubicBezTo>
                      <a:pt x="93" y="203"/>
                      <a:pt x="97" y="201"/>
                      <a:pt x="99" y="201"/>
                    </a:cubicBezTo>
                    <a:cubicBezTo>
                      <a:pt x="102" y="201"/>
                      <a:pt x="106" y="201"/>
                      <a:pt x="106" y="199"/>
                    </a:cubicBezTo>
                    <a:cubicBezTo>
                      <a:pt x="106" y="197"/>
                      <a:pt x="104" y="192"/>
                      <a:pt x="107" y="193"/>
                    </a:cubicBezTo>
                    <a:cubicBezTo>
                      <a:pt x="111" y="195"/>
                      <a:pt x="114" y="193"/>
                      <a:pt x="116" y="195"/>
                    </a:cubicBezTo>
                    <a:cubicBezTo>
                      <a:pt x="118" y="197"/>
                      <a:pt x="121" y="196"/>
                      <a:pt x="121" y="193"/>
                    </a:cubicBezTo>
                    <a:cubicBezTo>
                      <a:pt x="121" y="190"/>
                      <a:pt x="122" y="185"/>
                      <a:pt x="126" y="187"/>
                    </a:cubicBezTo>
                    <a:cubicBezTo>
                      <a:pt x="126" y="187"/>
                      <a:pt x="126" y="188"/>
                      <a:pt x="127" y="188"/>
                    </a:cubicBezTo>
                    <a:cubicBezTo>
                      <a:pt x="128" y="185"/>
                      <a:pt x="130" y="184"/>
                      <a:pt x="132" y="184"/>
                    </a:cubicBezTo>
                    <a:cubicBezTo>
                      <a:pt x="135" y="184"/>
                      <a:pt x="137" y="190"/>
                      <a:pt x="141" y="190"/>
                    </a:cubicBezTo>
                    <a:cubicBezTo>
                      <a:pt x="145" y="191"/>
                      <a:pt x="148" y="193"/>
                      <a:pt x="149" y="191"/>
                    </a:cubicBezTo>
                    <a:cubicBezTo>
                      <a:pt x="151" y="189"/>
                      <a:pt x="153" y="192"/>
                      <a:pt x="156" y="191"/>
                    </a:cubicBezTo>
                    <a:cubicBezTo>
                      <a:pt x="158" y="190"/>
                      <a:pt x="158" y="195"/>
                      <a:pt x="160" y="192"/>
                    </a:cubicBezTo>
                    <a:cubicBezTo>
                      <a:pt x="162" y="189"/>
                      <a:pt x="160" y="187"/>
                      <a:pt x="164" y="188"/>
                    </a:cubicBezTo>
                    <a:cubicBezTo>
                      <a:pt x="167" y="188"/>
                      <a:pt x="165" y="183"/>
                      <a:pt x="165" y="181"/>
                    </a:cubicBezTo>
                    <a:cubicBezTo>
                      <a:pt x="165" y="178"/>
                      <a:pt x="170" y="178"/>
                      <a:pt x="170" y="175"/>
                    </a:cubicBezTo>
                    <a:cubicBezTo>
                      <a:pt x="170" y="173"/>
                      <a:pt x="177" y="175"/>
                      <a:pt x="178" y="174"/>
                    </a:cubicBezTo>
                    <a:cubicBezTo>
                      <a:pt x="179" y="172"/>
                      <a:pt x="183" y="171"/>
                      <a:pt x="185" y="174"/>
                    </a:cubicBezTo>
                    <a:cubicBezTo>
                      <a:pt x="186" y="176"/>
                      <a:pt x="193" y="177"/>
                      <a:pt x="193" y="179"/>
                    </a:cubicBezTo>
                    <a:cubicBezTo>
                      <a:pt x="193" y="180"/>
                      <a:pt x="193" y="182"/>
                      <a:pt x="193" y="184"/>
                    </a:cubicBezTo>
                    <a:cubicBezTo>
                      <a:pt x="194" y="183"/>
                      <a:pt x="195" y="182"/>
                      <a:pt x="197" y="182"/>
                    </a:cubicBezTo>
                    <a:cubicBezTo>
                      <a:pt x="199" y="182"/>
                      <a:pt x="201" y="178"/>
                      <a:pt x="203" y="179"/>
                    </a:cubicBezTo>
                    <a:cubicBezTo>
                      <a:pt x="205" y="179"/>
                      <a:pt x="207" y="179"/>
                      <a:pt x="207" y="176"/>
                    </a:cubicBezTo>
                    <a:cubicBezTo>
                      <a:pt x="206" y="175"/>
                      <a:pt x="202" y="175"/>
                      <a:pt x="201" y="176"/>
                    </a:cubicBezTo>
                    <a:close/>
                    <a:moveTo>
                      <a:pt x="58" y="24"/>
                    </a:moveTo>
                    <a:cubicBezTo>
                      <a:pt x="61" y="24"/>
                      <a:pt x="54" y="28"/>
                      <a:pt x="53" y="32"/>
                    </a:cubicBezTo>
                    <a:cubicBezTo>
                      <a:pt x="52" y="35"/>
                      <a:pt x="58" y="38"/>
                      <a:pt x="61" y="41"/>
                    </a:cubicBezTo>
                    <a:cubicBezTo>
                      <a:pt x="64" y="43"/>
                      <a:pt x="70" y="43"/>
                      <a:pt x="72" y="41"/>
                    </a:cubicBezTo>
                    <a:cubicBezTo>
                      <a:pt x="75" y="40"/>
                      <a:pt x="74" y="35"/>
                      <a:pt x="77" y="35"/>
                    </a:cubicBezTo>
                    <a:cubicBezTo>
                      <a:pt x="80" y="35"/>
                      <a:pt x="79" y="32"/>
                      <a:pt x="81" y="31"/>
                    </a:cubicBezTo>
                    <a:cubicBezTo>
                      <a:pt x="84" y="31"/>
                      <a:pt x="84" y="34"/>
                      <a:pt x="82" y="36"/>
                    </a:cubicBezTo>
                    <a:cubicBezTo>
                      <a:pt x="80" y="39"/>
                      <a:pt x="85" y="39"/>
                      <a:pt x="89" y="36"/>
                    </a:cubicBezTo>
                    <a:cubicBezTo>
                      <a:pt x="92" y="33"/>
                      <a:pt x="93" y="35"/>
                      <a:pt x="92" y="38"/>
                    </a:cubicBezTo>
                    <a:cubicBezTo>
                      <a:pt x="91" y="41"/>
                      <a:pt x="85" y="39"/>
                      <a:pt x="82" y="43"/>
                    </a:cubicBezTo>
                    <a:cubicBezTo>
                      <a:pt x="80" y="46"/>
                      <a:pt x="73" y="43"/>
                      <a:pt x="70" y="47"/>
                    </a:cubicBezTo>
                    <a:cubicBezTo>
                      <a:pt x="66" y="51"/>
                      <a:pt x="72" y="51"/>
                      <a:pt x="77" y="50"/>
                    </a:cubicBezTo>
                    <a:cubicBezTo>
                      <a:pt x="81" y="49"/>
                      <a:pt x="90" y="48"/>
                      <a:pt x="93" y="49"/>
                    </a:cubicBezTo>
                    <a:cubicBezTo>
                      <a:pt x="96" y="50"/>
                      <a:pt x="91" y="51"/>
                      <a:pt x="86" y="51"/>
                    </a:cubicBezTo>
                    <a:cubicBezTo>
                      <a:pt x="80" y="51"/>
                      <a:pt x="79" y="52"/>
                      <a:pt x="79" y="54"/>
                    </a:cubicBezTo>
                    <a:cubicBezTo>
                      <a:pt x="79" y="55"/>
                      <a:pt x="71" y="52"/>
                      <a:pt x="71" y="56"/>
                    </a:cubicBezTo>
                    <a:cubicBezTo>
                      <a:pt x="71" y="59"/>
                      <a:pt x="78" y="60"/>
                      <a:pt x="79" y="62"/>
                    </a:cubicBezTo>
                    <a:cubicBezTo>
                      <a:pt x="80" y="64"/>
                      <a:pt x="85" y="62"/>
                      <a:pt x="87" y="63"/>
                    </a:cubicBezTo>
                    <a:cubicBezTo>
                      <a:pt x="89" y="64"/>
                      <a:pt x="84" y="65"/>
                      <a:pt x="83" y="66"/>
                    </a:cubicBezTo>
                    <a:cubicBezTo>
                      <a:pt x="82" y="67"/>
                      <a:pt x="88" y="68"/>
                      <a:pt x="89" y="70"/>
                    </a:cubicBezTo>
                    <a:cubicBezTo>
                      <a:pt x="90" y="72"/>
                      <a:pt x="95" y="71"/>
                      <a:pt x="95" y="68"/>
                    </a:cubicBezTo>
                    <a:cubicBezTo>
                      <a:pt x="95" y="65"/>
                      <a:pt x="99" y="56"/>
                      <a:pt x="104" y="54"/>
                    </a:cubicBezTo>
                    <a:cubicBezTo>
                      <a:pt x="109" y="52"/>
                      <a:pt x="106" y="50"/>
                      <a:pt x="107" y="47"/>
                    </a:cubicBezTo>
                    <a:cubicBezTo>
                      <a:pt x="108" y="44"/>
                      <a:pt x="112" y="46"/>
                      <a:pt x="111" y="44"/>
                    </a:cubicBezTo>
                    <a:cubicBezTo>
                      <a:pt x="110" y="41"/>
                      <a:pt x="110" y="40"/>
                      <a:pt x="114" y="37"/>
                    </a:cubicBezTo>
                    <a:cubicBezTo>
                      <a:pt x="117" y="34"/>
                      <a:pt x="119" y="36"/>
                      <a:pt x="123" y="34"/>
                    </a:cubicBezTo>
                    <a:cubicBezTo>
                      <a:pt x="127" y="32"/>
                      <a:pt x="129" y="36"/>
                      <a:pt x="125" y="36"/>
                    </a:cubicBezTo>
                    <a:cubicBezTo>
                      <a:pt x="121" y="36"/>
                      <a:pt x="123" y="41"/>
                      <a:pt x="126" y="42"/>
                    </a:cubicBezTo>
                    <a:cubicBezTo>
                      <a:pt x="129" y="43"/>
                      <a:pt x="127" y="44"/>
                      <a:pt x="129" y="45"/>
                    </a:cubicBezTo>
                    <a:cubicBezTo>
                      <a:pt x="132" y="46"/>
                      <a:pt x="131" y="49"/>
                      <a:pt x="128" y="53"/>
                    </a:cubicBezTo>
                    <a:cubicBezTo>
                      <a:pt x="124" y="56"/>
                      <a:pt x="128" y="57"/>
                      <a:pt x="135" y="54"/>
                    </a:cubicBezTo>
                    <a:cubicBezTo>
                      <a:pt x="142" y="52"/>
                      <a:pt x="138" y="56"/>
                      <a:pt x="140" y="58"/>
                    </a:cubicBezTo>
                    <a:cubicBezTo>
                      <a:pt x="142" y="60"/>
                      <a:pt x="147" y="57"/>
                      <a:pt x="150" y="54"/>
                    </a:cubicBezTo>
                    <a:cubicBezTo>
                      <a:pt x="153" y="50"/>
                      <a:pt x="157" y="51"/>
                      <a:pt x="157" y="49"/>
                    </a:cubicBezTo>
                    <a:cubicBezTo>
                      <a:pt x="157" y="47"/>
                      <a:pt x="154" y="46"/>
                      <a:pt x="151" y="47"/>
                    </a:cubicBezTo>
                    <a:cubicBezTo>
                      <a:pt x="149" y="49"/>
                      <a:pt x="142" y="48"/>
                      <a:pt x="145" y="46"/>
                    </a:cubicBezTo>
                    <a:cubicBezTo>
                      <a:pt x="147" y="44"/>
                      <a:pt x="146" y="42"/>
                      <a:pt x="143" y="43"/>
                    </a:cubicBezTo>
                    <a:cubicBezTo>
                      <a:pt x="140" y="43"/>
                      <a:pt x="134" y="41"/>
                      <a:pt x="137" y="40"/>
                    </a:cubicBezTo>
                    <a:cubicBezTo>
                      <a:pt x="140" y="39"/>
                      <a:pt x="135" y="36"/>
                      <a:pt x="132" y="36"/>
                    </a:cubicBezTo>
                    <a:cubicBezTo>
                      <a:pt x="130" y="36"/>
                      <a:pt x="131" y="33"/>
                      <a:pt x="131" y="31"/>
                    </a:cubicBezTo>
                    <a:cubicBezTo>
                      <a:pt x="131" y="29"/>
                      <a:pt x="124" y="28"/>
                      <a:pt x="125" y="28"/>
                    </a:cubicBezTo>
                    <a:cubicBezTo>
                      <a:pt x="127" y="27"/>
                      <a:pt x="122" y="25"/>
                      <a:pt x="121" y="27"/>
                    </a:cubicBezTo>
                    <a:cubicBezTo>
                      <a:pt x="120" y="28"/>
                      <a:pt x="118" y="28"/>
                      <a:pt x="118" y="26"/>
                    </a:cubicBezTo>
                    <a:cubicBezTo>
                      <a:pt x="118" y="24"/>
                      <a:pt x="112" y="24"/>
                      <a:pt x="110" y="24"/>
                    </a:cubicBezTo>
                    <a:cubicBezTo>
                      <a:pt x="108" y="24"/>
                      <a:pt x="109" y="20"/>
                      <a:pt x="107" y="18"/>
                    </a:cubicBezTo>
                    <a:cubicBezTo>
                      <a:pt x="105" y="16"/>
                      <a:pt x="102" y="21"/>
                      <a:pt x="100" y="21"/>
                    </a:cubicBezTo>
                    <a:cubicBezTo>
                      <a:pt x="99" y="21"/>
                      <a:pt x="102" y="17"/>
                      <a:pt x="103" y="15"/>
                    </a:cubicBezTo>
                    <a:cubicBezTo>
                      <a:pt x="104" y="13"/>
                      <a:pt x="95" y="10"/>
                      <a:pt x="94" y="12"/>
                    </a:cubicBezTo>
                    <a:cubicBezTo>
                      <a:pt x="93" y="14"/>
                      <a:pt x="92" y="9"/>
                      <a:pt x="90" y="9"/>
                    </a:cubicBezTo>
                    <a:cubicBezTo>
                      <a:pt x="88" y="8"/>
                      <a:pt x="90" y="12"/>
                      <a:pt x="88" y="13"/>
                    </a:cubicBezTo>
                    <a:cubicBezTo>
                      <a:pt x="86" y="13"/>
                      <a:pt x="84" y="14"/>
                      <a:pt x="87" y="16"/>
                    </a:cubicBezTo>
                    <a:cubicBezTo>
                      <a:pt x="90" y="18"/>
                      <a:pt x="92" y="27"/>
                      <a:pt x="92" y="28"/>
                    </a:cubicBezTo>
                    <a:cubicBezTo>
                      <a:pt x="92" y="30"/>
                      <a:pt x="83" y="22"/>
                      <a:pt x="83" y="18"/>
                    </a:cubicBezTo>
                    <a:cubicBezTo>
                      <a:pt x="83" y="14"/>
                      <a:pt x="79" y="11"/>
                      <a:pt x="77" y="14"/>
                    </a:cubicBezTo>
                    <a:cubicBezTo>
                      <a:pt x="76" y="17"/>
                      <a:pt x="73" y="18"/>
                      <a:pt x="74" y="21"/>
                    </a:cubicBezTo>
                    <a:cubicBezTo>
                      <a:pt x="75" y="23"/>
                      <a:pt x="72" y="24"/>
                      <a:pt x="72" y="22"/>
                    </a:cubicBezTo>
                    <a:cubicBezTo>
                      <a:pt x="72" y="20"/>
                      <a:pt x="68" y="17"/>
                      <a:pt x="66" y="17"/>
                    </a:cubicBezTo>
                    <a:cubicBezTo>
                      <a:pt x="64" y="17"/>
                      <a:pt x="70" y="16"/>
                      <a:pt x="73" y="15"/>
                    </a:cubicBezTo>
                    <a:cubicBezTo>
                      <a:pt x="76" y="13"/>
                      <a:pt x="71" y="12"/>
                      <a:pt x="68" y="13"/>
                    </a:cubicBezTo>
                    <a:cubicBezTo>
                      <a:pt x="66" y="14"/>
                      <a:pt x="63" y="12"/>
                      <a:pt x="61" y="14"/>
                    </a:cubicBezTo>
                    <a:cubicBezTo>
                      <a:pt x="60" y="16"/>
                      <a:pt x="58" y="14"/>
                      <a:pt x="56" y="14"/>
                    </a:cubicBezTo>
                    <a:cubicBezTo>
                      <a:pt x="53" y="13"/>
                      <a:pt x="51" y="17"/>
                      <a:pt x="49" y="16"/>
                    </a:cubicBezTo>
                    <a:cubicBezTo>
                      <a:pt x="48" y="16"/>
                      <a:pt x="46" y="20"/>
                      <a:pt x="49" y="24"/>
                    </a:cubicBezTo>
                    <a:cubicBezTo>
                      <a:pt x="52" y="29"/>
                      <a:pt x="54" y="23"/>
                      <a:pt x="58" y="24"/>
                    </a:cubicBezTo>
                    <a:close/>
                    <a:moveTo>
                      <a:pt x="50" y="38"/>
                    </a:moveTo>
                    <a:cubicBezTo>
                      <a:pt x="53" y="39"/>
                      <a:pt x="54" y="42"/>
                      <a:pt x="56" y="42"/>
                    </a:cubicBezTo>
                    <a:cubicBezTo>
                      <a:pt x="57" y="42"/>
                      <a:pt x="53" y="38"/>
                      <a:pt x="51" y="35"/>
                    </a:cubicBezTo>
                    <a:cubicBezTo>
                      <a:pt x="48" y="33"/>
                      <a:pt x="49" y="30"/>
                      <a:pt x="45" y="31"/>
                    </a:cubicBezTo>
                    <a:cubicBezTo>
                      <a:pt x="42" y="32"/>
                      <a:pt x="48" y="38"/>
                      <a:pt x="50" y="38"/>
                    </a:cubicBezTo>
                    <a:close/>
                    <a:moveTo>
                      <a:pt x="107" y="9"/>
                    </a:moveTo>
                    <a:cubicBezTo>
                      <a:pt x="109" y="11"/>
                      <a:pt x="104" y="11"/>
                      <a:pt x="106" y="12"/>
                    </a:cubicBezTo>
                    <a:cubicBezTo>
                      <a:pt x="112" y="18"/>
                      <a:pt x="133" y="12"/>
                      <a:pt x="135" y="13"/>
                    </a:cubicBezTo>
                    <a:cubicBezTo>
                      <a:pt x="138" y="15"/>
                      <a:pt x="118" y="17"/>
                      <a:pt x="119" y="19"/>
                    </a:cubicBezTo>
                    <a:cubicBezTo>
                      <a:pt x="120" y="21"/>
                      <a:pt x="136" y="23"/>
                      <a:pt x="138" y="21"/>
                    </a:cubicBezTo>
                    <a:cubicBezTo>
                      <a:pt x="139" y="20"/>
                      <a:pt x="142" y="24"/>
                      <a:pt x="147" y="25"/>
                    </a:cubicBezTo>
                    <a:cubicBezTo>
                      <a:pt x="153" y="25"/>
                      <a:pt x="152" y="23"/>
                      <a:pt x="156" y="22"/>
                    </a:cubicBezTo>
                    <a:cubicBezTo>
                      <a:pt x="160" y="22"/>
                      <a:pt x="166" y="20"/>
                      <a:pt x="167" y="18"/>
                    </a:cubicBezTo>
                    <a:cubicBezTo>
                      <a:pt x="167" y="16"/>
                      <a:pt x="179" y="13"/>
                      <a:pt x="178" y="9"/>
                    </a:cubicBezTo>
                    <a:cubicBezTo>
                      <a:pt x="177" y="5"/>
                      <a:pt x="165" y="8"/>
                      <a:pt x="162" y="6"/>
                    </a:cubicBezTo>
                    <a:cubicBezTo>
                      <a:pt x="159" y="4"/>
                      <a:pt x="151" y="2"/>
                      <a:pt x="150" y="5"/>
                    </a:cubicBezTo>
                    <a:cubicBezTo>
                      <a:pt x="149" y="7"/>
                      <a:pt x="146" y="8"/>
                      <a:pt x="145" y="7"/>
                    </a:cubicBezTo>
                    <a:cubicBezTo>
                      <a:pt x="144" y="6"/>
                      <a:pt x="146" y="0"/>
                      <a:pt x="141" y="2"/>
                    </a:cubicBezTo>
                    <a:cubicBezTo>
                      <a:pt x="136" y="3"/>
                      <a:pt x="140" y="9"/>
                      <a:pt x="139" y="10"/>
                    </a:cubicBezTo>
                    <a:cubicBezTo>
                      <a:pt x="138" y="10"/>
                      <a:pt x="133" y="8"/>
                      <a:pt x="133" y="6"/>
                    </a:cubicBezTo>
                    <a:cubicBezTo>
                      <a:pt x="133" y="3"/>
                      <a:pt x="127" y="9"/>
                      <a:pt x="126" y="6"/>
                    </a:cubicBezTo>
                    <a:cubicBezTo>
                      <a:pt x="126" y="3"/>
                      <a:pt x="119" y="0"/>
                      <a:pt x="118" y="1"/>
                    </a:cubicBezTo>
                    <a:cubicBezTo>
                      <a:pt x="116" y="1"/>
                      <a:pt x="119" y="3"/>
                      <a:pt x="118" y="4"/>
                    </a:cubicBezTo>
                    <a:cubicBezTo>
                      <a:pt x="117" y="6"/>
                      <a:pt x="114" y="3"/>
                      <a:pt x="112" y="3"/>
                    </a:cubicBezTo>
                    <a:cubicBezTo>
                      <a:pt x="111" y="2"/>
                      <a:pt x="113" y="6"/>
                      <a:pt x="112" y="7"/>
                    </a:cubicBezTo>
                    <a:cubicBezTo>
                      <a:pt x="112" y="8"/>
                      <a:pt x="109" y="3"/>
                      <a:pt x="106" y="3"/>
                    </a:cubicBezTo>
                    <a:cubicBezTo>
                      <a:pt x="104" y="3"/>
                      <a:pt x="105" y="6"/>
                      <a:pt x="103" y="6"/>
                    </a:cubicBezTo>
                    <a:cubicBezTo>
                      <a:pt x="101" y="6"/>
                      <a:pt x="105" y="8"/>
                      <a:pt x="107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148">
                <a:extLst>
                  <a:ext uri="{FF2B5EF4-FFF2-40B4-BE49-F238E27FC236}">
                    <a16:creationId xmlns:a16="http://schemas.microsoft.com/office/drawing/2014/main" id="{EF1A2267-ECF4-4E34-829B-BCE1C7E46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4088" y="2705836"/>
                <a:ext cx="61482" cy="22585"/>
              </a:xfrm>
              <a:custGeom>
                <a:avLst/>
                <a:gdLst>
                  <a:gd name="T0" fmla="*/ 12 w 27"/>
                  <a:gd name="T1" fmla="*/ 1 h 10"/>
                  <a:gd name="T2" fmla="*/ 2 w 27"/>
                  <a:gd name="T3" fmla="*/ 4 h 10"/>
                  <a:gd name="T4" fmla="*/ 17 w 27"/>
                  <a:gd name="T5" fmla="*/ 8 h 10"/>
                  <a:gd name="T6" fmla="*/ 27 w 27"/>
                  <a:gd name="T7" fmla="*/ 6 h 10"/>
                  <a:gd name="T8" fmla="*/ 12 w 27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">
                    <a:moveTo>
                      <a:pt x="12" y="1"/>
                    </a:moveTo>
                    <a:cubicBezTo>
                      <a:pt x="11" y="2"/>
                      <a:pt x="0" y="2"/>
                      <a:pt x="2" y="4"/>
                    </a:cubicBezTo>
                    <a:cubicBezTo>
                      <a:pt x="4" y="6"/>
                      <a:pt x="13" y="5"/>
                      <a:pt x="17" y="8"/>
                    </a:cubicBezTo>
                    <a:cubicBezTo>
                      <a:pt x="21" y="10"/>
                      <a:pt x="27" y="8"/>
                      <a:pt x="27" y="6"/>
                    </a:cubicBezTo>
                    <a:cubicBezTo>
                      <a:pt x="27" y="4"/>
                      <a:pt x="14" y="0"/>
                      <a:pt x="12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149">
                <a:extLst>
                  <a:ext uri="{FF2B5EF4-FFF2-40B4-BE49-F238E27FC236}">
                    <a16:creationId xmlns:a16="http://schemas.microsoft.com/office/drawing/2014/main" id="{F7177067-8DDA-4E7B-8E9C-3799DC0172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06203" y="3173848"/>
                <a:ext cx="316191" cy="317446"/>
              </a:xfrm>
              <a:custGeom>
                <a:avLst/>
                <a:gdLst>
                  <a:gd name="T0" fmla="*/ 122 w 137"/>
                  <a:gd name="T1" fmla="*/ 17 h 138"/>
                  <a:gd name="T2" fmla="*/ 99 w 137"/>
                  <a:gd name="T3" fmla="*/ 7 h 138"/>
                  <a:gd name="T4" fmla="*/ 96 w 137"/>
                  <a:gd name="T5" fmla="*/ 22 h 138"/>
                  <a:gd name="T6" fmla="*/ 86 w 137"/>
                  <a:gd name="T7" fmla="*/ 30 h 138"/>
                  <a:gd name="T8" fmla="*/ 85 w 137"/>
                  <a:gd name="T9" fmla="*/ 41 h 138"/>
                  <a:gd name="T10" fmla="*/ 93 w 137"/>
                  <a:gd name="T11" fmla="*/ 38 h 138"/>
                  <a:gd name="T12" fmla="*/ 95 w 137"/>
                  <a:gd name="T13" fmla="*/ 31 h 138"/>
                  <a:gd name="T14" fmla="*/ 112 w 137"/>
                  <a:gd name="T15" fmla="*/ 32 h 138"/>
                  <a:gd name="T16" fmla="*/ 128 w 137"/>
                  <a:gd name="T17" fmla="*/ 23 h 138"/>
                  <a:gd name="T18" fmla="*/ 130 w 137"/>
                  <a:gd name="T19" fmla="*/ 15 h 138"/>
                  <a:gd name="T20" fmla="*/ 84 w 137"/>
                  <a:gd name="T21" fmla="*/ 59 h 138"/>
                  <a:gd name="T22" fmla="*/ 75 w 137"/>
                  <a:gd name="T23" fmla="*/ 77 h 138"/>
                  <a:gd name="T24" fmla="*/ 63 w 137"/>
                  <a:gd name="T25" fmla="*/ 80 h 138"/>
                  <a:gd name="T26" fmla="*/ 52 w 137"/>
                  <a:gd name="T27" fmla="*/ 95 h 138"/>
                  <a:gd name="T28" fmla="*/ 37 w 137"/>
                  <a:gd name="T29" fmla="*/ 98 h 138"/>
                  <a:gd name="T30" fmla="*/ 13 w 137"/>
                  <a:gd name="T31" fmla="*/ 108 h 138"/>
                  <a:gd name="T32" fmla="*/ 22 w 137"/>
                  <a:gd name="T33" fmla="*/ 110 h 138"/>
                  <a:gd name="T34" fmla="*/ 45 w 137"/>
                  <a:gd name="T35" fmla="*/ 112 h 138"/>
                  <a:gd name="T36" fmla="*/ 58 w 137"/>
                  <a:gd name="T37" fmla="*/ 106 h 138"/>
                  <a:gd name="T38" fmla="*/ 70 w 137"/>
                  <a:gd name="T39" fmla="*/ 104 h 138"/>
                  <a:gd name="T40" fmla="*/ 81 w 137"/>
                  <a:gd name="T41" fmla="*/ 100 h 138"/>
                  <a:gd name="T42" fmla="*/ 91 w 137"/>
                  <a:gd name="T43" fmla="*/ 88 h 138"/>
                  <a:gd name="T44" fmla="*/ 100 w 137"/>
                  <a:gd name="T45" fmla="*/ 66 h 138"/>
                  <a:gd name="T46" fmla="*/ 86 w 137"/>
                  <a:gd name="T47" fmla="*/ 48 h 138"/>
                  <a:gd name="T48" fmla="*/ 26 w 137"/>
                  <a:gd name="T49" fmla="*/ 112 h 138"/>
                  <a:gd name="T50" fmla="*/ 29 w 137"/>
                  <a:gd name="T51" fmla="*/ 120 h 138"/>
                  <a:gd name="T52" fmla="*/ 42 w 137"/>
                  <a:gd name="T53" fmla="*/ 111 h 138"/>
                  <a:gd name="T54" fmla="*/ 17 w 137"/>
                  <a:gd name="T55" fmla="*/ 119 h 138"/>
                  <a:gd name="T56" fmla="*/ 4 w 137"/>
                  <a:gd name="T57" fmla="*/ 117 h 138"/>
                  <a:gd name="T58" fmla="*/ 6 w 137"/>
                  <a:gd name="T59" fmla="*/ 120 h 138"/>
                  <a:gd name="T60" fmla="*/ 10 w 137"/>
                  <a:gd name="T61" fmla="*/ 138 h 138"/>
                  <a:gd name="T62" fmla="*/ 17 w 137"/>
                  <a:gd name="T63" fmla="*/ 11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7" h="138">
                    <a:moveTo>
                      <a:pt x="130" y="15"/>
                    </a:moveTo>
                    <a:cubicBezTo>
                      <a:pt x="128" y="13"/>
                      <a:pt x="125" y="16"/>
                      <a:pt x="122" y="17"/>
                    </a:cubicBezTo>
                    <a:cubicBezTo>
                      <a:pt x="118" y="18"/>
                      <a:pt x="107" y="9"/>
                      <a:pt x="104" y="4"/>
                    </a:cubicBezTo>
                    <a:cubicBezTo>
                      <a:pt x="101" y="0"/>
                      <a:pt x="96" y="4"/>
                      <a:pt x="99" y="7"/>
                    </a:cubicBezTo>
                    <a:cubicBezTo>
                      <a:pt x="101" y="10"/>
                      <a:pt x="98" y="11"/>
                      <a:pt x="98" y="15"/>
                    </a:cubicBezTo>
                    <a:cubicBezTo>
                      <a:pt x="98" y="19"/>
                      <a:pt x="95" y="19"/>
                      <a:pt x="96" y="22"/>
                    </a:cubicBezTo>
                    <a:cubicBezTo>
                      <a:pt x="96" y="25"/>
                      <a:pt x="92" y="25"/>
                      <a:pt x="89" y="25"/>
                    </a:cubicBezTo>
                    <a:cubicBezTo>
                      <a:pt x="86" y="26"/>
                      <a:pt x="89" y="28"/>
                      <a:pt x="86" y="30"/>
                    </a:cubicBezTo>
                    <a:cubicBezTo>
                      <a:pt x="83" y="31"/>
                      <a:pt x="83" y="34"/>
                      <a:pt x="85" y="35"/>
                    </a:cubicBezTo>
                    <a:cubicBezTo>
                      <a:pt x="86" y="36"/>
                      <a:pt x="85" y="39"/>
                      <a:pt x="85" y="41"/>
                    </a:cubicBezTo>
                    <a:cubicBezTo>
                      <a:pt x="84" y="43"/>
                      <a:pt x="87" y="41"/>
                      <a:pt x="89" y="39"/>
                    </a:cubicBezTo>
                    <a:cubicBezTo>
                      <a:pt x="91" y="37"/>
                      <a:pt x="93" y="40"/>
                      <a:pt x="93" y="38"/>
                    </a:cubicBezTo>
                    <a:cubicBezTo>
                      <a:pt x="94" y="36"/>
                      <a:pt x="88" y="35"/>
                      <a:pt x="88" y="32"/>
                    </a:cubicBezTo>
                    <a:cubicBezTo>
                      <a:pt x="89" y="30"/>
                      <a:pt x="92" y="33"/>
                      <a:pt x="95" y="31"/>
                    </a:cubicBezTo>
                    <a:cubicBezTo>
                      <a:pt x="98" y="30"/>
                      <a:pt x="103" y="31"/>
                      <a:pt x="107" y="34"/>
                    </a:cubicBezTo>
                    <a:cubicBezTo>
                      <a:pt x="111" y="37"/>
                      <a:pt x="112" y="36"/>
                      <a:pt x="112" y="32"/>
                    </a:cubicBezTo>
                    <a:cubicBezTo>
                      <a:pt x="113" y="29"/>
                      <a:pt x="118" y="27"/>
                      <a:pt x="124" y="27"/>
                    </a:cubicBezTo>
                    <a:cubicBezTo>
                      <a:pt x="129" y="27"/>
                      <a:pt x="130" y="24"/>
                      <a:pt x="128" y="23"/>
                    </a:cubicBezTo>
                    <a:cubicBezTo>
                      <a:pt x="127" y="22"/>
                      <a:pt x="137" y="15"/>
                      <a:pt x="137" y="13"/>
                    </a:cubicBezTo>
                    <a:cubicBezTo>
                      <a:pt x="137" y="11"/>
                      <a:pt x="131" y="17"/>
                      <a:pt x="130" y="15"/>
                    </a:cubicBezTo>
                    <a:close/>
                    <a:moveTo>
                      <a:pt x="86" y="48"/>
                    </a:moveTo>
                    <a:cubicBezTo>
                      <a:pt x="84" y="49"/>
                      <a:pt x="82" y="56"/>
                      <a:pt x="84" y="59"/>
                    </a:cubicBezTo>
                    <a:cubicBezTo>
                      <a:pt x="87" y="61"/>
                      <a:pt x="80" y="65"/>
                      <a:pt x="80" y="69"/>
                    </a:cubicBezTo>
                    <a:cubicBezTo>
                      <a:pt x="81" y="74"/>
                      <a:pt x="76" y="74"/>
                      <a:pt x="75" y="77"/>
                    </a:cubicBezTo>
                    <a:cubicBezTo>
                      <a:pt x="75" y="80"/>
                      <a:pt x="72" y="80"/>
                      <a:pt x="68" y="83"/>
                    </a:cubicBezTo>
                    <a:cubicBezTo>
                      <a:pt x="64" y="86"/>
                      <a:pt x="62" y="82"/>
                      <a:pt x="63" y="80"/>
                    </a:cubicBezTo>
                    <a:cubicBezTo>
                      <a:pt x="64" y="78"/>
                      <a:pt x="57" y="81"/>
                      <a:pt x="57" y="87"/>
                    </a:cubicBezTo>
                    <a:cubicBezTo>
                      <a:pt x="57" y="92"/>
                      <a:pt x="50" y="92"/>
                      <a:pt x="52" y="95"/>
                    </a:cubicBezTo>
                    <a:cubicBezTo>
                      <a:pt x="54" y="97"/>
                      <a:pt x="47" y="99"/>
                      <a:pt x="47" y="96"/>
                    </a:cubicBezTo>
                    <a:cubicBezTo>
                      <a:pt x="47" y="94"/>
                      <a:pt x="43" y="95"/>
                      <a:pt x="37" y="98"/>
                    </a:cubicBezTo>
                    <a:cubicBezTo>
                      <a:pt x="32" y="100"/>
                      <a:pt x="28" y="95"/>
                      <a:pt x="25" y="98"/>
                    </a:cubicBezTo>
                    <a:cubicBezTo>
                      <a:pt x="22" y="101"/>
                      <a:pt x="17" y="107"/>
                      <a:pt x="13" y="108"/>
                    </a:cubicBezTo>
                    <a:cubicBezTo>
                      <a:pt x="9" y="108"/>
                      <a:pt x="11" y="113"/>
                      <a:pt x="13" y="112"/>
                    </a:cubicBezTo>
                    <a:cubicBezTo>
                      <a:pt x="16" y="111"/>
                      <a:pt x="20" y="112"/>
                      <a:pt x="22" y="110"/>
                    </a:cubicBezTo>
                    <a:cubicBezTo>
                      <a:pt x="23" y="108"/>
                      <a:pt x="35" y="105"/>
                      <a:pt x="42" y="105"/>
                    </a:cubicBezTo>
                    <a:cubicBezTo>
                      <a:pt x="49" y="105"/>
                      <a:pt x="45" y="109"/>
                      <a:pt x="45" y="112"/>
                    </a:cubicBezTo>
                    <a:cubicBezTo>
                      <a:pt x="46" y="116"/>
                      <a:pt x="52" y="115"/>
                      <a:pt x="55" y="112"/>
                    </a:cubicBezTo>
                    <a:cubicBezTo>
                      <a:pt x="58" y="108"/>
                      <a:pt x="60" y="109"/>
                      <a:pt x="58" y="106"/>
                    </a:cubicBezTo>
                    <a:cubicBezTo>
                      <a:pt x="55" y="104"/>
                      <a:pt x="58" y="102"/>
                      <a:pt x="60" y="105"/>
                    </a:cubicBezTo>
                    <a:cubicBezTo>
                      <a:pt x="62" y="108"/>
                      <a:pt x="68" y="108"/>
                      <a:pt x="70" y="104"/>
                    </a:cubicBezTo>
                    <a:cubicBezTo>
                      <a:pt x="73" y="101"/>
                      <a:pt x="73" y="105"/>
                      <a:pt x="76" y="105"/>
                    </a:cubicBezTo>
                    <a:cubicBezTo>
                      <a:pt x="79" y="105"/>
                      <a:pt x="81" y="98"/>
                      <a:pt x="81" y="100"/>
                    </a:cubicBezTo>
                    <a:cubicBezTo>
                      <a:pt x="81" y="103"/>
                      <a:pt x="86" y="102"/>
                      <a:pt x="89" y="99"/>
                    </a:cubicBezTo>
                    <a:cubicBezTo>
                      <a:pt x="91" y="96"/>
                      <a:pt x="89" y="90"/>
                      <a:pt x="91" y="88"/>
                    </a:cubicBezTo>
                    <a:cubicBezTo>
                      <a:pt x="93" y="85"/>
                      <a:pt x="94" y="79"/>
                      <a:pt x="93" y="75"/>
                    </a:cubicBezTo>
                    <a:cubicBezTo>
                      <a:pt x="91" y="72"/>
                      <a:pt x="97" y="69"/>
                      <a:pt x="100" y="66"/>
                    </a:cubicBezTo>
                    <a:cubicBezTo>
                      <a:pt x="103" y="64"/>
                      <a:pt x="96" y="49"/>
                      <a:pt x="96" y="45"/>
                    </a:cubicBezTo>
                    <a:cubicBezTo>
                      <a:pt x="96" y="41"/>
                      <a:pt x="88" y="47"/>
                      <a:pt x="86" y="48"/>
                    </a:cubicBezTo>
                    <a:close/>
                    <a:moveTo>
                      <a:pt x="34" y="110"/>
                    </a:moveTo>
                    <a:cubicBezTo>
                      <a:pt x="33" y="112"/>
                      <a:pt x="30" y="111"/>
                      <a:pt x="26" y="112"/>
                    </a:cubicBezTo>
                    <a:cubicBezTo>
                      <a:pt x="22" y="113"/>
                      <a:pt x="22" y="122"/>
                      <a:pt x="25" y="123"/>
                    </a:cubicBezTo>
                    <a:cubicBezTo>
                      <a:pt x="27" y="123"/>
                      <a:pt x="29" y="123"/>
                      <a:pt x="29" y="120"/>
                    </a:cubicBezTo>
                    <a:cubicBezTo>
                      <a:pt x="30" y="118"/>
                      <a:pt x="34" y="117"/>
                      <a:pt x="36" y="118"/>
                    </a:cubicBezTo>
                    <a:cubicBezTo>
                      <a:pt x="39" y="119"/>
                      <a:pt x="42" y="114"/>
                      <a:pt x="42" y="111"/>
                    </a:cubicBezTo>
                    <a:cubicBezTo>
                      <a:pt x="42" y="107"/>
                      <a:pt x="35" y="107"/>
                      <a:pt x="34" y="110"/>
                    </a:cubicBezTo>
                    <a:close/>
                    <a:moveTo>
                      <a:pt x="17" y="119"/>
                    </a:moveTo>
                    <a:cubicBezTo>
                      <a:pt x="17" y="117"/>
                      <a:pt x="12" y="117"/>
                      <a:pt x="12" y="115"/>
                    </a:cubicBezTo>
                    <a:cubicBezTo>
                      <a:pt x="11" y="113"/>
                      <a:pt x="8" y="114"/>
                      <a:pt x="4" y="117"/>
                    </a:cubicBezTo>
                    <a:cubicBezTo>
                      <a:pt x="1" y="119"/>
                      <a:pt x="0" y="120"/>
                      <a:pt x="1" y="122"/>
                    </a:cubicBezTo>
                    <a:cubicBezTo>
                      <a:pt x="2" y="125"/>
                      <a:pt x="5" y="123"/>
                      <a:pt x="6" y="120"/>
                    </a:cubicBezTo>
                    <a:cubicBezTo>
                      <a:pt x="6" y="117"/>
                      <a:pt x="9" y="124"/>
                      <a:pt x="7" y="128"/>
                    </a:cubicBezTo>
                    <a:cubicBezTo>
                      <a:pt x="5" y="132"/>
                      <a:pt x="7" y="138"/>
                      <a:pt x="10" y="138"/>
                    </a:cubicBezTo>
                    <a:cubicBezTo>
                      <a:pt x="12" y="137"/>
                      <a:pt x="15" y="129"/>
                      <a:pt x="19" y="124"/>
                    </a:cubicBezTo>
                    <a:cubicBezTo>
                      <a:pt x="22" y="120"/>
                      <a:pt x="17" y="121"/>
                      <a:pt x="17" y="1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150">
                <a:extLst>
                  <a:ext uri="{FF2B5EF4-FFF2-40B4-BE49-F238E27FC236}">
                    <a16:creationId xmlns:a16="http://schemas.microsoft.com/office/drawing/2014/main" id="{1A2DE3E3-160F-4073-B39F-222A01FB8F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2385" y="2981876"/>
                <a:ext cx="1112942" cy="770401"/>
              </a:xfrm>
              <a:custGeom>
                <a:avLst/>
                <a:gdLst>
                  <a:gd name="T0" fmla="*/ 459 w 483"/>
                  <a:gd name="T1" fmla="*/ 62 h 334"/>
                  <a:gd name="T2" fmla="*/ 436 w 483"/>
                  <a:gd name="T3" fmla="*/ 45 h 334"/>
                  <a:gd name="T4" fmla="*/ 416 w 483"/>
                  <a:gd name="T5" fmla="*/ 18 h 334"/>
                  <a:gd name="T6" fmla="*/ 388 w 483"/>
                  <a:gd name="T7" fmla="*/ 1 h 334"/>
                  <a:gd name="T8" fmla="*/ 369 w 483"/>
                  <a:gd name="T9" fmla="*/ 15 h 334"/>
                  <a:gd name="T10" fmla="*/ 353 w 483"/>
                  <a:gd name="T11" fmla="*/ 38 h 334"/>
                  <a:gd name="T12" fmla="*/ 329 w 483"/>
                  <a:gd name="T13" fmla="*/ 52 h 334"/>
                  <a:gd name="T14" fmla="*/ 344 w 483"/>
                  <a:gd name="T15" fmla="*/ 62 h 334"/>
                  <a:gd name="T16" fmla="*/ 343 w 483"/>
                  <a:gd name="T17" fmla="*/ 75 h 334"/>
                  <a:gd name="T18" fmla="*/ 301 w 483"/>
                  <a:gd name="T19" fmla="*/ 90 h 334"/>
                  <a:gd name="T20" fmla="*/ 271 w 483"/>
                  <a:gd name="T21" fmla="*/ 116 h 334"/>
                  <a:gd name="T22" fmla="*/ 225 w 483"/>
                  <a:gd name="T23" fmla="*/ 118 h 334"/>
                  <a:gd name="T24" fmla="*/ 172 w 483"/>
                  <a:gd name="T25" fmla="*/ 111 h 334"/>
                  <a:gd name="T26" fmla="*/ 150 w 483"/>
                  <a:gd name="T27" fmla="*/ 89 h 334"/>
                  <a:gd name="T28" fmla="*/ 130 w 483"/>
                  <a:gd name="T29" fmla="*/ 64 h 334"/>
                  <a:gd name="T30" fmla="*/ 109 w 483"/>
                  <a:gd name="T31" fmla="*/ 46 h 334"/>
                  <a:gd name="T32" fmla="*/ 98 w 483"/>
                  <a:gd name="T33" fmla="*/ 54 h 334"/>
                  <a:gd name="T34" fmla="*/ 79 w 483"/>
                  <a:gd name="T35" fmla="*/ 69 h 334"/>
                  <a:gd name="T36" fmla="*/ 63 w 483"/>
                  <a:gd name="T37" fmla="*/ 86 h 334"/>
                  <a:gd name="T38" fmla="*/ 56 w 483"/>
                  <a:gd name="T39" fmla="*/ 107 h 334"/>
                  <a:gd name="T40" fmla="*/ 37 w 483"/>
                  <a:gd name="T41" fmla="*/ 125 h 334"/>
                  <a:gd name="T42" fmla="*/ 14 w 483"/>
                  <a:gd name="T43" fmla="*/ 132 h 334"/>
                  <a:gd name="T44" fmla="*/ 0 w 483"/>
                  <a:gd name="T45" fmla="*/ 143 h 334"/>
                  <a:gd name="T46" fmla="*/ 11 w 483"/>
                  <a:gd name="T47" fmla="*/ 166 h 334"/>
                  <a:gd name="T48" fmla="*/ 28 w 483"/>
                  <a:gd name="T49" fmla="*/ 181 h 334"/>
                  <a:gd name="T50" fmla="*/ 42 w 483"/>
                  <a:gd name="T51" fmla="*/ 176 h 334"/>
                  <a:gd name="T52" fmla="*/ 40 w 483"/>
                  <a:gd name="T53" fmla="*/ 197 h 334"/>
                  <a:gd name="T54" fmla="*/ 40 w 483"/>
                  <a:gd name="T55" fmla="*/ 217 h 334"/>
                  <a:gd name="T56" fmla="*/ 55 w 483"/>
                  <a:gd name="T57" fmla="*/ 229 h 334"/>
                  <a:gd name="T58" fmla="*/ 98 w 483"/>
                  <a:gd name="T59" fmla="*/ 247 h 334"/>
                  <a:gd name="T60" fmla="*/ 116 w 483"/>
                  <a:gd name="T61" fmla="*/ 251 h 334"/>
                  <a:gd name="T62" fmla="*/ 131 w 483"/>
                  <a:gd name="T63" fmla="*/ 248 h 334"/>
                  <a:gd name="T64" fmla="*/ 150 w 483"/>
                  <a:gd name="T65" fmla="*/ 243 h 334"/>
                  <a:gd name="T66" fmla="*/ 173 w 483"/>
                  <a:gd name="T67" fmla="*/ 243 h 334"/>
                  <a:gd name="T68" fmla="*/ 187 w 483"/>
                  <a:gd name="T69" fmla="*/ 251 h 334"/>
                  <a:gd name="T70" fmla="*/ 183 w 483"/>
                  <a:gd name="T71" fmla="*/ 282 h 334"/>
                  <a:gd name="T72" fmla="*/ 195 w 483"/>
                  <a:gd name="T73" fmla="*/ 299 h 334"/>
                  <a:gd name="T74" fmla="*/ 213 w 483"/>
                  <a:gd name="T75" fmla="*/ 307 h 334"/>
                  <a:gd name="T76" fmla="*/ 226 w 483"/>
                  <a:gd name="T77" fmla="*/ 294 h 334"/>
                  <a:gd name="T78" fmla="*/ 251 w 483"/>
                  <a:gd name="T79" fmla="*/ 292 h 334"/>
                  <a:gd name="T80" fmla="*/ 268 w 483"/>
                  <a:gd name="T81" fmla="*/ 303 h 334"/>
                  <a:gd name="T82" fmla="*/ 281 w 483"/>
                  <a:gd name="T83" fmla="*/ 313 h 334"/>
                  <a:gd name="T84" fmla="*/ 318 w 483"/>
                  <a:gd name="T85" fmla="*/ 294 h 334"/>
                  <a:gd name="T86" fmla="*/ 346 w 483"/>
                  <a:gd name="T87" fmla="*/ 279 h 334"/>
                  <a:gd name="T88" fmla="*/ 360 w 483"/>
                  <a:gd name="T89" fmla="*/ 263 h 334"/>
                  <a:gd name="T90" fmla="*/ 373 w 483"/>
                  <a:gd name="T91" fmla="*/ 246 h 334"/>
                  <a:gd name="T92" fmla="*/ 376 w 483"/>
                  <a:gd name="T93" fmla="*/ 230 h 334"/>
                  <a:gd name="T94" fmla="*/ 372 w 483"/>
                  <a:gd name="T95" fmla="*/ 218 h 334"/>
                  <a:gd name="T96" fmla="*/ 370 w 483"/>
                  <a:gd name="T97" fmla="*/ 207 h 334"/>
                  <a:gd name="T98" fmla="*/ 360 w 483"/>
                  <a:gd name="T99" fmla="*/ 180 h 334"/>
                  <a:gd name="T100" fmla="*/ 382 w 483"/>
                  <a:gd name="T101" fmla="*/ 167 h 334"/>
                  <a:gd name="T102" fmla="*/ 354 w 483"/>
                  <a:gd name="T103" fmla="*/ 159 h 334"/>
                  <a:gd name="T104" fmla="*/ 365 w 483"/>
                  <a:gd name="T105" fmla="*/ 137 h 334"/>
                  <a:gd name="T106" fmla="*/ 378 w 483"/>
                  <a:gd name="T107" fmla="*/ 149 h 334"/>
                  <a:gd name="T108" fmla="*/ 414 w 483"/>
                  <a:gd name="T109" fmla="*/ 128 h 334"/>
                  <a:gd name="T110" fmla="*/ 432 w 483"/>
                  <a:gd name="T111" fmla="*/ 120 h 334"/>
                  <a:gd name="T112" fmla="*/ 452 w 483"/>
                  <a:gd name="T113" fmla="*/ 112 h 334"/>
                  <a:gd name="T114" fmla="*/ 454 w 483"/>
                  <a:gd name="T115" fmla="*/ 91 h 334"/>
                  <a:gd name="T116" fmla="*/ 476 w 483"/>
                  <a:gd name="T117" fmla="*/ 76 h 334"/>
                  <a:gd name="T118" fmla="*/ 368 w 483"/>
                  <a:gd name="T119" fmla="*/ 298 h 334"/>
                  <a:gd name="T120" fmla="*/ 271 w 483"/>
                  <a:gd name="T121" fmla="*/ 328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3" h="334">
                    <a:moveTo>
                      <a:pt x="480" y="59"/>
                    </a:moveTo>
                    <a:cubicBezTo>
                      <a:pt x="480" y="55"/>
                      <a:pt x="475" y="56"/>
                      <a:pt x="474" y="58"/>
                    </a:cubicBezTo>
                    <a:cubicBezTo>
                      <a:pt x="472" y="59"/>
                      <a:pt x="467" y="58"/>
                      <a:pt x="466" y="60"/>
                    </a:cubicBezTo>
                    <a:cubicBezTo>
                      <a:pt x="465" y="63"/>
                      <a:pt x="462" y="62"/>
                      <a:pt x="459" y="62"/>
                    </a:cubicBezTo>
                    <a:cubicBezTo>
                      <a:pt x="456" y="63"/>
                      <a:pt x="451" y="61"/>
                      <a:pt x="451" y="59"/>
                    </a:cubicBezTo>
                    <a:cubicBezTo>
                      <a:pt x="451" y="57"/>
                      <a:pt x="449" y="55"/>
                      <a:pt x="449" y="52"/>
                    </a:cubicBezTo>
                    <a:cubicBezTo>
                      <a:pt x="450" y="50"/>
                      <a:pt x="446" y="51"/>
                      <a:pt x="444" y="48"/>
                    </a:cubicBezTo>
                    <a:cubicBezTo>
                      <a:pt x="441" y="46"/>
                      <a:pt x="436" y="44"/>
                      <a:pt x="436" y="45"/>
                    </a:cubicBezTo>
                    <a:cubicBezTo>
                      <a:pt x="435" y="45"/>
                      <a:pt x="432" y="42"/>
                      <a:pt x="428" y="42"/>
                    </a:cubicBezTo>
                    <a:cubicBezTo>
                      <a:pt x="424" y="42"/>
                      <a:pt x="424" y="39"/>
                      <a:pt x="425" y="37"/>
                    </a:cubicBezTo>
                    <a:cubicBezTo>
                      <a:pt x="425" y="36"/>
                      <a:pt x="421" y="31"/>
                      <a:pt x="421" y="28"/>
                    </a:cubicBezTo>
                    <a:cubicBezTo>
                      <a:pt x="420" y="25"/>
                      <a:pt x="417" y="24"/>
                      <a:pt x="416" y="18"/>
                    </a:cubicBezTo>
                    <a:cubicBezTo>
                      <a:pt x="415" y="12"/>
                      <a:pt x="411" y="14"/>
                      <a:pt x="412" y="11"/>
                    </a:cubicBezTo>
                    <a:cubicBezTo>
                      <a:pt x="413" y="8"/>
                      <a:pt x="408" y="7"/>
                      <a:pt x="407" y="5"/>
                    </a:cubicBezTo>
                    <a:cubicBezTo>
                      <a:pt x="406" y="3"/>
                      <a:pt x="401" y="4"/>
                      <a:pt x="397" y="2"/>
                    </a:cubicBezTo>
                    <a:cubicBezTo>
                      <a:pt x="393" y="0"/>
                      <a:pt x="391" y="2"/>
                      <a:pt x="388" y="1"/>
                    </a:cubicBezTo>
                    <a:cubicBezTo>
                      <a:pt x="385" y="0"/>
                      <a:pt x="377" y="2"/>
                      <a:pt x="376" y="2"/>
                    </a:cubicBezTo>
                    <a:cubicBezTo>
                      <a:pt x="375" y="2"/>
                      <a:pt x="369" y="0"/>
                      <a:pt x="366" y="5"/>
                    </a:cubicBezTo>
                    <a:cubicBezTo>
                      <a:pt x="363" y="9"/>
                      <a:pt x="365" y="9"/>
                      <a:pt x="367" y="9"/>
                    </a:cubicBezTo>
                    <a:cubicBezTo>
                      <a:pt x="368" y="9"/>
                      <a:pt x="369" y="13"/>
                      <a:pt x="369" y="15"/>
                    </a:cubicBezTo>
                    <a:cubicBezTo>
                      <a:pt x="369" y="16"/>
                      <a:pt x="367" y="18"/>
                      <a:pt x="365" y="19"/>
                    </a:cubicBezTo>
                    <a:cubicBezTo>
                      <a:pt x="364" y="19"/>
                      <a:pt x="361" y="25"/>
                      <a:pt x="360" y="26"/>
                    </a:cubicBezTo>
                    <a:cubicBezTo>
                      <a:pt x="360" y="28"/>
                      <a:pt x="356" y="33"/>
                      <a:pt x="357" y="35"/>
                    </a:cubicBezTo>
                    <a:cubicBezTo>
                      <a:pt x="357" y="36"/>
                      <a:pt x="355" y="38"/>
                      <a:pt x="353" y="38"/>
                    </a:cubicBezTo>
                    <a:cubicBezTo>
                      <a:pt x="351" y="39"/>
                      <a:pt x="347" y="42"/>
                      <a:pt x="345" y="42"/>
                    </a:cubicBezTo>
                    <a:cubicBezTo>
                      <a:pt x="344" y="43"/>
                      <a:pt x="338" y="42"/>
                      <a:pt x="338" y="40"/>
                    </a:cubicBezTo>
                    <a:cubicBezTo>
                      <a:pt x="337" y="40"/>
                      <a:pt x="337" y="39"/>
                      <a:pt x="336" y="39"/>
                    </a:cubicBezTo>
                    <a:cubicBezTo>
                      <a:pt x="329" y="52"/>
                      <a:pt x="329" y="52"/>
                      <a:pt x="329" y="52"/>
                    </a:cubicBezTo>
                    <a:cubicBezTo>
                      <a:pt x="329" y="56"/>
                      <a:pt x="329" y="56"/>
                      <a:pt x="329" y="56"/>
                    </a:cubicBezTo>
                    <a:cubicBezTo>
                      <a:pt x="329" y="56"/>
                      <a:pt x="325" y="57"/>
                      <a:pt x="328" y="60"/>
                    </a:cubicBezTo>
                    <a:cubicBezTo>
                      <a:pt x="331" y="63"/>
                      <a:pt x="331" y="61"/>
                      <a:pt x="336" y="61"/>
                    </a:cubicBezTo>
                    <a:cubicBezTo>
                      <a:pt x="341" y="61"/>
                      <a:pt x="343" y="64"/>
                      <a:pt x="344" y="62"/>
                    </a:cubicBezTo>
                    <a:cubicBezTo>
                      <a:pt x="345" y="59"/>
                      <a:pt x="349" y="57"/>
                      <a:pt x="352" y="61"/>
                    </a:cubicBezTo>
                    <a:cubicBezTo>
                      <a:pt x="354" y="64"/>
                      <a:pt x="362" y="69"/>
                      <a:pt x="362" y="71"/>
                    </a:cubicBezTo>
                    <a:cubicBezTo>
                      <a:pt x="361" y="74"/>
                      <a:pt x="357" y="74"/>
                      <a:pt x="354" y="73"/>
                    </a:cubicBezTo>
                    <a:cubicBezTo>
                      <a:pt x="351" y="71"/>
                      <a:pt x="346" y="75"/>
                      <a:pt x="343" y="75"/>
                    </a:cubicBezTo>
                    <a:cubicBezTo>
                      <a:pt x="340" y="75"/>
                      <a:pt x="337" y="76"/>
                      <a:pt x="333" y="79"/>
                    </a:cubicBezTo>
                    <a:cubicBezTo>
                      <a:pt x="330" y="82"/>
                      <a:pt x="331" y="85"/>
                      <a:pt x="326" y="85"/>
                    </a:cubicBezTo>
                    <a:cubicBezTo>
                      <a:pt x="322" y="86"/>
                      <a:pt x="319" y="85"/>
                      <a:pt x="314" y="89"/>
                    </a:cubicBezTo>
                    <a:cubicBezTo>
                      <a:pt x="309" y="93"/>
                      <a:pt x="303" y="91"/>
                      <a:pt x="301" y="90"/>
                    </a:cubicBezTo>
                    <a:cubicBezTo>
                      <a:pt x="299" y="89"/>
                      <a:pt x="296" y="89"/>
                      <a:pt x="294" y="92"/>
                    </a:cubicBezTo>
                    <a:cubicBezTo>
                      <a:pt x="292" y="96"/>
                      <a:pt x="296" y="97"/>
                      <a:pt x="296" y="102"/>
                    </a:cubicBezTo>
                    <a:cubicBezTo>
                      <a:pt x="295" y="106"/>
                      <a:pt x="290" y="105"/>
                      <a:pt x="286" y="109"/>
                    </a:cubicBezTo>
                    <a:cubicBezTo>
                      <a:pt x="282" y="114"/>
                      <a:pt x="275" y="116"/>
                      <a:pt x="271" y="116"/>
                    </a:cubicBezTo>
                    <a:cubicBezTo>
                      <a:pt x="268" y="115"/>
                      <a:pt x="260" y="113"/>
                      <a:pt x="253" y="116"/>
                    </a:cubicBezTo>
                    <a:cubicBezTo>
                      <a:pt x="246" y="119"/>
                      <a:pt x="242" y="124"/>
                      <a:pt x="239" y="123"/>
                    </a:cubicBezTo>
                    <a:cubicBezTo>
                      <a:pt x="237" y="123"/>
                      <a:pt x="237" y="120"/>
                      <a:pt x="233" y="120"/>
                    </a:cubicBezTo>
                    <a:cubicBezTo>
                      <a:pt x="229" y="121"/>
                      <a:pt x="227" y="120"/>
                      <a:pt x="225" y="118"/>
                    </a:cubicBezTo>
                    <a:cubicBezTo>
                      <a:pt x="222" y="117"/>
                      <a:pt x="220" y="119"/>
                      <a:pt x="216" y="116"/>
                    </a:cubicBezTo>
                    <a:cubicBezTo>
                      <a:pt x="212" y="113"/>
                      <a:pt x="204" y="113"/>
                      <a:pt x="201" y="113"/>
                    </a:cubicBezTo>
                    <a:cubicBezTo>
                      <a:pt x="198" y="112"/>
                      <a:pt x="186" y="113"/>
                      <a:pt x="182" y="112"/>
                    </a:cubicBezTo>
                    <a:cubicBezTo>
                      <a:pt x="178" y="112"/>
                      <a:pt x="172" y="113"/>
                      <a:pt x="172" y="111"/>
                    </a:cubicBezTo>
                    <a:cubicBezTo>
                      <a:pt x="171" y="109"/>
                      <a:pt x="168" y="108"/>
                      <a:pt x="167" y="103"/>
                    </a:cubicBezTo>
                    <a:cubicBezTo>
                      <a:pt x="166" y="98"/>
                      <a:pt x="164" y="97"/>
                      <a:pt x="161" y="96"/>
                    </a:cubicBezTo>
                    <a:cubicBezTo>
                      <a:pt x="158" y="96"/>
                      <a:pt x="158" y="93"/>
                      <a:pt x="156" y="93"/>
                    </a:cubicBezTo>
                    <a:cubicBezTo>
                      <a:pt x="155" y="93"/>
                      <a:pt x="153" y="89"/>
                      <a:pt x="150" y="89"/>
                    </a:cubicBezTo>
                    <a:cubicBezTo>
                      <a:pt x="146" y="89"/>
                      <a:pt x="133" y="88"/>
                      <a:pt x="132" y="85"/>
                    </a:cubicBezTo>
                    <a:cubicBezTo>
                      <a:pt x="130" y="82"/>
                      <a:pt x="133" y="81"/>
                      <a:pt x="133" y="78"/>
                    </a:cubicBezTo>
                    <a:cubicBezTo>
                      <a:pt x="133" y="75"/>
                      <a:pt x="135" y="71"/>
                      <a:pt x="134" y="70"/>
                    </a:cubicBezTo>
                    <a:cubicBezTo>
                      <a:pt x="132" y="69"/>
                      <a:pt x="130" y="66"/>
                      <a:pt x="130" y="64"/>
                    </a:cubicBezTo>
                    <a:cubicBezTo>
                      <a:pt x="129" y="62"/>
                      <a:pt x="125" y="58"/>
                      <a:pt x="123" y="58"/>
                    </a:cubicBezTo>
                    <a:cubicBezTo>
                      <a:pt x="120" y="58"/>
                      <a:pt x="118" y="56"/>
                      <a:pt x="116" y="54"/>
                    </a:cubicBezTo>
                    <a:cubicBezTo>
                      <a:pt x="113" y="52"/>
                      <a:pt x="111" y="52"/>
                      <a:pt x="110" y="47"/>
                    </a:cubicBezTo>
                    <a:cubicBezTo>
                      <a:pt x="110" y="47"/>
                      <a:pt x="110" y="46"/>
                      <a:pt x="109" y="46"/>
                    </a:cubicBezTo>
                    <a:cubicBezTo>
                      <a:pt x="109" y="46"/>
                      <a:pt x="107" y="45"/>
                      <a:pt x="106" y="45"/>
                    </a:cubicBezTo>
                    <a:cubicBezTo>
                      <a:pt x="106" y="45"/>
                      <a:pt x="105" y="45"/>
                      <a:pt x="104" y="44"/>
                    </a:cubicBezTo>
                    <a:cubicBezTo>
                      <a:pt x="104" y="47"/>
                      <a:pt x="102" y="48"/>
                      <a:pt x="102" y="49"/>
                    </a:cubicBezTo>
                    <a:cubicBezTo>
                      <a:pt x="102" y="51"/>
                      <a:pt x="101" y="54"/>
                      <a:pt x="98" y="54"/>
                    </a:cubicBezTo>
                    <a:cubicBezTo>
                      <a:pt x="95" y="54"/>
                      <a:pt x="93" y="56"/>
                      <a:pt x="93" y="60"/>
                    </a:cubicBezTo>
                    <a:cubicBezTo>
                      <a:pt x="93" y="64"/>
                      <a:pt x="95" y="65"/>
                      <a:pt x="94" y="66"/>
                    </a:cubicBezTo>
                    <a:cubicBezTo>
                      <a:pt x="93" y="68"/>
                      <a:pt x="88" y="70"/>
                      <a:pt x="86" y="69"/>
                    </a:cubicBezTo>
                    <a:cubicBezTo>
                      <a:pt x="85" y="68"/>
                      <a:pt x="82" y="69"/>
                      <a:pt x="79" y="69"/>
                    </a:cubicBezTo>
                    <a:cubicBezTo>
                      <a:pt x="76" y="68"/>
                      <a:pt x="74" y="65"/>
                      <a:pt x="74" y="69"/>
                    </a:cubicBezTo>
                    <a:cubicBezTo>
                      <a:pt x="73" y="72"/>
                      <a:pt x="67" y="83"/>
                      <a:pt x="69" y="84"/>
                    </a:cubicBezTo>
                    <a:cubicBezTo>
                      <a:pt x="70" y="85"/>
                      <a:pt x="71" y="88"/>
                      <a:pt x="69" y="88"/>
                    </a:cubicBezTo>
                    <a:cubicBezTo>
                      <a:pt x="66" y="88"/>
                      <a:pt x="64" y="87"/>
                      <a:pt x="63" y="86"/>
                    </a:cubicBezTo>
                    <a:cubicBezTo>
                      <a:pt x="62" y="85"/>
                      <a:pt x="58" y="88"/>
                      <a:pt x="55" y="88"/>
                    </a:cubicBezTo>
                    <a:cubicBezTo>
                      <a:pt x="54" y="88"/>
                      <a:pt x="49" y="90"/>
                      <a:pt x="51" y="91"/>
                    </a:cubicBezTo>
                    <a:cubicBezTo>
                      <a:pt x="52" y="92"/>
                      <a:pt x="52" y="96"/>
                      <a:pt x="52" y="98"/>
                    </a:cubicBezTo>
                    <a:cubicBezTo>
                      <a:pt x="52" y="100"/>
                      <a:pt x="56" y="105"/>
                      <a:pt x="56" y="107"/>
                    </a:cubicBezTo>
                    <a:cubicBezTo>
                      <a:pt x="55" y="109"/>
                      <a:pt x="51" y="111"/>
                      <a:pt x="51" y="113"/>
                    </a:cubicBezTo>
                    <a:cubicBezTo>
                      <a:pt x="51" y="115"/>
                      <a:pt x="52" y="117"/>
                      <a:pt x="51" y="118"/>
                    </a:cubicBezTo>
                    <a:cubicBezTo>
                      <a:pt x="50" y="118"/>
                      <a:pt x="46" y="120"/>
                      <a:pt x="44" y="121"/>
                    </a:cubicBezTo>
                    <a:cubicBezTo>
                      <a:pt x="42" y="123"/>
                      <a:pt x="39" y="123"/>
                      <a:pt x="37" y="125"/>
                    </a:cubicBezTo>
                    <a:cubicBezTo>
                      <a:pt x="36" y="127"/>
                      <a:pt x="35" y="129"/>
                      <a:pt x="31" y="129"/>
                    </a:cubicBezTo>
                    <a:cubicBezTo>
                      <a:pt x="28" y="128"/>
                      <a:pt x="26" y="128"/>
                      <a:pt x="24" y="131"/>
                    </a:cubicBezTo>
                    <a:cubicBezTo>
                      <a:pt x="21" y="134"/>
                      <a:pt x="21" y="132"/>
                      <a:pt x="19" y="134"/>
                    </a:cubicBezTo>
                    <a:cubicBezTo>
                      <a:pt x="17" y="135"/>
                      <a:pt x="15" y="133"/>
                      <a:pt x="14" y="132"/>
                    </a:cubicBezTo>
                    <a:cubicBezTo>
                      <a:pt x="12" y="132"/>
                      <a:pt x="11" y="134"/>
                      <a:pt x="9" y="134"/>
                    </a:cubicBezTo>
                    <a:cubicBezTo>
                      <a:pt x="8" y="134"/>
                      <a:pt x="6" y="136"/>
                      <a:pt x="5" y="137"/>
                    </a:cubicBezTo>
                    <a:cubicBezTo>
                      <a:pt x="3" y="137"/>
                      <a:pt x="1" y="137"/>
                      <a:pt x="1" y="139"/>
                    </a:cubicBezTo>
                    <a:cubicBezTo>
                      <a:pt x="1" y="140"/>
                      <a:pt x="1" y="142"/>
                      <a:pt x="0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1" y="150"/>
                      <a:pt x="1" y="150"/>
                      <a:pt x="1" y="150"/>
                    </a:cubicBezTo>
                    <a:cubicBezTo>
                      <a:pt x="1" y="150"/>
                      <a:pt x="9" y="152"/>
                      <a:pt x="9" y="155"/>
                    </a:cubicBezTo>
                    <a:cubicBezTo>
                      <a:pt x="9" y="157"/>
                      <a:pt x="11" y="166"/>
                      <a:pt x="11" y="166"/>
                    </a:cubicBezTo>
                    <a:cubicBezTo>
                      <a:pt x="11" y="166"/>
                      <a:pt x="10" y="166"/>
                      <a:pt x="10" y="166"/>
                    </a:cubicBezTo>
                    <a:cubicBezTo>
                      <a:pt x="13" y="168"/>
                      <a:pt x="18" y="171"/>
                      <a:pt x="18" y="172"/>
                    </a:cubicBezTo>
                    <a:cubicBezTo>
                      <a:pt x="18" y="173"/>
                      <a:pt x="18" y="176"/>
                      <a:pt x="22" y="178"/>
                    </a:cubicBezTo>
                    <a:cubicBezTo>
                      <a:pt x="24" y="179"/>
                      <a:pt x="27" y="180"/>
                      <a:pt x="28" y="181"/>
                    </a:cubicBezTo>
                    <a:cubicBezTo>
                      <a:pt x="28" y="181"/>
                      <a:pt x="28" y="180"/>
                      <a:pt x="28" y="180"/>
                    </a:cubicBezTo>
                    <a:cubicBezTo>
                      <a:pt x="32" y="180"/>
                      <a:pt x="32" y="180"/>
                      <a:pt x="32" y="180"/>
                    </a:cubicBezTo>
                    <a:cubicBezTo>
                      <a:pt x="32" y="180"/>
                      <a:pt x="32" y="181"/>
                      <a:pt x="33" y="182"/>
                    </a:cubicBezTo>
                    <a:cubicBezTo>
                      <a:pt x="34" y="179"/>
                      <a:pt x="40" y="176"/>
                      <a:pt x="42" y="176"/>
                    </a:cubicBezTo>
                    <a:cubicBezTo>
                      <a:pt x="45" y="177"/>
                      <a:pt x="52" y="182"/>
                      <a:pt x="52" y="184"/>
                    </a:cubicBezTo>
                    <a:cubicBezTo>
                      <a:pt x="51" y="186"/>
                      <a:pt x="46" y="193"/>
                      <a:pt x="44" y="194"/>
                    </a:cubicBezTo>
                    <a:cubicBezTo>
                      <a:pt x="43" y="194"/>
                      <a:pt x="42" y="194"/>
                      <a:pt x="40" y="194"/>
                    </a:cubicBezTo>
                    <a:cubicBezTo>
                      <a:pt x="40" y="195"/>
                      <a:pt x="40" y="196"/>
                      <a:pt x="40" y="197"/>
                    </a:cubicBezTo>
                    <a:cubicBezTo>
                      <a:pt x="40" y="198"/>
                      <a:pt x="43" y="201"/>
                      <a:pt x="44" y="204"/>
                    </a:cubicBezTo>
                    <a:cubicBezTo>
                      <a:pt x="46" y="207"/>
                      <a:pt x="42" y="209"/>
                      <a:pt x="39" y="207"/>
                    </a:cubicBezTo>
                    <a:cubicBezTo>
                      <a:pt x="37" y="205"/>
                      <a:pt x="36" y="209"/>
                      <a:pt x="38" y="210"/>
                    </a:cubicBezTo>
                    <a:cubicBezTo>
                      <a:pt x="39" y="212"/>
                      <a:pt x="38" y="216"/>
                      <a:pt x="40" y="217"/>
                    </a:cubicBezTo>
                    <a:cubicBezTo>
                      <a:pt x="43" y="217"/>
                      <a:pt x="45" y="221"/>
                      <a:pt x="47" y="221"/>
                    </a:cubicBezTo>
                    <a:cubicBezTo>
                      <a:pt x="50" y="221"/>
                      <a:pt x="52" y="225"/>
                      <a:pt x="52" y="225"/>
                    </a:cubicBezTo>
                    <a:cubicBezTo>
                      <a:pt x="52" y="225"/>
                      <a:pt x="55" y="228"/>
                      <a:pt x="55" y="229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58" y="229"/>
                      <a:pt x="60" y="229"/>
                      <a:pt x="60" y="228"/>
                    </a:cubicBezTo>
                    <a:cubicBezTo>
                      <a:pt x="60" y="227"/>
                      <a:pt x="64" y="227"/>
                      <a:pt x="67" y="229"/>
                    </a:cubicBezTo>
                    <a:cubicBezTo>
                      <a:pt x="69" y="232"/>
                      <a:pt x="79" y="238"/>
                      <a:pt x="83" y="241"/>
                    </a:cubicBezTo>
                    <a:cubicBezTo>
                      <a:pt x="87" y="244"/>
                      <a:pt x="95" y="248"/>
                      <a:pt x="98" y="247"/>
                    </a:cubicBezTo>
                    <a:cubicBezTo>
                      <a:pt x="101" y="247"/>
                      <a:pt x="104" y="249"/>
                      <a:pt x="109" y="249"/>
                    </a:cubicBezTo>
                    <a:cubicBezTo>
                      <a:pt x="110" y="249"/>
                      <a:pt x="110" y="249"/>
                      <a:pt x="111" y="249"/>
                    </a:cubicBezTo>
                    <a:cubicBezTo>
                      <a:pt x="111" y="249"/>
                      <a:pt x="113" y="249"/>
                      <a:pt x="113" y="247"/>
                    </a:cubicBezTo>
                    <a:cubicBezTo>
                      <a:pt x="115" y="245"/>
                      <a:pt x="117" y="249"/>
                      <a:pt x="116" y="251"/>
                    </a:cubicBezTo>
                    <a:cubicBezTo>
                      <a:pt x="116" y="253"/>
                      <a:pt x="116" y="254"/>
                      <a:pt x="116" y="255"/>
                    </a:cubicBezTo>
                    <a:cubicBezTo>
                      <a:pt x="117" y="254"/>
                      <a:pt x="118" y="253"/>
                      <a:pt x="118" y="252"/>
                    </a:cubicBezTo>
                    <a:cubicBezTo>
                      <a:pt x="120" y="248"/>
                      <a:pt x="122" y="248"/>
                      <a:pt x="124" y="247"/>
                    </a:cubicBezTo>
                    <a:cubicBezTo>
                      <a:pt x="126" y="245"/>
                      <a:pt x="127" y="246"/>
                      <a:pt x="131" y="248"/>
                    </a:cubicBezTo>
                    <a:cubicBezTo>
                      <a:pt x="134" y="249"/>
                      <a:pt x="135" y="246"/>
                      <a:pt x="140" y="250"/>
                    </a:cubicBezTo>
                    <a:cubicBezTo>
                      <a:pt x="141" y="250"/>
                      <a:pt x="142" y="249"/>
                      <a:pt x="143" y="249"/>
                    </a:cubicBezTo>
                    <a:cubicBezTo>
                      <a:pt x="144" y="249"/>
                      <a:pt x="145" y="247"/>
                      <a:pt x="146" y="246"/>
                    </a:cubicBezTo>
                    <a:cubicBezTo>
                      <a:pt x="148" y="244"/>
                      <a:pt x="148" y="242"/>
                      <a:pt x="150" y="243"/>
                    </a:cubicBezTo>
                    <a:cubicBezTo>
                      <a:pt x="152" y="243"/>
                      <a:pt x="153" y="240"/>
                      <a:pt x="157" y="238"/>
                    </a:cubicBezTo>
                    <a:cubicBezTo>
                      <a:pt x="161" y="236"/>
                      <a:pt x="164" y="239"/>
                      <a:pt x="166" y="238"/>
                    </a:cubicBezTo>
                    <a:cubicBezTo>
                      <a:pt x="168" y="236"/>
                      <a:pt x="170" y="236"/>
                      <a:pt x="170" y="237"/>
                    </a:cubicBezTo>
                    <a:cubicBezTo>
                      <a:pt x="170" y="239"/>
                      <a:pt x="173" y="241"/>
                      <a:pt x="173" y="243"/>
                    </a:cubicBezTo>
                    <a:cubicBezTo>
                      <a:pt x="174" y="244"/>
                      <a:pt x="177" y="245"/>
                      <a:pt x="178" y="245"/>
                    </a:cubicBezTo>
                    <a:cubicBezTo>
                      <a:pt x="179" y="245"/>
                      <a:pt x="179" y="244"/>
                      <a:pt x="179" y="244"/>
                    </a:cubicBezTo>
                    <a:cubicBezTo>
                      <a:pt x="181" y="243"/>
                      <a:pt x="185" y="244"/>
                      <a:pt x="185" y="247"/>
                    </a:cubicBezTo>
                    <a:cubicBezTo>
                      <a:pt x="185" y="249"/>
                      <a:pt x="185" y="251"/>
                      <a:pt x="187" y="251"/>
                    </a:cubicBezTo>
                    <a:cubicBezTo>
                      <a:pt x="188" y="251"/>
                      <a:pt x="190" y="251"/>
                      <a:pt x="190" y="255"/>
                    </a:cubicBezTo>
                    <a:cubicBezTo>
                      <a:pt x="190" y="259"/>
                      <a:pt x="191" y="263"/>
                      <a:pt x="188" y="267"/>
                    </a:cubicBezTo>
                    <a:cubicBezTo>
                      <a:pt x="184" y="270"/>
                      <a:pt x="180" y="276"/>
                      <a:pt x="181" y="278"/>
                    </a:cubicBezTo>
                    <a:cubicBezTo>
                      <a:pt x="182" y="280"/>
                      <a:pt x="180" y="283"/>
                      <a:pt x="183" y="282"/>
                    </a:cubicBezTo>
                    <a:cubicBezTo>
                      <a:pt x="185" y="281"/>
                      <a:pt x="191" y="282"/>
                      <a:pt x="190" y="283"/>
                    </a:cubicBezTo>
                    <a:cubicBezTo>
                      <a:pt x="189" y="285"/>
                      <a:pt x="190" y="290"/>
                      <a:pt x="192" y="290"/>
                    </a:cubicBezTo>
                    <a:cubicBezTo>
                      <a:pt x="195" y="290"/>
                      <a:pt x="196" y="291"/>
                      <a:pt x="195" y="294"/>
                    </a:cubicBezTo>
                    <a:cubicBezTo>
                      <a:pt x="195" y="296"/>
                      <a:pt x="194" y="299"/>
                      <a:pt x="195" y="299"/>
                    </a:cubicBezTo>
                    <a:cubicBezTo>
                      <a:pt x="197" y="299"/>
                      <a:pt x="200" y="299"/>
                      <a:pt x="200" y="301"/>
                    </a:cubicBezTo>
                    <a:cubicBezTo>
                      <a:pt x="200" y="303"/>
                      <a:pt x="201" y="305"/>
                      <a:pt x="205" y="304"/>
                    </a:cubicBezTo>
                    <a:cubicBezTo>
                      <a:pt x="207" y="303"/>
                      <a:pt x="208" y="302"/>
                      <a:pt x="209" y="303"/>
                    </a:cubicBezTo>
                    <a:cubicBezTo>
                      <a:pt x="210" y="303"/>
                      <a:pt x="210" y="306"/>
                      <a:pt x="213" y="307"/>
                    </a:cubicBezTo>
                    <a:cubicBezTo>
                      <a:pt x="215" y="307"/>
                      <a:pt x="214" y="301"/>
                      <a:pt x="213" y="300"/>
                    </a:cubicBezTo>
                    <a:cubicBezTo>
                      <a:pt x="212" y="299"/>
                      <a:pt x="213" y="295"/>
                      <a:pt x="214" y="296"/>
                    </a:cubicBezTo>
                    <a:cubicBezTo>
                      <a:pt x="215" y="297"/>
                      <a:pt x="218" y="296"/>
                      <a:pt x="219" y="294"/>
                    </a:cubicBezTo>
                    <a:cubicBezTo>
                      <a:pt x="221" y="292"/>
                      <a:pt x="224" y="296"/>
                      <a:pt x="226" y="294"/>
                    </a:cubicBezTo>
                    <a:cubicBezTo>
                      <a:pt x="227" y="291"/>
                      <a:pt x="230" y="295"/>
                      <a:pt x="233" y="294"/>
                    </a:cubicBezTo>
                    <a:cubicBezTo>
                      <a:pt x="235" y="292"/>
                      <a:pt x="237" y="295"/>
                      <a:pt x="238" y="293"/>
                    </a:cubicBezTo>
                    <a:cubicBezTo>
                      <a:pt x="239" y="291"/>
                      <a:pt x="243" y="288"/>
                      <a:pt x="244" y="289"/>
                    </a:cubicBezTo>
                    <a:cubicBezTo>
                      <a:pt x="245" y="290"/>
                      <a:pt x="246" y="291"/>
                      <a:pt x="251" y="292"/>
                    </a:cubicBezTo>
                    <a:cubicBezTo>
                      <a:pt x="256" y="293"/>
                      <a:pt x="253" y="295"/>
                      <a:pt x="253" y="297"/>
                    </a:cubicBezTo>
                    <a:cubicBezTo>
                      <a:pt x="253" y="298"/>
                      <a:pt x="259" y="303"/>
                      <a:pt x="261" y="303"/>
                    </a:cubicBezTo>
                    <a:cubicBezTo>
                      <a:pt x="262" y="303"/>
                      <a:pt x="262" y="303"/>
                      <a:pt x="263" y="304"/>
                    </a:cubicBezTo>
                    <a:cubicBezTo>
                      <a:pt x="264" y="303"/>
                      <a:pt x="267" y="305"/>
                      <a:pt x="268" y="303"/>
                    </a:cubicBezTo>
                    <a:cubicBezTo>
                      <a:pt x="268" y="301"/>
                      <a:pt x="271" y="301"/>
                      <a:pt x="272" y="303"/>
                    </a:cubicBezTo>
                    <a:cubicBezTo>
                      <a:pt x="273" y="305"/>
                      <a:pt x="274" y="305"/>
                      <a:pt x="277" y="303"/>
                    </a:cubicBezTo>
                    <a:cubicBezTo>
                      <a:pt x="279" y="301"/>
                      <a:pt x="280" y="305"/>
                      <a:pt x="279" y="306"/>
                    </a:cubicBezTo>
                    <a:cubicBezTo>
                      <a:pt x="277" y="308"/>
                      <a:pt x="278" y="311"/>
                      <a:pt x="281" y="313"/>
                    </a:cubicBezTo>
                    <a:cubicBezTo>
                      <a:pt x="283" y="316"/>
                      <a:pt x="283" y="312"/>
                      <a:pt x="283" y="310"/>
                    </a:cubicBezTo>
                    <a:cubicBezTo>
                      <a:pt x="282" y="308"/>
                      <a:pt x="287" y="306"/>
                      <a:pt x="294" y="303"/>
                    </a:cubicBezTo>
                    <a:cubicBezTo>
                      <a:pt x="302" y="301"/>
                      <a:pt x="310" y="295"/>
                      <a:pt x="310" y="294"/>
                    </a:cubicBezTo>
                    <a:cubicBezTo>
                      <a:pt x="310" y="293"/>
                      <a:pt x="315" y="296"/>
                      <a:pt x="318" y="294"/>
                    </a:cubicBezTo>
                    <a:cubicBezTo>
                      <a:pt x="320" y="292"/>
                      <a:pt x="329" y="292"/>
                      <a:pt x="331" y="292"/>
                    </a:cubicBezTo>
                    <a:cubicBezTo>
                      <a:pt x="334" y="292"/>
                      <a:pt x="334" y="290"/>
                      <a:pt x="336" y="288"/>
                    </a:cubicBezTo>
                    <a:cubicBezTo>
                      <a:pt x="339" y="286"/>
                      <a:pt x="338" y="285"/>
                      <a:pt x="341" y="284"/>
                    </a:cubicBezTo>
                    <a:cubicBezTo>
                      <a:pt x="344" y="283"/>
                      <a:pt x="346" y="281"/>
                      <a:pt x="346" y="279"/>
                    </a:cubicBezTo>
                    <a:cubicBezTo>
                      <a:pt x="346" y="278"/>
                      <a:pt x="351" y="277"/>
                      <a:pt x="351" y="276"/>
                    </a:cubicBezTo>
                    <a:cubicBezTo>
                      <a:pt x="351" y="274"/>
                      <a:pt x="355" y="274"/>
                      <a:pt x="355" y="272"/>
                    </a:cubicBezTo>
                    <a:cubicBezTo>
                      <a:pt x="355" y="270"/>
                      <a:pt x="358" y="270"/>
                      <a:pt x="359" y="269"/>
                    </a:cubicBezTo>
                    <a:cubicBezTo>
                      <a:pt x="360" y="267"/>
                      <a:pt x="358" y="263"/>
                      <a:pt x="360" y="263"/>
                    </a:cubicBezTo>
                    <a:cubicBezTo>
                      <a:pt x="362" y="262"/>
                      <a:pt x="359" y="260"/>
                      <a:pt x="359" y="259"/>
                    </a:cubicBezTo>
                    <a:cubicBezTo>
                      <a:pt x="358" y="258"/>
                      <a:pt x="362" y="257"/>
                      <a:pt x="364" y="256"/>
                    </a:cubicBezTo>
                    <a:cubicBezTo>
                      <a:pt x="366" y="255"/>
                      <a:pt x="368" y="253"/>
                      <a:pt x="368" y="251"/>
                    </a:cubicBezTo>
                    <a:cubicBezTo>
                      <a:pt x="368" y="248"/>
                      <a:pt x="372" y="246"/>
                      <a:pt x="373" y="246"/>
                    </a:cubicBezTo>
                    <a:cubicBezTo>
                      <a:pt x="375" y="245"/>
                      <a:pt x="375" y="242"/>
                      <a:pt x="375" y="239"/>
                    </a:cubicBezTo>
                    <a:cubicBezTo>
                      <a:pt x="374" y="236"/>
                      <a:pt x="378" y="237"/>
                      <a:pt x="376" y="236"/>
                    </a:cubicBezTo>
                    <a:cubicBezTo>
                      <a:pt x="375" y="235"/>
                      <a:pt x="377" y="232"/>
                      <a:pt x="380" y="231"/>
                    </a:cubicBezTo>
                    <a:cubicBezTo>
                      <a:pt x="382" y="230"/>
                      <a:pt x="378" y="229"/>
                      <a:pt x="376" y="230"/>
                    </a:cubicBezTo>
                    <a:cubicBezTo>
                      <a:pt x="375" y="231"/>
                      <a:pt x="373" y="227"/>
                      <a:pt x="372" y="229"/>
                    </a:cubicBezTo>
                    <a:cubicBezTo>
                      <a:pt x="370" y="230"/>
                      <a:pt x="366" y="228"/>
                      <a:pt x="369" y="227"/>
                    </a:cubicBezTo>
                    <a:cubicBezTo>
                      <a:pt x="371" y="226"/>
                      <a:pt x="375" y="223"/>
                      <a:pt x="377" y="223"/>
                    </a:cubicBezTo>
                    <a:cubicBezTo>
                      <a:pt x="379" y="222"/>
                      <a:pt x="375" y="218"/>
                      <a:pt x="372" y="218"/>
                    </a:cubicBezTo>
                    <a:cubicBezTo>
                      <a:pt x="370" y="218"/>
                      <a:pt x="368" y="213"/>
                      <a:pt x="365" y="213"/>
                    </a:cubicBezTo>
                    <a:cubicBezTo>
                      <a:pt x="363" y="213"/>
                      <a:pt x="367" y="211"/>
                      <a:pt x="370" y="213"/>
                    </a:cubicBezTo>
                    <a:cubicBezTo>
                      <a:pt x="372" y="214"/>
                      <a:pt x="376" y="216"/>
                      <a:pt x="377" y="214"/>
                    </a:cubicBezTo>
                    <a:cubicBezTo>
                      <a:pt x="378" y="213"/>
                      <a:pt x="372" y="208"/>
                      <a:pt x="370" y="207"/>
                    </a:cubicBezTo>
                    <a:cubicBezTo>
                      <a:pt x="368" y="205"/>
                      <a:pt x="370" y="203"/>
                      <a:pt x="369" y="202"/>
                    </a:cubicBezTo>
                    <a:cubicBezTo>
                      <a:pt x="367" y="201"/>
                      <a:pt x="364" y="195"/>
                      <a:pt x="363" y="192"/>
                    </a:cubicBezTo>
                    <a:cubicBezTo>
                      <a:pt x="363" y="189"/>
                      <a:pt x="358" y="189"/>
                      <a:pt x="356" y="187"/>
                    </a:cubicBezTo>
                    <a:cubicBezTo>
                      <a:pt x="355" y="185"/>
                      <a:pt x="356" y="181"/>
                      <a:pt x="360" y="180"/>
                    </a:cubicBezTo>
                    <a:cubicBezTo>
                      <a:pt x="364" y="178"/>
                      <a:pt x="362" y="175"/>
                      <a:pt x="364" y="175"/>
                    </a:cubicBezTo>
                    <a:cubicBezTo>
                      <a:pt x="366" y="176"/>
                      <a:pt x="367" y="175"/>
                      <a:pt x="368" y="172"/>
                    </a:cubicBezTo>
                    <a:cubicBezTo>
                      <a:pt x="370" y="170"/>
                      <a:pt x="372" y="171"/>
                      <a:pt x="373" y="170"/>
                    </a:cubicBezTo>
                    <a:cubicBezTo>
                      <a:pt x="375" y="168"/>
                      <a:pt x="380" y="168"/>
                      <a:pt x="382" y="167"/>
                    </a:cubicBezTo>
                    <a:cubicBezTo>
                      <a:pt x="384" y="166"/>
                      <a:pt x="380" y="161"/>
                      <a:pt x="378" y="162"/>
                    </a:cubicBezTo>
                    <a:cubicBezTo>
                      <a:pt x="375" y="163"/>
                      <a:pt x="372" y="162"/>
                      <a:pt x="370" y="159"/>
                    </a:cubicBezTo>
                    <a:cubicBezTo>
                      <a:pt x="368" y="156"/>
                      <a:pt x="363" y="164"/>
                      <a:pt x="359" y="166"/>
                    </a:cubicBezTo>
                    <a:cubicBezTo>
                      <a:pt x="355" y="167"/>
                      <a:pt x="353" y="162"/>
                      <a:pt x="354" y="159"/>
                    </a:cubicBezTo>
                    <a:cubicBezTo>
                      <a:pt x="356" y="156"/>
                      <a:pt x="351" y="156"/>
                      <a:pt x="346" y="156"/>
                    </a:cubicBezTo>
                    <a:cubicBezTo>
                      <a:pt x="341" y="157"/>
                      <a:pt x="343" y="147"/>
                      <a:pt x="346" y="146"/>
                    </a:cubicBezTo>
                    <a:cubicBezTo>
                      <a:pt x="349" y="146"/>
                      <a:pt x="354" y="149"/>
                      <a:pt x="356" y="143"/>
                    </a:cubicBezTo>
                    <a:cubicBezTo>
                      <a:pt x="358" y="138"/>
                      <a:pt x="361" y="142"/>
                      <a:pt x="365" y="137"/>
                    </a:cubicBezTo>
                    <a:cubicBezTo>
                      <a:pt x="370" y="132"/>
                      <a:pt x="375" y="128"/>
                      <a:pt x="379" y="132"/>
                    </a:cubicBezTo>
                    <a:cubicBezTo>
                      <a:pt x="383" y="135"/>
                      <a:pt x="375" y="140"/>
                      <a:pt x="373" y="143"/>
                    </a:cubicBezTo>
                    <a:cubicBezTo>
                      <a:pt x="372" y="145"/>
                      <a:pt x="375" y="146"/>
                      <a:pt x="372" y="149"/>
                    </a:cubicBezTo>
                    <a:cubicBezTo>
                      <a:pt x="370" y="151"/>
                      <a:pt x="373" y="152"/>
                      <a:pt x="378" y="149"/>
                    </a:cubicBezTo>
                    <a:cubicBezTo>
                      <a:pt x="382" y="146"/>
                      <a:pt x="388" y="142"/>
                      <a:pt x="393" y="140"/>
                    </a:cubicBezTo>
                    <a:cubicBezTo>
                      <a:pt x="394" y="140"/>
                      <a:pt x="395" y="140"/>
                      <a:pt x="396" y="140"/>
                    </a:cubicBezTo>
                    <a:cubicBezTo>
                      <a:pt x="397" y="138"/>
                      <a:pt x="398" y="137"/>
                      <a:pt x="399" y="136"/>
                    </a:cubicBezTo>
                    <a:cubicBezTo>
                      <a:pt x="402" y="135"/>
                      <a:pt x="412" y="130"/>
                      <a:pt x="414" y="128"/>
                    </a:cubicBezTo>
                    <a:cubicBezTo>
                      <a:pt x="415" y="126"/>
                      <a:pt x="417" y="122"/>
                      <a:pt x="419" y="122"/>
                    </a:cubicBezTo>
                    <a:cubicBezTo>
                      <a:pt x="421" y="122"/>
                      <a:pt x="421" y="124"/>
                      <a:pt x="424" y="124"/>
                    </a:cubicBezTo>
                    <a:cubicBezTo>
                      <a:pt x="427" y="124"/>
                      <a:pt x="431" y="125"/>
                      <a:pt x="429" y="123"/>
                    </a:cubicBezTo>
                    <a:cubicBezTo>
                      <a:pt x="428" y="120"/>
                      <a:pt x="429" y="120"/>
                      <a:pt x="432" y="120"/>
                    </a:cubicBezTo>
                    <a:cubicBezTo>
                      <a:pt x="436" y="119"/>
                      <a:pt x="436" y="116"/>
                      <a:pt x="438" y="116"/>
                    </a:cubicBezTo>
                    <a:cubicBezTo>
                      <a:pt x="441" y="116"/>
                      <a:pt x="440" y="109"/>
                      <a:pt x="443" y="109"/>
                    </a:cubicBezTo>
                    <a:cubicBezTo>
                      <a:pt x="445" y="109"/>
                      <a:pt x="446" y="113"/>
                      <a:pt x="450" y="112"/>
                    </a:cubicBezTo>
                    <a:cubicBezTo>
                      <a:pt x="450" y="112"/>
                      <a:pt x="451" y="112"/>
                      <a:pt x="452" y="112"/>
                    </a:cubicBezTo>
                    <a:cubicBezTo>
                      <a:pt x="452" y="112"/>
                      <a:pt x="453" y="111"/>
                      <a:pt x="454" y="111"/>
                    </a:cubicBezTo>
                    <a:cubicBezTo>
                      <a:pt x="453" y="107"/>
                      <a:pt x="454" y="105"/>
                      <a:pt x="453" y="103"/>
                    </a:cubicBezTo>
                    <a:cubicBezTo>
                      <a:pt x="452" y="100"/>
                      <a:pt x="453" y="98"/>
                      <a:pt x="453" y="96"/>
                    </a:cubicBezTo>
                    <a:cubicBezTo>
                      <a:pt x="452" y="95"/>
                      <a:pt x="452" y="91"/>
                      <a:pt x="454" y="91"/>
                    </a:cubicBezTo>
                    <a:cubicBezTo>
                      <a:pt x="456" y="91"/>
                      <a:pt x="458" y="86"/>
                      <a:pt x="460" y="88"/>
                    </a:cubicBezTo>
                    <a:cubicBezTo>
                      <a:pt x="463" y="89"/>
                      <a:pt x="468" y="90"/>
                      <a:pt x="468" y="88"/>
                    </a:cubicBezTo>
                    <a:cubicBezTo>
                      <a:pt x="468" y="85"/>
                      <a:pt x="471" y="85"/>
                      <a:pt x="471" y="82"/>
                    </a:cubicBezTo>
                    <a:cubicBezTo>
                      <a:pt x="472" y="80"/>
                      <a:pt x="475" y="79"/>
                      <a:pt x="476" y="76"/>
                    </a:cubicBezTo>
                    <a:cubicBezTo>
                      <a:pt x="477" y="74"/>
                      <a:pt x="478" y="67"/>
                      <a:pt x="480" y="66"/>
                    </a:cubicBezTo>
                    <a:cubicBezTo>
                      <a:pt x="483" y="65"/>
                      <a:pt x="480" y="64"/>
                      <a:pt x="480" y="59"/>
                    </a:cubicBezTo>
                    <a:close/>
                    <a:moveTo>
                      <a:pt x="364" y="284"/>
                    </a:moveTo>
                    <a:cubicBezTo>
                      <a:pt x="361" y="294"/>
                      <a:pt x="367" y="299"/>
                      <a:pt x="368" y="298"/>
                    </a:cubicBezTo>
                    <a:cubicBezTo>
                      <a:pt x="370" y="297"/>
                      <a:pt x="380" y="276"/>
                      <a:pt x="378" y="273"/>
                    </a:cubicBezTo>
                    <a:cubicBezTo>
                      <a:pt x="376" y="270"/>
                      <a:pt x="366" y="275"/>
                      <a:pt x="364" y="284"/>
                    </a:cubicBezTo>
                    <a:close/>
                    <a:moveTo>
                      <a:pt x="279" y="317"/>
                    </a:moveTo>
                    <a:cubicBezTo>
                      <a:pt x="276" y="317"/>
                      <a:pt x="268" y="321"/>
                      <a:pt x="271" y="328"/>
                    </a:cubicBezTo>
                    <a:cubicBezTo>
                      <a:pt x="274" y="334"/>
                      <a:pt x="284" y="330"/>
                      <a:pt x="285" y="327"/>
                    </a:cubicBezTo>
                    <a:cubicBezTo>
                      <a:pt x="285" y="324"/>
                      <a:pt x="289" y="320"/>
                      <a:pt x="289" y="318"/>
                    </a:cubicBezTo>
                    <a:cubicBezTo>
                      <a:pt x="288" y="316"/>
                      <a:pt x="282" y="317"/>
                      <a:pt x="279" y="31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151">
                <a:extLst>
                  <a:ext uri="{FF2B5EF4-FFF2-40B4-BE49-F238E27FC236}">
                    <a16:creationId xmlns:a16="http://schemas.microsoft.com/office/drawing/2014/main" id="{7474B991-A4E7-4039-8DE1-2EA4AF0F36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4079" y="3738475"/>
                <a:ext cx="179426" cy="250945"/>
              </a:xfrm>
              <a:custGeom>
                <a:avLst/>
                <a:gdLst>
                  <a:gd name="T0" fmla="*/ 41 w 78"/>
                  <a:gd name="T1" fmla="*/ 42 h 109"/>
                  <a:gd name="T2" fmla="*/ 51 w 78"/>
                  <a:gd name="T3" fmla="*/ 49 h 109"/>
                  <a:gd name="T4" fmla="*/ 53 w 78"/>
                  <a:gd name="T5" fmla="*/ 56 h 109"/>
                  <a:gd name="T6" fmla="*/ 57 w 78"/>
                  <a:gd name="T7" fmla="*/ 60 h 109"/>
                  <a:gd name="T8" fmla="*/ 61 w 78"/>
                  <a:gd name="T9" fmla="*/ 70 h 109"/>
                  <a:gd name="T10" fmla="*/ 63 w 78"/>
                  <a:gd name="T11" fmla="*/ 68 h 109"/>
                  <a:gd name="T12" fmla="*/ 67 w 78"/>
                  <a:gd name="T13" fmla="*/ 63 h 109"/>
                  <a:gd name="T14" fmla="*/ 65 w 78"/>
                  <a:gd name="T15" fmla="*/ 53 h 109"/>
                  <a:gd name="T16" fmla="*/ 56 w 78"/>
                  <a:gd name="T17" fmla="*/ 47 h 109"/>
                  <a:gd name="T18" fmla="*/ 50 w 78"/>
                  <a:gd name="T19" fmla="*/ 40 h 109"/>
                  <a:gd name="T20" fmla="*/ 39 w 78"/>
                  <a:gd name="T21" fmla="*/ 38 h 109"/>
                  <a:gd name="T22" fmla="*/ 35 w 78"/>
                  <a:gd name="T23" fmla="*/ 30 h 109"/>
                  <a:gd name="T24" fmla="*/ 41 w 78"/>
                  <a:gd name="T25" fmla="*/ 19 h 109"/>
                  <a:gd name="T26" fmla="*/ 40 w 78"/>
                  <a:gd name="T27" fmla="*/ 6 h 109"/>
                  <a:gd name="T28" fmla="*/ 39 w 78"/>
                  <a:gd name="T29" fmla="*/ 3 h 109"/>
                  <a:gd name="T30" fmla="*/ 27 w 78"/>
                  <a:gd name="T31" fmla="*/ 2 h 109"/>
                  <a:gd name="T32" fmla="*/ 25 w 78"/>
                  <a:gd name="T33" fmla="*/ 21 h 109"/>
                  <a:gd name="T34" fmla="*/ 22 w 78"/>
                  <a:gd name="T35" fmla="*/ 20 h 109"/>
                  <a:gd name="T36" fmla="*/ 24 w 78"/>
                  <a:gd name="T37" fmla="*/ 31 h 109"/>
                  <a:gd name="T38" fmla="*/ 26 w 78"/>
                  <a:gd name="T39" fmla="*/ 37 h 109"/>
                  <a:gd name="T40" fmla="*/ 34 w 78"/>
                  <a:gd name="T41" fmla="*/ 40 h 109"/>
                  <a:gd name="T42" fmla="*/ 41 w 78"/>
                  <a:gd name="T43" fmla="*/ 42 h 109"/>
                  <a:gd name="T44" fmla="*/ 26 w 78"/>
                  <a:gd name="T45" fmla="*/ 44 h 109"/>
                  <a:gd name="T46" fmla="*/ 34 w 78"/>
                  <a:gd name="T47" fmla="*/ 53 h 109"/>
                  <a:gd name="T48" fmla="*/ 26 w 78"/>
                  <a:gd name="T49" fmla="*/ 44 h 109"/>
                  <a:gd name="T50" fmla="*/ 39 w 78"/>
                  <a:gd name="T51" fmla="*/ 67 h 109"/>
                  <a:gd name="T52" fmla="*/ 44 w 78"/>
                  <a:gd name="T53" fmla="*/ 65 h 109"/>
                  <a:gd name="T54" fmla="*/ 44 w 78"/>
                  <a:gd name="T55" fmla="*/ 71 h 109"/>
                  <a:gd name="T56" fmla="*/ 46 w 78"/>
                  <a:gd name="T57" fmla="*/ 80 h 109"/>
                  <a:gd name="T58" fmla="*/ 54 w 78"/>
                  <a:gd name="T59" fmla="*/ 67 h 109"/>
                  <a:gd name="T60" fmla="*/ 51 w 78"/>
                  <a:gd name="T61" fmla="*/ 66 h 109"/>
                  <a:gd name="T62" fmla="*/ 39 w 78"/>
                  <a:gd name="T63" fmla="*/ 56 h 109"/>
                  <a:gd name="T64" fmla="*/ 39 w 78"/>
                  <a:gd name="T65" fmla="*/ 67 h 109"/>
                  <a:gd name="T66" fmla="*/ 11 w 78"/>
                  <a:gd name="T67" fmla="*/ 72 h 109"/>
                  <a:gd name="T68" fmla="*/ 1 w 78"/>
                  <a:gd name="T69" fmla="*/ 85 h 109"/>
                  <a:gd name="T70" fmla="*/ 16 w 78"/>
                  <a:gd name="T71" fmla="*/ 72 h 109"/>
                  <a:gd name="T72" fmla="*/ 18 w 78"/>
                  <a:gd name="T73" fmla="*/ 63 h 109"/>
                  <a:gd name="T74" fmla="*/ 11 w 78"/>
                  <a:gd name="T75" fmla="*/ 72 h 109"/>
                  <a:gd name="T76" fmla="*/ 54 w 78"/>
                  <a:gd name="T77" fmla="*/ 77 h 109"/>
                  <a:gd name="T78" fmla="*/ 60 w 78"/>
                  <a:gd name="T79" fmla="*/ 73 h 109"/>
                  <a:gd name="T80" fmla="*/ 54 w 78"/>
                  <a:gd name="T81" fmla="*/ 77 h 109"/>
                  <a:gd name="T82" fmla="*/ 75 w 78"/>
                  <a:gd name="T83" fmla="*/ 95 h 109"/>
                  <a:gd name="T84" fmla="*/ 73 w 78"/>
                  <a:gd name="T85" fmla="*/ 77 h 109"/>
                  <a:gd name="T86" fmla="*/ 68 w 78"/>
                  <a:gd name="T87" fmla="*/ 77 h 109"/>
                  <a:gd name="T88" fmla="*/ 63 w 78"/>
                  <a:gd name="T89" fmla="*/ 81 h 109"/>
                  <a:gd name="T90" fmla="*/ 58 w 78"/>
                  <a:gd name="T91" fmla="*/ 85 h 109"/>
                  <a:gd name="T92" fmla="*/ 51 w 78"/>
                  <a:gd name="T93" fmla="*/ 83 h 109"/>
                  <a:gd name="T94" fmla="*/ 42 w 78"/>
                  <a:gd name="T95" fmla="*/ 88 h 109"/>
                  <a:gd name="T96" fmla="*/ 39 w 78"/>
                  <a:gd name="T97" fmla="*/ 97 h 109"/>
                  <a:gd name="T98" fmla="*/ 46 w 78"/>
                  <a:gd name="T99" fmla="*/ 93 h 109"/>
                  <a:gd name="T100" fmla="*/ 52 w 78"/>
                  <a:gd name="T101" fmla="*/ 91 h 109"/>
                  <a:gd name="T102" fmla="*/ 58 w 78"/>
                  <a:gd name="T103" fmla="*/ 105 h 109"/>
                  <a:gd name="T104" fmla="*/ 67 w 78"/>
                  <a:gd name="T105" fmla="*/ 109 h 109"/>
                  <a:gd name="T106" fmla="*/ 67 w 78"/>
                  <a:gd name="T107" fmla="*/ 99 h 109"/>
                  <a:gd name="T108" fmla="*/ 75 w 78"/>
                  <a:gd name="T109" fmla="*/ 9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8" h="109">
                    <a:moveTo>
                      <a:pt x="41" y="42"/>
                    </a:moveTo>
                    <a:cubicBezTo>
                      <a:pt x="46" y="41"/>
                      <a:pt x="52" y="47"/>
                      <a:pt x="51" y="49"/>
                    </a:cubicBezTo>
                    <a:cubicBezTo>
                      <a:pt x="50" y="51"/>
                      <a:pt x="51" y="58"/>
                      <a:pt x="53" y="56"/>
                    </a:cubicBezTo>
                    <a:cubicBezTo>
                      <a:pt x="56" y="54"/>
                      <a:pt x="59" y="57"/>
                      <a:pt x="57" y="60"/>
                    </a:cubicBezTo>
                    <a:cubicBezTo>
                      <a:pt x="55" y="63"/>
                      <a:pt x="60" y="66"/>
                      <a:pt x="61" y="70"/>
                    </a:cubicBezTo>
                    <a:cubicBezTo>
                      <a:pt x="62" y="74"/>
                      <a:pt x="64" y="71"/>
                      <a:pt x="63" y="68"/>
                    </a:cubicBezTo>
                    <a:cubicBezTo>
                      <a:pt x="63" y="65"/>
                      <a:pt x="64" y="65"/>
                      <a:pt x="67" y="63"/>
                    </a:cubicBezTo>
                    <a:cubicBezTo>
                      <a:pt x="70" y="61"/>
                      <a:pt x="67" y="57"/>
                      <a:pt x="65" y="53"/>
                    </a:cubicBezTo>
                    <a:cubicBezTo>
                      <a:pt x="63" y="49"/>
                      <a:pt x="56" y="51"/>
                      <a:pt x="56" y="47"/>
                    </a:cubicBezTo>
                    <a:cubicBezTo>
                      <a:pt x="56" y="43"/>
                      <a:pt x="51" y="42"/>
                      <a:pt x="50" y="40"/>
                    </a:cubicBezTo>
                    <a:cubicBezTo>
                      <a:pt x="50" y="38"/>
                      <a:pt x="43" y="35"/>
                      <a:pt x="39" y="38"/>
                    </a:cubicBezTo>
                    <a:cubicBezTo>
                      <a:pt x="35" y="40"/>
                      <a:pt x="38" y="34"/>
                      <a:pt x="35" y="30"/>
                    </a:cubicBezTo>
                    <a:cubicBezTo>
                      <a:pt x="32" y="27"/>
                      <a:pt x="37" y="23"/>
                      <a:pt x="41" y="19"/>
                    </a:cubicBezTo>
                    <a:cubicBezTo>
                      <a:pt x="44" y="15"/>
                      <a:pt x="40" y="9"/>
                      <a:pt x="40" y="6"/>
                    </a:cubicBezTo>
                    <a:cubicBezTo>
                      <a:pt x="41" y="3"/>
                      <a:pt x="40" y="2"/>
                      <a:pt x="39" y="3"/>
                    </a:cubicBezTo>
                    <a:cubicBezTo>
                      <a:pt x="37" y="4"/>
                      <a:pt x="30" y="0"/>
                      <a:pt x="27" y="2"/>
                    </a:cubicBezTo>
                    <a:cubicBezTo>
                      <a:pt x="24" y="4"/>
                      <a:pt x="27" y="20"/>
                      <a:pt x="25" y="21"/>
                    </a:cubicBezTo>
                    <a:cubicBezTo>
                      <a:pt x="24" y="22"/>
                      <a:pt x="22" y="18"/>
                      <a:pt x="22" y="20"/>
                    </a:cubicBezTo>
                    <a:cubicBezTo>
                      <a:pt x="21" y="22"/>
                      <a:pt x="22" y="31"/>
                      <a:pt x="24" y="31"/>
                    </a:cubicBezTo>
                    <a:cubicBezTo>
                      <a:pt x="26" y="31"/>
                      <a:pt x="27" y="33"/>
                      <a:pt x="26" y="37"/>
                    </a:cubicBezTo>
                    <a:cubicBezTo>
                      <a:pt x="25" y="41"/>
                      <a:pt x="29" y="41"/>
                      <a:pt x="34" y="40"/>
                    </a:cubicBezTo>
                    <a:cubicBezTo>
                      <a:pt x="39" y="38"/>
                      <a:pt x="37" y="43"/>
                      <a:pt x="41" y="42"/>
                    </a:cubicBezTo>
                    <a:close/>
                    <a:moveTo>
                      <a:pt x="26" y="44"/>
                    </a:moveTo>
                    <a:cubicBezTo>
                      <a:pt x="27" y="48"/>
                      <a:pt x="29" y="54"/>
                      <a:pt x="34" y="53"/>
                    </a:cubicBezTo>
                    <a:cubicBezTo>
                      <a:pt x="39" y="51"/>
                      <a:pt x="26" y="42"/>
                      <a:pt x="26" y="44"/>
                    </a:cubicBezTo>
                    <a:close/>
                    <a:moveTo>
                      <a:pt x="39" y="67"/>
                    </a:moveTo>
                    <a:cubicBezTo>
                      <a:pt x="41" y="67"/>
                      <a:pt x="44" y="67"/>
                      <a:pt x="44" y="65"/>
                    </a:cubicBezTo>
                    <a:cubicBezTo>
                      <a:pt x="44" y="63"/>
                      <a:pt x="47" y="69"/>
                      <a:pt x="44" y="71"/>
                    </a:cubicBezTo>
                    <a:cubicBezTo>
                      <a:pt x="42" y="73"/>
                      <a:pt x="42" y="79"/>
                      <a:pt x="46" y="80"/>
                    </a:cubicBezTo>
                    <a:cubicBezTo>
                      <a:pt x="49" y="81"/>
                      <a:pt x="55" y="69"/>
                      <a:pt x="54" y="67"/>
                    </a:cubicBezTo>
                    <a:cubicBezTo>
                      <a:pt x="53" y="65"/>
                      <a:pt x="50" y="69"/>
                      <a:pt x="51" y="66"/>
                    </a:cubicBezTo>
                    <a:cubicBezTo>
                      <a:pt x="52" y="63"/>
                      <a:pt x="43" y="56"/>
                      <a:pt x="39" y="56"/>
                    </a:cubicBezTo>
                    <a:cubicBezTo>
                      <a:pt x="35" y="57"/>
                      <a:pt x="37" y="68"/>
                      <a:pt x="39" y="67"/>
                    </a:cubicBezTo>
                    <a:close/>
                    <a:moveTo>
                      <a:pt x="11" y="72"/>
                    </a:moveTo>
                    <a:cubicBezTo>
                      <a:pt x="8" y="76"/>
                      <a:pt x="0" y="83"/>
                      <a:pt x="1" y="85"/>
                    </a:cubicBezTo>
                    <a:cubicBezTo>
                      <a:pt x="3" y="88"/>
                      <a:pt x="11" y="75"/>
                      <a:pt x="16" y="72"/>
                    </a:cubicBezTo>
                    <a:cubicBezTo>
                      <a:pt x="20" y="68"/>
                      <a:pt x="19" y="66"/>
                      <a:pt x="18" y="63"/>
                    </a:cubicBezTo>
                    <a:cubicBezTo>
                      <a:pt x="16" y="60"/>
                      <a:pt x="15" y="68"/>
                      <a:pt x="11" y="72"/>
                    </a:cubicBezTo>
                    <a:close/>
                    <a:moveTo>
                      <a:pt x="54" y="77"/>
                    </a:moveTo>
                    <a:cubicBezTo>
                      <a:pt x="55" y="79"/>
                      <a:pt x="62" y="75"/>
                      <a:pt x="60" y="73"/>
                    </a:cubicBezTo>
                    <a:cubicBezTo>
                      <a:pt x="58" y="70"/>
                      <a:pt x="53" y="75"/>
                      <a:pt x="54" y="77"/>
                    </a:cubicBezTo>
                    <a:close/>
                    <a:moveTo>
                      <a:pt x="75" y="95"/>
                    </a:moveTo>
                    <a:cubicBezTo>
                      <a:pt x="78" y="92"/>
                      <a:pt x="73" y="83"/>
                      <a:pt x="73" y="77"/>
                    </a:cubicBezTo>
                    <a:cubicBezTo>
                      <a:pt x="73" y="72"/>
                      <a:pt x="65" y="73"/>
                      <a:pt x="68" y="77"/>
                    </a:cubicBezTo>
                    <a:cubicBezTo>
                      <a:pt x="70" y="80"/>
                      <a:pt x="63" y="78"/>
                      <a:pt x="63" y="81"/>
                    </a:cubicBezTo>
                    <a:cubicBezTo>
                      <a:pt x="63" y="85"/>
                      <a:pt x="58" y="82"/>
                      <a:pt x="58" y="85"/>
                    </a:cubicBezTo>
                    <a:cubicBezTo>
                      <a:pt x="58" y="88"/>
                      <a:pt x="53" y="85"/>
                      <a:pt x="51" y="83"/>
                    </a:cubicBezTo>
                    <a:cubicBezTo>
                      <a:pt x="49" y="81"/>
                      <a:pt x="45" y="88"/>
                      <a:pt x="42" y="88"/>
                    </a:cubicBezTo>
                    <a:cubicBezTo>
                      <a:pt x="38" y="89"/>
                      <a:pt x="36" y="97"/>
                      <a:pt x="39" y="97"/>
                    </a:cubicBezTo>
                    <a:cubicBezTo>
                      <a:pt x="42" y="97"/>
                      <a:pt x="43" y="93"/>
                      <a:pt x="46" y="93"/>
                    </a:cubicBezTo>
                    <a:cubicBezTo>
                      <a:pt x="49" y="93"/>
                      <a:pt x="48" y="90"/>
                      <a:pt x="52" y="91"/>
                    </a:cubicBezTo>
                    <a:cubicBezTo>
                      <a:pt x="56" y="92"/>
                      <a:pt x="53" y="104"/>
                      <a:pt x="58" y="105"/>
                    </a:cubicBezTo>
                    <a:cubicBezTo>
                      <a:pt x="64" y="106"/>
                      <a:pt x="64" y="109"/>
                      <a:pt x="67" y="109"/>
                    </a:cubicBezTo>
                    <a:cubicBezTo>
                      <a:pt x="69" y="109"/>
                      <a:pt x="66" y="101"/>
                      <a:pt x="67" y="99"/>
                    </a:cubicBezTo>
                    <a:cubicBezTo>
                      <a:pt x="67" y="96"/>
                      <a:pt x="72" y="98"/>
                      <a:pt x="75" y="9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152">
                <a:extLst>
                  <a:ext uri="{FF2B5EF4-FFF2-40B4-BE49-F238E27FC236}">
                    <a16:creationId xmlns:a16="http://schemas.microsoft.com/office/drawing/2014/main" id="{9897C9DF-D641-44B5-9D22-1A61A64FB2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15742" y="4143751"/>
                <a:ext cx="235888" cy="150567"/>
              </a:xfrm>
              <a:custGeom>
                <a:avLst/>
                <a:gdLst>
                  <a:gd name="T0" fmla="*/ 74 w 102"/>
                  <a:gd name="T1" fmla="*/ 59 h 65"/>
                  <a:gd name="T2" fmla="*/ 68 w 102"/>
                  <a:gd name="T3" fmla="*/ 54 h 65"/>
                  <a:gd name="T4" fmla="*/ 60 w 102"/>
                  <a:gd name="T5" fmla="*/ 50 h 65"/>
                  <a:gd name="T6" fmla="*/ 54 w 102"/>
                  <a:gd name="T7" fmla="*/ 39 h 65"/>
                  <a:gd name="T8" fmla="*/ 52 w 102"/>
                  <a:gd name="T9" fmla="*/ 33 h 65"/>
                  <a:gd name="T10" fmla="*/ 54 w 102"/>
                  <a:gd name="T11" fmla="*/ 28 h 65"/>
                  <a:gd name="T12" fmla="*/ 38 w 102"/>
                  <a:gd name="T13" fmla="*/ 19 h 65"/>
                  <a:gd name="T14" fmla="*/ 6 w 102"/>
                  <a:gd name="T15" fmla="*/ 1 h 65"/>
                  <a:gd name="T16" fmla="*/ 0 w 102"/>
                  <a:gd name="T17" fmla="*/ 0 h 65"/>
                  <a:gd name="T18" fmla="*/ 0 w 102"/>
                  <a:gd name="T19" fmla="*/ 50 h 65"/>
                  <a:gd name="T20" fmla="*/ 9 w 102"/>
                  <a:gd name="T21" fmla="*/ 53 h 65"/>
                  <a:gd name="T22" fmla="*/ 19 w 102"/>
                  <a:gd name="T23" fmla="*/ 48 h 65"/>
                  <a:gd name="T24" fmla="*/ 23 w 102"/>
                  <a:gd name="T25" fmla="*/ 42 h 65"/>
                  <a:gd name="T26" fmla="*/ 40 w 102"/>
                  <a:gd name="T27" fmla="*/ 46 h 65"/>
                  <a:gd name="T28" fmla="*/ 58 w 102"/>
                  <a:gd name="T29" fmla="*/ 61 h 65"/>
                  <a:gd name="T30" fmla="*/ 75 w 102"/>
                  <a:gd name="T31" fmla="*/ 64 h 65"/>
                  <a:gd name="T32" fmla="*/ 74 w 102"/>
                  <a:gd name="T33" fmla="*/ 59 h 65"/>
                  <a:gd name="T34" fmla="*/ 87 w 102"/>
                  <a:gd name="T35" fmla="*/ 17 h 65"/>
                  <a:gd name="T36" fmla="*/ 77 w 102"/>
                  <a:gd name="T37" fmla="*/ 23 h 65"/>
                  <a:gd name="T38" fmla="*/ 60 w 102"/>
                  <a:gd name="T39" fmla="*/ 24 h 65"/>
                  <a:gd name="T40" fmla="*/ 73 w 102"/>
                  <a:gd name="T41" fmla="*/ 29 h 65"/>
                  <a:gd name="T42" fmla="*/ 90 w 102"/>
                  <a:gd name="T43" fmla="*/ 21 h 65"/>
                  <a:gd name="T44" fmla="*/ 92 w 102"/>
                  <a:gd name="T45" fmla="*/ 14 h 65"/>
                  <a:gd name="T46" fmla="*/ 87 w 102"/>
                  <a:gd name="T47" fmla="*/ 17 h 65"/>
                  <a:gd name="T48" fmla="*/ 95 w 102"/>
                  <a:gd name="T49" fmla="*/ 8 h 65"/>
                  <a:gd name="T50" fmla="*/ 93 w 102"/>
                  <a:gd name="T51" fmla="*/ 9 h 65"/>
                  <a:gd name="T52" fmla="*/ 98 w 102"/>
                  <a:gd name="T53" fmla="*/ 16 h 65"/>
                  <a:gd name="T54" fmla="*/ 95 w 102"/>
                  <a:gd name="T55" fmla="*/ 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2" h="65">
                    <a:moveTo>
                      <a:pt x="74" y="59"/>
                    </a:moveTo>
                    <a:cubicBezTo>
                      <a:pt x="72" y="59"/>
                      <a:pt x="68" y="56"/>
                      <a:pt x="68" y="54"/>
                    </a:cubicBezTo>
                    <a:cubicBezTo>
                      <a:pt x="68" y="52"/>
                      <a:pt x="63" y="52"/>
                      <a:pt x="60" y="50"/>
                    </a:cubicBezTo>
                    <a:cubicBezTo>
                      <a:pt x="56" y="48"/>
                      <a:pt x="58" y="41"/>
                      <a:pt x="54" y="39"/>
                    </a:cubicBezTo>
                    <a:cubicBezTo>
                      <a:pt x="51" y="38"/>
                      <a:pt x="48" y="33"/>
                      <a:pt x="52" y="33"/>
                    </a:cubicBezTo>
                    <a:cubicBezTo>
                      <a:pt x="56" y="33"/>
                      <a:pt x="57" y="31"/>
                      <a:pt x="54" y="28"/>
                    </a:cubicBezTo>
                    <a:cubicBezTo>
                      <a:pt x="51" y="24"/>
                      <a:pt x="38" y="23"/>
                      <a:pt x="38" y="19"/>
                    </a:cubicBezTo>
                    <a:cubicBezTo>
                      <a:pt x="37" y="14"/>
                      <a:pt x="16" y="4"/>
                      <a:pt x="6" y="1"/>
                    </a:cubicBezTo>
                    <a:cubicBezTo>
                      <a:pt x="5" y="1"/>
                      <a:pt x="3" y="0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3" y="52"/>
                      <a:pt x="5" y="53"/>
                      <a:pt x="9" y="53"/>
                    </a:cubicBezTo>
                    <a:cubicBezTo>
                      <a:pt x="19" y="54"/>
                      <a:pt x="17" y="48"/>
                      <a:pt x="19" y="48"/>
                    </a:cubicBezTo>
                    <a:cubicBezTo>
                      <a:pt x="21" y="48"/>
                      <a:pt x="21" y="44"/>
                      <a:pt x="23" y="42"/>
                    </a:cubicBezTo>
                    <a:cubicBezTo>
                      <a:pt x="26" y="39"/>
                      <a:pt x="35" y="41"/>
                      <a:pt x="40" y="46"/>
                    </a:cubicBezTo>
                    <a:cubicBezTo>
                      <a:pt x="46" y="50"/>
                      <a:pt x="52" y="63"/>
                      <a:pt x="58" y="61"/>
                    </a:cubicBezTo>
                    <a:cubicBezTo>
                      <a:pt x="64" y="60"/>
                      <a:pt x="70" y="65"/>
                      <a:pt x="75" y="64"/>
                    </a:cubicBezTo>
                    <a:cubicBezTo>
                      <a:pt x="80" y="64"/>
                      <a:pt x="75" y="60"/>
                      <a:pt x="74" y="59"/>
                    </a:cubicBezTo>
                    <a:close/>
                    <a:moveTo>
                      <a:pt x="87" y="17"/>
                    </a:moveTo>
                    <a:cubicBezTo>
                      <a:pt x="87" y="19"/>
                      <a:pt x="83" y="20"/>
                      <a:pt x="77" y="23"/>
                    </a:cubicBezTo>
                    <a:cubicBezTo>
                      <a:pt x="71" y="25"/>
                      <a:pt x="61" y="20"/>
                      <a:pt x="60" y="24"/>
                    </a:cubicBezTo>
                    <a:cubicBezTo>
                      <a:pt x="60" y="26"/>
                      <a:pt x="67" y="29"/>
                      <a:pt x="73" y="29"/>
                    </a:cubicBezTo>
                    <a:cubicBezTo>
                      <a:pt x="80" y="29"/>
                      <a:pt x="90" y="23"/>
                      <a:pt x="90" y="21"/>
                    </a:cubicBezTo>
                    <a:cubicBezTo>
                      <a:pt x="90" y="19"/>
                      <a:pt x="94" y="16"/>
                      <a:pt x="92" y="14"/>
                    </a:cubicBezTo>
                    <a:cubicBezTo>
                      <a:pt x="91" y="12"/>
                      <a:pt x="87" y="15"/>
                      <a:pt x="87" y="17"/>
                    </a:cubicBezTo>
                    <a:close/>
                    <a:moveTo>
                      <a:pt x="95" y="8"/>
                    </a:moveTo>
                    <a:cubicBezTo>
                      <a:pt x="91" y="6"/>
                      <a:pt x="88" y="4"/>
                      <a:pt x="93" y="9"/>
                    </a:cubicBezTo>
                    <a:cubicBezTo>
                      <a:pt x="98" y="13"/>
                      <a:pt x="95" y="17"/>
                      <a:pt x="98" y="16"/>
                    </a:cubicBezTo>
                    <a:cubicBezTo>
                      <a:pt x="102" y="15"/>
                      <a:pt x="99" y="10"/>
                      <a:pt x="95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153">
                <a:extLst>
                  <a:ext uri="{FF2B5EF4-FFF2-40B4-BE49-F238E27FC236}">
                    <a16:creationId xmlns:a16="http://schemas.microsoft.com/office/drawing/2014/main" id="{A917BA7C-83C6-4E64-8F39-964066D9E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782" y="3909118"/>
                <a:ext cx="40151" cy="77793"/>
              </a:xfrm>
              <a:custGeom>
                <a:avLst/>
                <a:gdLst>
                  <a:gd name="T0" fmla="*/ 4 w 17"/>
                  <a:gd name="T1" fmla="*/ 0 h 34"/>
                  <a:gd name="T2" fmla="*/ 1 w 17"/>
                  <a:gd name="T3" fmla="*/ 8 h 34"/>
                  <a:gd name="T4" fmla="*/ 0 w 17"/>
                  <a:gd name="T5" fmla="*/ 19 h 34"/>
                  <a:gd name="T6" fmla="*/ 4 w 17"/>
                  <a:gd name="T7" fmla="*/ 31 h 34"/>
                  <a:gd name="T8" fmla="*/ 17 w 17"/>
                  <a:gd name="T9" fmla="*/ 19 h 34"/>
                  <a:gd name="T10" fmla="*/ 4 w 17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34">
                    <a:moveTo>
                      <a:pt x="4" y="0"/>
                    </a:moveTo>
                    <a:cubicBezTo>
                      <a:pt x="1" y="1"/>
                      <a:pt x="2" y="5"/>
                      <a:pt x="1" y="8"/>
                    </a:cubicBezTo>
                    <a:cubicBezTo>
                      <a:pt x="0" y="11"/>
                      <a:pt x="0" y="14"/>
                      <a:pt x="0" y="19"/>
                    </a:cubicBezTo>
                    <a:cubicBezTo>
                      <a:pt x="1" y="23"/>
                      <a:pt x="0" y="28"/>
                      <a:pt x="4" y="31"/>
                    </a:cubicBezTo>
                    <a:cubicBezTo>
                      <a:pt x="9" y="34"/>
                      <a:pt x="16" y="26"/>
                      <a:pt x="17" y="19"/>
                    </a:cubicBezTo>
                    <a:cubicBezTo>
                      <a:pt x="17" y="13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154">
                <a:extLst>
                  <a:ext uri="{FF2B5EF4-FFF2-40B4-BE49-F238E27FC236}">
                    <a16:creationId xmlns:a16="http://schemas.microsoft.com/office/drawing/2014/main" id="{F71D243A-28DC-4C9C-A43E-041EE0ACE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6428" y="4305611"/>
                <a:ext cx="138020" cy="272275"/>
              </a:xfrm>
              <a:custGeom>
                <a:avLst/>
                <a:gdLst>
                  <a:gd name="T0" fmla="*/ 51 w 60"/>
                  <a:gd name="T1" fmla="*/ 4 h 118"/>
                  <a:gd name="T2" fmla="*/ 48 w 60"/>
                  <a:gd name="T3" fmla="*/ 6 h 118"/>
                  <a:gd name="T4" fmla="*/ 47 w 60"/>
                  <a:gd name="T5" fmla="*/ 12 h 118"/>
                  <a:gd name="T6" fmla="*/ 42 w 60"/>
                  <a:gd name="T7" fmla="*/ 16 h 118"/>
                  <a:gd name="T8" fmla="*/ 38 w 60"/>
                  <a:gd name="T9" fmla="*/ 19 h 118"/>
                  <a:gd name="T10" fmla="*/ 38 w 60"/>
                  <a:gd name="T11" fmla="*/ 23 h 118"/>
                  <a:gd name="T12" fmla="*/ 32 w 60"/>
                  <a:gd name="T13" fmla="*/ 28 h 118"/>
                  <a:gd name="T14" fmla="*/ 21 w 60"/>
                  <a:gd name="T15" fmla="*/ 34 h 118"/>
                  <a:gd name="T16" fmla="*/ 10 w 60"/>
                  <a:gd name="T17" fmla="*/ 36 h 118"/>
                  <a:gd name="T18" fmla="*/ 7 w 60"/>
                  <a:gd name="T19" fmla="*/ 47 h 118"/>
                  <a:gd name="T20" fmla="*/ 8 w 60"/>
                  <a:gd name="T21" fmla="*/ 61 h 118"/>
                  <a:gd name="T22" fmla="*/ 6 w 60"/>
                  <a:gd name="T23" fmla="*/ 78 h 118"/>
                  <a:gd name="T24" fmla="*/ 3 w 60"/>
                  <a:gd name="T25" fmla="*/ 97 h 118"/>
                  <a:gd name="T26" fmla="*/ 8 w 60"/>
                  <a:gd name="T27" fmla="*/ 112 h 118"/>
                  <a:gd name="T28" fmla="*/ 23 w 60"/>
                  <a:gd name="T29" fmla="*/ 116 h 118"/>
                  <a:gd name="T30" fmla="*/ 31 w 60"/>
                  <a:gd name="T31" fmla="*/ 113 h 118"/>
                  <a:gd name="T32" fmla="*/ 42 w 60"/>
                  <a:gd name="T33" fmla="*/ 79 h 118"/>
                  <a:gd name="T34" fmla="*/ 51 w 60"/>
                  <a:gd name="T35" fmla="*/ 47 h 118"/>
                  <a:gd name="T36" fmla="*/ 53 w 60"/>
                  <a:gd name="T37" fmla="*/ 38 h 118"/>
                  <a:gd name="T38" fmla="*/ 55 w 60"/>
                  <a:gd name="T39" fmla="*/ 33 h 118"/>
                  <a:gd name="T40" fmla="*/ 60 w 60"/>
                  <a:gd name="T41" fmla="*/ 32 h 118"/>
                  <a:gd name="T42" fmla="*/ 57 w 60"/>
                  <a:gd name="T43" fmla="*/ 17 h 118"/>
                  <a:gd name="T44" fmla="*/ 51 w 60"/>
                  <a:gd name="T45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" h="118">
                    <a:moveTo>
                      <a:pt x="51" y="4"/>
                    </a:moveTo>
                    <a:cubicBezTo>
                      <a:pt x="50" y="0"/>
                      <a:pt x="49" y="5"/>
                      <a:pt x="48" y="6"/>
                    </a:cubicBezTo>
                    <a:cubicBezTo>
                      <a:pt x="47" y="7"/>
                      <a:pt x="47" y="10"/>
                      <a:pt x="47" y="12"/>
                    </a:cubicBezTo>
                    <a:cubicBezTo>
                      <a:pt x="47" y="14"/>
                      <a:pt x="44" y="16"/>
                      <a:pt x="42" y="16"/>
                    </a:cubicBezTo>
                    <a:cubicBezTo>
                      <a:pt x="40" y="15"/>
                      <a:pt x="37" y="17"/>
                      <a:pt x="38" y="19"/>
                    </a:cubicBezTo>
                    <a:cubicBezTo>
                      <a:pt x="39" y="22"/>
                      <a:pt x="37" y="21"/>
                      <a:pt x="38" y="23"/>
                    </a:cubicBezTo>
                    <a:cubicBezTo>
                      <a:pt x="39" y="26"/>
                      <a:pt x="35" y="28"/>
                      <a:pt x="32" y="28"/>
                    </a:cubicBezTo>
                    <a:cubicBezTo>
                      <a:pt x="28" y="29"/>
                      <a:pt x="24" y="35"/>
                      <a:pt x="21" y="34"/>
                    </a:cubicBezTo>
                    <a:cubicBezTo>
                      <a:pt x="17" y="34"/>
                      <a:pt x="13" y="36"/>
                      <a:pt x="10" y="36"/>
                    </a:cubicBezTo>
                    <a:cubicBezTo>
                      <a:pt x="7" y="36"/>
                      <a:pt x="9" y="42"/>
                      <a:pt x="7" y="47"/>
                    </a:cubicBezTo>
                    <a:cubicBezTo>
                      <a:pt x="5" y="51"/>
                      <a:pt x="6" y="56"/>
                      <a:pt x="8" y="61"/>
                    </a:cubicBezTo>
                    <a:cubicBezTo>
                      <a:pt x="10" y="66"/>
                      <a:pt x="12" y="71"/>
                      <a:pt x="6" y="78"/>
                    </a:cubicBezTo>
                    <a:cubicBezTo>
                      <a:pt x="0" y="85"/>
                      <a:pt x="1" y="92"/>
                      <a:pt x="3" y="97"/>
                    </a:cubicBezTo>
                    <a:cubicBezTo>
                      <a:pt x="5" y="102"/>
                      <a:pt x="5" y="109"/>
                      <a:pt x="8" y="112"/>
                    </a:cubicBezTo>
                    <a:cubicBezTo>
                      <a:pt x="11" y="115"/>
                      <a:pt x="20" y="118"/>
                      <a:pt x="23" y="116"/>
                    </a:cubicBezTo>
                    <a:cubicBezTo>
                      <a:pt x="25" y="113"/>
                      <a:pt x="28" y="116"/>
                      <a:pt x="31" y="113"/>
                    </a:cubicBezTo>
                    <a:cubicBezTo>
                      <a:pt x="34" y="109"/>
                      <a:pt x="38" y="91"/>
                      <a:pt x="42" y="79"/>
                    </a:cubicBezTo>
                    <a:cubicBezTo>
                      <a:pt x="47" y="67"/>
                      <a:pt x="52" y="51"/>
                      <a:pt x="51" y="47"/>
                    </a:cubicBezTo>
                    <a:cubicBezTo>
                      <a:pt x="51" y="44"/>
                      <a:pt x="54" y="42"/>
                      <a:pt x="53" y="38"/>
                    </a:cubicBezTo>
                    <a:cubicBezTo>
                      <a:pt x="51" y="35"/>
                      <a:pt x="53" y="31"/>
                      <a:pt x="55" y="33"/>
                    </a:cubicBezTo>
                    <a:cubicBezTo>
                      <a:pt x="57" y="36"/>
                      <a:pt x="59" y="36"/>
                      <a:pt x="60" y="32"/>
                    </a:cubicBezTo>
                    <a:cubicBezTo>
                      <a:pt x="60" y="29"/>
                      <a:pt x="57" y="23"/>
                      <a:pt x="57" y="17"/>
                    </a:cubicBezTo>
                    <a:cubicBezTo>
                      <a:pt x="56" y="12"/>
                      <a:pt x="52" y="7"/>
                      <a:pt x="51" y="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155">
                <a:extLst>
                  <a:ext uri="{FF2B5EF4-FFF2-40B4-BE49-F238E27FC236}">
                    <a16:creationId xmlns:a16="http://schemas.microsoft.com/office/drawing/2014/main" id="{823FEA9F-83F4-49FA-A6C0-B2543D3126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01409" y="3729692"/>
                <a:ext cx="222086" cy="133001"/>
              </a:xfrm>
              <a:custGeom>
                <a:avLst/>
                <a:gdLst>
                  <a:gd name="T0" fmla="*/ 68 w 96"/>
                  <a:gd name="T1" fmla="*/ 2 h 58"/>
                  <a:gd name="T2" fmla="*/ 52 w 96"/>
                  <a:gd name="T3" fmla="*/ 3 h 58"/>
                  <a:gd name="T4" fmla="*/ 40 w 96"/>
                  <a:gd name="T5" fmla="*/ 14 h 58"/>
                  <a:gd name="T6" fmla="*/ 34 w 96"/>
                  <a:gd name="T7" fmla="*/ 16 h 58"/>
                  <a:gd name="T8" fmla="*/ 23 w 96"/>
                  <a:gd name="T9" fmla="*/ 14 h 58"/>
                  <a:gd name="T10" fmla="*/ 13 w 96"/>
                  <a:gd name="T11" fmla="*/ 13 h 58"/>
                  <a:gd name="T12" fmla="*/ 7 w 96"/>
                  <a:gd name="T13" fmla="*/ 12 h 58"/>
                  <a:gd name="T14" fmla="*/ 4 w 96"/>
                  <a:gd name="T15" fmla="*/ 15 h 58"/>
                  <a:gd name="T16" fmla="*/ 4 w 96"/>
                  <a:gd name="T17" fmla="*/ 19 h 58"/>
                  <a:gd name="T18" fmla="*/ 0 w 96"/>
                  <a:gd name="T19" fmla="*/ 22 h 58"/>
                  <a:gd name="T20" fmla="*/ 1 w 96"/>
                  <a:gd name="T21" fmla="*/ 26 h 58"/>
                  <a:gd name="T22" fmla="*/ 3 w 96"/>
                  <a:gd name="T23" fmla="*/ 39 h 58"/>
                  <a:gd name="T24" fmla="*/ 6 w 96"/>
                  <a:gd name="T25" fmla="*/ 51 h 58"/>
                  <a:gd name="T26" fmla="*/ 21 w 96"/>
                  <a:gd name="T27" fmla="*/ 49 h 58"/>
                  <a:gd name="T28" fmla="*/ 31 w 96"/>
                  <a:gd name="T29" fmla="*/ 46 h 58"/>
                  <a:gd name="T30" fmla="*/ 40 w 96"/>
                  <a:gd name="T31" fmla="*/ 42 h 58"/>
                  <a:gd name="T32" fmla="*/ 48 w 96"/>
                  <a:gd name="T33" fmla="*/ 41 h 58"/>
                  <a:gd name="T34" fmla="*/ 54 w 96"/>
                  <a:gd name="T35" fmla="*/ 36 h 58"/>
                  <a:gd name="T36" fmla="*/ 71 w 96"/>
                  <a:gd name="T37" fmla="*/ 31 h 58"/>
                  <a:gd name="T38" fmla="*/ 79 w 96"/>
                  <a:gd name="T39" fmla="*/ 23 h 58"/>
                  <a:gd name="T40" fmla="*/ 86 w 96"/>
                  <a:gd name="T41" fmla="*/ 20 h 58"/>
                  <a:gd name="T42" fmla="*/ 76 w 96"/>
                  <a:gd name="T43" fmla="*/ 0 h 58"/>
                  <a:gd name="T44" fmla="*/ 68 w 96"/>
                  <a:gd name="T45" fmla="*/ 2 h 58"/>
                  <a:gd name="T46" fmla="*/ 88 w 96"/>
                  <a:gd name="T47" fmla="*/ 55 h 58"/>
                  <a:gd name="T48" fmla="*/ 96 w 96"/>
                  <a:gd name="T49" fmla="*/ 54 h 58"/>
                  <a:gd name="T50" fmla="*/ 88 w 96"/>
                  <a:gd name="T51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6" h="58">
                    <a:moveTo>
                      <a:pt x="68" y="2"/>
                    </a:moveTo>
                    <a:cubicBezTo>
                      <a:pt x="64" y="3"/>
                      <a:pt x="54" y="2"/>
                      <a:pt x="52" y="3"/>
                    </a:cubicBezTo>
                    <a:cubicBezTo>
                      <a:pt x="51" y="4"/>
                      <a:pt x="41" y="11"/>
                      <a:pt x="40" y="14"/>
                    </a:cubicBezTo>
                    <a:cubicBezTo>
                      <a:pt x="38" y="17"/>
                      <a:pt x="36" y="17"/>
                      <a:pt x="34" y="16"/>
                    </a:cubicBezTo>
                    <a:cubicBezTo>
                      <a:pt x="32" y="14"/>
                      <a:pt x="24" y="15"/>
                      <a:pt x="23" y="14"/>
                    </a:cubicBezTo>
                    <a:cubicBezTo>
                      <a:pt x="22" y="13"/>
                      <a:pt x="16" y="13"/>
                      <a:pt x="13" y="13"/>
                    </a:cubicBezTo>
                    <a:cubicBezTo>
                      <a:pt x="10" y="14"/>
                      <a:pt x="9" y="12"/>
                      <a:pt x="7" y="12"/>
                    </a:cubicBezTo>
                    <a:cubicBezTo>
                      <a:pt x="6" y="13"/>
                      <a:pt x="4" y="14"/>
                      <a:pt x="4" y="15"/>
                    </a:cubicBezTo>
                    <a:cubicBezTo>
                      <a:pt x="3" y="16"/>
                      <a:pt x="4" y="19"/>
                      <a:pt x="4" y="19"/>
                    </a:cubicBezTo>
                    <a:cubicBezTo>
                      <a:pt x="4" y="20"/>
                      <a:pt x="2" y="20"/>
                      <a:pt x="0" y="22"/>
                    </a:cubicBezTo>
                    <a:cubicBezTo>
                      <a:pt x="1" y="23"/>
                      <a:pt x="1" y="25"/>
                      <a:pt x="1" y="26"/>
                    </a:cubicBezTo>
                    <a:cubicBezTo>
                      <a:pt x="0" y="29"/>
                      <a:pt x="1" y="36"/>
                      <a:pt x="3" y="39"/>
                    </a:cubicBezTo>
                    <a:cubicBezTo>
                      <a:pt x="6" y="43"/>
                      <a:pt x="5" y="50"/>
                      <a:pt x="6" y="51"/>
                    </a:cubicBezTo>
                    <a:cubicBezTo>
                      <a:pt x="7" y="52"/>
                      <a:pt x="17" y="52"/>
                      <a:pt x="21" y="49"/>
                    </a:cubicBezTo>
                    <a:cubicBezTo>
                      <a:pt x="25" y="47"/>
                      <a:pt x="28" y="46"/>
                      <a:pt x="31" y="46"/>
                    </a:cubicBezTo>
                    <a:cubicBezTo>
                      <a:pt x="34" y="46"/>
                      <a:pt x="39" y="43"/>
                      <a:pt x="40" y="42"/>
                    </a:cubicBezTo>
                    <a:cubicBezTo>
                      <a:pt x="41" y="40"/>
                      <a:pt x="46" y="40"/>
                      <a:pt x="48" y="41"/>
                    </a:cubicBezTo>
                    <a:cubicBezTo>
                      <a:pt x="50" y="41"/>
                      <a:pt x="52" y="39"/>
                      <a:pt x="54" y="36"/>
                    </a:cubicBezTo>
                    <a:cubicBezTo>
                      <a:pt x="56" y="34"/>
                      <a:pt x="64" y="33"/>
                      <a:pt x="71" y="31"/>
                    </a:cubicBezTo>
                    <a:cubicBezTo>
                      <a:pt x="79" y="28"/>
                      <a:pt x="77" y="25"/>
                      <a:pt x="79" y="23"/>
                    </a:cubicBezTo>
                    <a:cubicBezTo>
                      <a:pt x="80" y="21"/>
                      <a:pt x="82" y="21"/>
                      <a:pt x="86" y="20"/>
                    </a:cubicBezTo>
                    <a:cubicBezTo>
                      <a:pt x="82" y="13"/>
                      <a:pt x="78" y="4"/>
                      <a:pt x="76" y="0"/>
                    </a:cubicBezTo>
                    <a:cubicBezTo>
                      <a:pt x="72" y="1"/>
                      <a:pt x="69" y="2"/>
                      <a:pt x="68" y="2"/>
                    </a:cubicBezTo>
                    <a:close/>
                    <a:moveTo>
                      <a:pt x="88" y="55"/>
                    </a:moveTo>
                    <a:cubicBezTo>
                      <a:pt x="90" y="58"/>
                      <a:pt x="96" y="55"/>
                      <a:pt x="96" y="54"/>
                    </a:cubicBezTo>
                    <a:cubicBezTo>
                      <a:pt x="96" y="53"/>
                      <a:pt x="85" y="52"/>
                      <a:pt x="88" y="5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56">
                <a:extLst>
                  <a:ext uri="{FF2B5EF4-FFF2-40B4-BE49-F238E27FC236}">
                    <a16:creationId xmlns:a16="http://schemas.microsoft.com/office/drawing/2014/main" id="{8A839DA6-8CED-4834-B2EE-91AC909C3C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1707" y="4192686"/>
                <a:ext cx="151822" cy="107906"/>
              </a:xfrm>
              <a:custGeom>
                <a:avLst/>
                <a:gdLst>
                  <a:gd name="T0" fmla="*/ 1 w 66"/>
                  <a:gd name="T1" fmla="*/ 2 h 47"/>
                  <a:gd name="T2" fmla="*/ 11 w 66"/>
                  <a:gd name="T3" fmla="*/ 13 h 47"/>
                  <a:gd name="T4" fmla="*/ 1 w 66"/>
                  <a:gd name="T5" fmla="*/ 2 h 47"/>
                  <a:gd name="T6" fmla="*/ 16 w 66"/>
                  <a:gd name="T7" fmla="*/ 12 h 47"/>
                  <a:gd name="T8" fmla="*/ 23 w 66"/>
                  <a:gd name="T9" fmla="*/ 17 h 47"/>
                  <a:gd name="T10" fmla="*/ 16 w 66"/>
                  <a:gd name="T11" fmla="*/ 12 h 47"/>
                  <a:gd name="T12" fmla="*/ 43 w 66"/>
                  <a:gd name="T13" fmla="*/ 26 h 47"/>
                  <a:gd name="T14" fmla="*/ 32 w 66"/>
                  <a:gd name="T15" fmla="*/ 20 h 47"/>
                  <a:gd name="T16" fmla="*/ 43 w 66"/>
                  <a:gd name="T17" fmla="*/ 26 h 47"/>
                  <a:gd name="T18" fmla="*/ 41 w 66"/>
                  <a:gd name="T19" fmla="*/ 34 h 47"/>
                  <a:gd name="T20" fmla="*/ 50 w 66"/>
                  <a:gd name="T21" fmla="*/ 38 h 47"/>
                  <a:gd name="T22" fmla="*/ 41 w 66"/>
                  <a:gd name="T23" fmla="*/ 34 h 47"/>
                  <a:gd name="T24" fmla="*/ 56 w 66"/>
                  <a:gd name="T25" fmla="*/ 42 h 47"/>
                  <a:gd name="T26" fmla="*/ 63 w 66"/>
                  <a:gd name="T27" fmla="*/ 45 h 47"/>
                  <a:gd name="T28" fmla="*/ 56 w 66"/>
                  <a:gd name="T29" fmla="*/ 42 h 47"/>
                  <a:gd name="T30" fmla="*/ 50 w 66"/>
                  <a:gd name="T31" fmla="*/ 26 h 47"/>
                  <a:gd name="T32" fmla="*/ 56 w 66"/>
                  <a:gd name="T33" fmla="*/ 37 h 47"/>
                  <a:gd name="T34" fmla="*/ 50 w 66"/>
                  <a:gd name="T3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47">
                    <a:moveTo>
                      <a:pt x="1" y="2"/>
                    </a:moveTo>
                    <a:cubicBezTo>
                      <a:pt x="0" y="4"/>
                      <a:pt x="8" y="15"/>
                      <a:pt x="11" y="13"/>
                    </a:cubicBezTo>
                    <a:cubicBezTo>
                      <a:pt x="16" y="10"/>
                      <a:pt x="1" y="0"/>
                      <a:pt x="1" y="2"/>
                    </a:cubicBezTo>
                    <a:close/>
                    <a:moveTo>
                      <a:pt x="16" y="12"/>
                    </a:moveTo>
                    <a:cubicBezTo>
                      <a:pt x="16" y="13"/>
                      <a:pt x="22" y="18"/>
                      <a:pt x="23" y="17"/>
                    </a:cubicBezTo>
                    <a:cubicBezTo>
                      <a:pt x="24" y="16"/>
                      <a:pt x="16" y="10"/>
                      <a:pt x="16" y="12"/>
                    </a:cubicBezTo>
                    <a:close/>
                    <a:moveTo>
                      <a:pt x="43" y="26"/>
                    </a:moveTo>
                    <a:cubicBezTo>
                      <a:pt x="45" y="25"/>
                      <a:pt x="32" y="18"/>
                      <a:pt x="32" y="20"/>
                    </a:cubicBezTo>
                    <a:cubicBezTo>
                      <a:pt x="31" y="22"/>
                      <a:pt x="41" y="27"/>
                      <a:pt x="43" y="26"/>
                    </a:cubicBezTo>
                    <a:close/>
                    <a:moveTo>
                      <a:pt x="41" y="34"/>
                    </a:moveTo>
                    <a:cubicBezTo>
                      <a:pt x="42" y="37"/>
                      <a:pt x="47" y="39"/>
                      <a:pt x="50" y="38"/>
                    </a:cubicBezTo>
                    <a:cubicBezTo>
                      <a:pt x="52" y="37"/>
                      <a:pt x="41" y="30"/>
                      <a:pt x="41" y="34"/>
                    </a:cubicBezTo>
                    <a:close/>
                    <a:moveTo>
                      <a:pt x="56" y="42"/>
                    </a:moveTo>
                    <a:cubicBezTo>
                      <a:pt x="56" y="42"/>
                      <a:pt x="61" y="47"/>
                      <a:pt x="63" y="45"/>
                    </a:cubicBezTo>
                    <a:cubicBezTo>
                      <a:pt x="66" y="44"/>
                      <a:pt x="55" y="40"/>
                      <a:pt x="56" y="42"/>
                    </a:cubicBezTo>
                    <a:close/>
                    <a:moveTo>
                      <a:pt x="50" y="26"/>
                    </a:moveTo>
                    <a:cubicBezTo>
                      <a:pt x="48" y="30"/>
                      <a:pt x="55" y="36"/>
                      <a:pt x="56" y="37"/>
                    </a:cubicBezTo>
                    <a:cubicBezTo>
                      <a:pt x="57" y="37"/>
                      <a:pt x="51" y="23"/>
                      <a:pt x="50" y="2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57">
                <a:extLst>
                  <a:ext uri="{FF2B5EF4-FFF2-40B4-BE49-F238E27FC236}">
                    <a16:creationId xmlns:a16="http://schemas.microsoft.com/office/drawing/2014/main" id="{10F27B53-5C6F-469E-B826-DD9B028CE8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1707" y="4192686"/>
                <a:ext cx="151822" cy="107906"/>
              </a:xfrm>
              <a:custGeom>
                <a:avLst/>
                <a:gdLst>
                  <a:gd name="T0" fmla="*/ 1 w 66"/>
                  <a:gd name="T1" fmla="*/ 2 h 47"/>
                  <a:gd name="T2" fmla="*/ 11 w 66"/>
                  <a:gd name="T3" fmla="*/ 13 h 47"/>
                  <a:gd name="T4" fmla="*/ 1 w 66"/>
                  <a:gd name="T5" fmla="*/ 2 h 47"/>
                  <a:gd name="T6" fmla="*/ 16 w 66"/>
                  <a:gd name="T7" fmla="*/ 12 h 47"/>
                  <a:gd name="T8" fmla="*/ 23 w 66"/>
                  <a:gd name="T9" fmla="*/ 17 h 47"/>
                  <a:gd name="T10" fmla="*/ 16 w 66"/>
                  <a:gd name="T11" fmla="*/ 12 h 47"/>
                  <a:gd name="T12" fmla="*/ 43 w 66"/>
                  <a:gd name="T13" fmla="*/ 26 h 47"/>
                  <a:gd name="T14" fmla="*/ 32 w 66"/>
                  <a:gd name="T15" fmla="*/ 20 h 47"/>
                  <a:gd name="T16" fmla="*/ 43 w 66"/>
                  <a:gd name="T17" fmla="*/ 26 h 47"/>
                  <a:gd name="T18" fmla="*/ 41 w 66"/>
                  <a:gd name="T19" fmla="*/ 34 h 47"/>
                  <a:gd name="T20" fmla="*/ 50 w 66"/>
                  <a:gd name="T21" fmla="*/ 38 h 47"/>
                  <a:gd name="T22" fmla="*/ 41 w 66"/>
                  <a:gd name="T23" fmla="*/ 34 h 47"/>
                  <a:gd name="T24" fmla="*/ 56 w 66"/>
                  <a:gd name="T25" fmla="*/ 42 h 47"/>
                  <a:gd name="T26" fmla="*/ 63 w 66"/>
                  <a:gd name="T27" fmla="*/ 45 h 47"/>
                  <a:gd name="T28" fmla="*/ 56 w 66"/>
                  <a:gd name="T29" fmla="*/ 42 h 47"/>
                  <a:gd name="T30" fmla="*/ 50 w 66"/>
                  <a:gd name="T31" fmla="*/ 26 h 47"/>
                  <a:gd name="T32" fmla="*/ 56 w 66"/>
                  <a:gd name="T33" fmla="*/ 37 h 47"/>
                  <a:gd name="T34" fmla="*/ 50 w 66"/>
                  <a:gd name="T3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47">
                    <a:moveTo>
                      <a:pt x="1" y="2"/>
                    </a:moveTo>
                    <a:cubicBezTo>
                      <a:pt x="0" y="4"/>
                      <a:pt x="8" y="15"/>
                      <a:pt x="11" y="13"/>
                    </a:cubicBezTo>
                    <a:cubicBezTo>
                      <a:pt x="16" y="10"/>
                      <a:pt x="1" y="0"/>
                      <a:pt x="1" y="2"/>
                    </a:cubicBezTo>
                    <a:close/>
                    <a:moveTo>
                      <a:pt x="16" y="12"/>
                    </a:moveTo>
                    <a:cubicBezTo>
                      <a:pt x="16" y="13"/>
                      <a:pt x="22" y="18"/>
                      <a:pt x="23" y="17"/>
                    </a:cubicBezTo>
                    <a:cubicBezTo>
                      <a:pt x="24" y="16"/>
                      <a:pt x="16" y="10"/>
                      <a:pt x="16" y="12"/>
                    </a:cubicBezTo>
                    <a:close/>
                    <a:moveTo>
                      <a:pt x="43" y="26"/>
                    </a:moveTo>
                    <a:cubicBezTo>
                      <a:pt x="45" y="25"/>
                      <a:pt x="32" y="18"/>
                      <a:pt x="32" y="20"/>
                    </a:cubicBezTo>
                    <a:cubicBezTo>
                      <a:pt x="31" y="22"/>
                      <a:pt x="41" y="27"/>
                      <a:pt x="43" y="26"/>
                    </a:cubicBezTo>
                    <a:close/>
                    <a:moveTo>
                      <a:pt x="41" y="34"/>
                    </a:moveTo>
                    <a:cubicBezTo>
                      <a:pt x="42" y="37"/>
                      <a:pt x="47" y="39"/>
                      <a:pt x="50" y="38"/>
                    </a:cubicBezTo>
                    <a:cubicBezTo>
                      <a:pt x="52" y="37"/>
                      <a:pt x="41" y="30"/>
                      <a:pt x="41" y="34"/>
                    </a:cubicBezTo>
                    <a:close/>
                    <a:moveTo>
                      <a:pt x="56" y="42"/>
                    </a:moveTo>
                    <a:cubicBezTo>
                      <a:pt x="56" y="42"/>
                      <a:pt x="61" y="47"/>
                      <a:pt x="63" y="45"/>
                    </a:cubicBezTo>
                    <a:cubicBezTo>
                      <a:pt x="66" y="44"/>
                      <a:pt x="55" y="40"/>
                      <a:pt x="56" y="42"/>
                    </a:cubicBezTo>
                    <a:close/>
                    <a:moveTo>
                      <a:pt x="50" y="26"/>
                    </a:moveTo>
                    <a:cubicBezTo>
                      <a:pt x="48" y="30"/>
                      <a:pt x="55" y="36"/>
                      <a:pt x="56" y="37"/>
                    </a:cubicBezTo>
                    <a:cubicBezTo>
                      <a:pt x="57" y="37"/>
                      <a:pt x="51" y="23"/>
                      <a:pt x="50" y="2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159">
                <a:extLst>
                  <a:ext uri="{FF2B5EF4-FFF2-40B4-BE49-F238E27FC236}">
                    <a16:creationId xmlns:a16="http://schemas.microsoft.com/office/drawing/2014/main" id="{404A4026-E72C-4EAA-BB8C-4A14F41DBF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88774" y="4773623"/>
                <a:ext cx="232124" cy="276040"/>
              </a:xfrm>
              <a:custGeom>
                <a:avLst/>
                <a:gdLst>
                  <a:gd name="T0" fmla="*/ 62 w 101"/>
                  <a:gd name="T1" fmla="*/ 58 h 120"/>
                  <a:gd name="T2" fmla="*/ 56 w 101"/>
                  <a:gd name="T3" fmla="*/ 60 h 120"/>
                  <a:gd name="T4" fmla="*/ 48 w 101"/>
                  <a:gd name="T5" fmla="*/ 56 h 120"/>
                  <a:gd name="T6" fmla="*/ 44 w 101"/>
                  <a:gd name="T7" fmla="*/ 63 h 120"/>
                  <a:gd name="T8" fmla="*/ 37 w 101"/>
                  <a:gd name="T9" fmla="*/ 75 h 120"/>
                  <a:gd name="T10" fmla="*/ 15 w 101"/>
                  <a:gd name="T11" fmla="*/ 89 h 120"/>
                  <a:gd name="T12" fmla="*/ 5 w 101"/>
                  <a:gd name="T13" fmla="*/ 99 h 120"/>
                  <a:gd name="T14" fmla="*/ 3 w 101"/>
                  <a:gd name="T15" fmla="*/ 108 h 120"/>
                  <a:gd name="T16" fmla="*/ 10 w 101"/>
                  <a:gd name="T17" fmla="*/ 111 h 120"/>
                  <a:gd name="T18" fmla="*/ 16 w 101"/>
                  <a:gd name="T19" fmla="*/ 113 h 120"/>
                  <a:gd name="T20" fmla="*/ 31 w 101"/>
                  <a:gd name="T21" fmla="*/ 110 h 120"/>
                  <a:gd name="T22" fmla="*/ 36 w 101"/>
                  <a:gd name="T23" fmla="*/ 100 h 120"/>
                  <a:gd name="T24" fmla="*/ 40 w 101"/>
                  <a:gd name="T25" fmla="*/ 92 h 120"/>
                  <a:gd name="T26" fmla="*/ 49 w 101"/>
                  <a:gd name="T27" fmla="*/ 87 h 120"/>
                  <a:gd name="T28" fmla="*/ 52 w 101"/>
                  <a:gd name="T29" fmla="*/ 82 h 120"/>
                  <a:gd name="T30" fmla="*/ 57 w 101"/>
                  <a:gd name="T31" fmla="*/ 75 h 120"/>
                  <a:gd name="T32" fmla="*/ 64 w 101"/>
                  <a:gd name="T33" fmla="*/ 64 h 120"/>
                  <a:gd name="T34" fmla="*/ 62 w 101"/>
                  <a:gd name="T35" fmla="*/ 58 h 120"/>
                  <a:gd name="T36" fmla="*/ 11 w 101"/>
                  <a:gd name="T37" fmla="*/ 119 h 120"/>
                  <a:gd name="T38" fmla="*/ 14 w 101"/>
                  <a:gd name="T39" fmla="*/ 116 h 120"/>
                  <a:gd name="T40" fmla="*/ 11 w 101"/>
                  <a:gd name="T41" fmla="*/ 119 h 120"/>
                  <a:gd name="T42" fmla="*/ 92 w 101"/>
                  <a:gd name="T43" fmla="*/ 29 h 120"/>
                  <a:gd name="T44" fmla="*/ 84 w 101"/>
                  <a:gd name="T45" fmla="*/ 28 h 120"/>
                  <a:gd name="T46" fmla="*/ 79 w 101"/>
                  <a:gd name="T47" fmla="*/ 23 h 120"/>
                  <a:gd name="T48" fmla="*/ 75 w 101"/>
                  <a:gd name="T49" fmla="*/ 17 h 120"/>
                  <a:gd name="T50" fmla="*/ 75 w 101"/>
                  <a:gd name="T51" fmla="*/ 21 h 120"/>
                  <a:gd name="T52" fmla="*/ 72 w 101"/>
                  <a:gd name="T53" fmla="*/ 20 h 120"/>
                  <a:gd name="T54" fmla="*/ 69 w 101"/>
                  <a:gd name="T55" fmla="*/ 14 h 120"/>
                  <a:gd name="T56" fmla="*/ 66 w 101"/>
                  <a:gd name="T57" fmla="*/ 7 h 120"/>
                  <a:gd name="T58" fmla="*/ 56 w 101"/>
                  <a:gd name="T59" fmla="*/ 0 h 120"/>
                  <a:gd name="T60" fmla="*/ 58 w 101"/>
                  <a:gd name="T61" fmla="*/ 8 h 120"/>
                  <a:gd name="T62" fmla="*/ 64 w 101"/>
                  <a:gd name="T63" fmla="*/ 14 h 120"/>
                  <a:gd name="T64" fmla="*/ 69 w 101"/>
                  <a:gd name="T65" fmla="*/ 20 h 120"/>
                  <a:gd name="T66" fmla="*/ 67 w 101"/>
                  <a:gd name="T67" fmla="*/ 32 h 120"/>
                  <a:gd name="T68" fmla="*/ 61 w 101"/>
                  <a:gd name="T69" fmla="*/ 40 h 120"/>
                  <a:gd name="T70" fmla="*/ 72 w 101"/>
                  <a:gd name="T71" fmla="*/ 49 h 120"/>
                  <a:gd name="T72" fmla="*/ 69 w 101"/>
                  <a:gd name="T73" fmla="*/ 62 h 120"/>
                  <a:gd name="T74" fmla="*/ 77 w 101"/>
                  <a:gd name="T75" fmla="*/ 63 h 120"/>
                  <a:gd name="T76" fmla="*/ 85 w 101"/>
                  <a:gd name="T77" fmla="*/ 51 h 120"/>
                  <a:gd name="T78" fmla="*/ 88 w 101"/>
                  <a:gd name="T79" fmla="*/ 42 h 120"/>
                  <a:gd name="T80" fmla="*/ 93 w 101"/>
                  <a:gd name="T81" fmla="*/ 40 h 120"/>
                  <a:gd name="T82" fmla="*/ 97 w 101"/>
                  <a:gd name="T83" fmla="*/ 36 h 120"/>
                  <a:gd name="T84" fmla="*/ 99 w 101"/>
                  <a:gd name="T85" fmla="*/ 29 h 120"/>
                  <a:gd name="T86" fmla="*/ 92 w 101"/>
                  <a:gd name="T87" fmla="*/ 2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1" h="120">
                    <a:moveTo>
                      <a:pt x="62" y="58"/>
                    </a:moveTo>
                    <a:cubicBezTo>
                      <a:pt x="60" y="56"/>
                      <a:pt x="59" y="58"/>
                      <a:pt x="56" y="60"/>
                    </a:cubicBezTo>
                    <a:cubicBezTo>
                      <a:pt x="53" y="61"/>
                      <a:pt x="52" y="54"/>
                      <a:pt x="48" y="56"/>
                    </a:cubicBezTo>
                    <a:cubicBezTo>
                      <a:pt x="45" y="59"/>
                      <a:pt x="48" y="60"/>
                      <a:pt x="44" y="63"/>
                    </a:cubicBezTo>
                    <a:cubicBezTo>
                      <a:pt x="40" y="67"/>
                      <a:pt x="42" y="68"/>
                      <a:pt x="37" y="75"/>
                    </a:cubicBezTo>
                    <a:cubicBezTo>
                      <a:pt x="33" y="82"/>
                      <a:pt x="18" y="85"/>
                      <a:pt x="15" y="89"/>
                    </a:cubicBezTo>
                    <a:cubicBezTo>
                      <a:pt x="13" y="93"/>
                      <a:pt x="5" y="96"/>
                      <a:pt x="5" y="99"/>
                    </a:cubicBezTo>
                    <a:cubicBezTo>
                      <a:pt x="5" y="102"/>
                      <a:pt x="0" y="104"/>
                      <a:pt x="3" y="108"/>
                    </a:cubicBezTo>
                    <a:cubicBezTo>
                      <a:pt x="5" y="111"/>
                      <a:pt x="8" y="108"/>
                      <a:pt x="10" y="111"/>
                    </a:cubicBezTo>
                    <a:cubicBezTo>
                      <a:pt x="13" y="113"/>
                      <a:pt x="15" y="111"/>
                      <a:pt x="16" y="113"/>
                    </a:cubicBezTo>
                    <a:cubicBezTo>
                      <a:pt x="17" y="115"/>
                      <a:pt x="25" y="115"/>
                      <a:pt x="31" y="110"/>
                    </a:cubicBezTo>
                    <a:cubicBezTo>
                      <a:pt x="37" y="104"/>
                      <a:pt x="34" y="102"/>
                      <a:pt x="36" y="100"/>
                    </a:cubicBezTo>
                    <a:cubicBezTo>
                      <a:pt x="39" y="99"/>
                      <a:pt x="39" y="95"/>
                      <a:pt x="40" y="92"/>
                    </a:cubicBezTo>
                    <a:cubicBezTo>
                      <a:pt x="42" y="89"/>
                      <a:pt x="43" y="87"/>
                      <a:pt x="49" y="87"/>
                    </a:cubicBezTo>
                    <a:cubicBezTo>
                      <a:pt x="56" y="87"/>
                      <a:pt x="52" y="85"/>
                      <a:pt x="52" y="82"/>
                    </a:cubicBezTo>
                    <a:cubicBezTo>
                      <a:pt x="52" y="79"/>
                      <a:pt x="57" y="79"/>
                      <a:pt x="57" y="75"/>
                    </a:cubicBezTo>
                    <a:cubicBezTo>
                      <a:pt x="57" y="71"/>
                      <a:pt x="65" y="67"/>
                      <a:pt x="64" y="64"/>
                    </a:cubicBezTo>
                    <a:cubicBezTo>
                      <a:pt x="62" y="61"/>
                      <a:pt x="65" y="59"/>
                      <a:pt x="62" y="58"/>
                    </a:cubicBezTo>
                    <a:close/>
                    <a:moveTo>
                      <a:pt x="11" y="119"/>
                    </a:moveTo>
                    <a:cubicBezTo>
                      <a:pt x="12" y="120"/>
                      <a:pt x="16" y="118"/>
                      <a:pt x="14" y="116"/>
                    </a:cubicBezTo>
                    <a:cubicBezTo>
                      <a:pt x="12" y="113"/>
                      <a:pt x="8" y="118"/>
                      <a:pt x="11" y="119"/>
                    </a:cubicBezTo>
                    <a:close/>
                    <a:moveTo>
                      <a:pt x="92" y="29"/>
                    </a:moveTo>
                    <a:cubicBezTo>
                      <a:pt x="90" y="32"/>
                      <a:pt x="87" y="28"/>
                      <a:pt x="84" y="28"/>
                    </a:cubicBezTo>
                    <a:cubicBezTo>
                      <a:pt x="81" y="28"/>
                      <a:pt x="79" y="26"/>
                      <a:pt x="79" y="23"/>
                    </a:cubicBezTo>
                    <a:cubicBezTo>
                      <a:pt x="79" y="21"/>
                      <a:pt x="78" y="17"/>
                      <a:pt x="75" y="17"/>
                    </a:cubicBezTo>
                    <a:cubicBezTo>
                      <a:pt x="72" y="17"/>
                      <a:pt x="76" y="20"/>
                      <a:pt x="75" y="21"/>
                    </a:cubicBezTo>
                    <a:cubicBezTo>
                      <a:pt x="74" y="23"/>
                      <a:pt x="73" y="20"/>
                      <a:pt x="72" y="20"/>
                    </a:cubicBezTo>
                    <a:cubicBezTo>
                      <a:pt x="70" y="20"/>
                      <a:pt x="69" y="18"/>
                      <a:pt x="69" y="14"/>
                    </a:cubicBezTo>
                    <a:cubicBezTo>
                      <a:pt x="69" y="11"/>
                      <a:pt x="66" y="11"/>
                      <a:pt x="66" y="7"/>
                    </a:cubicBezTo>
                    <a:cubicBezTo>
                      <a:pt x="66" y="3"/>
                      <a:pt x="59" y="0"/>
                      <a:pt x="56" y="0"/>
                    </a:cubicBezTo>
                    <a:cubicBezTo>
                      <a:pt x="52" y="0"/>
                      <a:pt x="57" y="6"/>
                      <a:pt x="58" y="8"/>
                    </a:cubicBezTo>
                    <a:cubicBezTo>
                      <a:pt x="60" y="10"/>
                      <a:pt x="64" y="12"/>
                      <a:pt x="64" y="14"/>
                    </a:cubicBezTo>
                    <a:cubicBezTo>
                      <a:pt x="64" y="16"/>
                      <a:pt x="67" y="20"/>
                      <a:pt x="69" y="20"/>
                    </a:cubicBezTo>
                    <a:cubicBezTo>
                      <a:pt x="71" y="21"/>
                      <a:pt x="67" y="27"/>
                      <a:pt x="67" y="32"/>
                    </a:cubicBezTo>
                    <a:cubicBezTo>
                      <a:pt x="67" y="37"/>
                      <a:pt x="64" y="36"/>
                      <a:pt x="61" y="40"/>
                    </a:cubicBezTo>
                    <a:cubicBezTo>
                      <a:pt x="58" y="43"/>
                      <a:pt x="68" y="46"/>
                      <a:pt x="72" y="49"/>
                    </a:cubicBezTo>
                    <a:cubicBezTo>
                      <a:pt x="75" y="52"/>
                      <a:pt x="68" y="60"/>
                      <a:pt x="69" y="62"/>
                    </a:cubicBezTo>
                    <a:cubicBezTo>
                      <a:pt x="70" y="63"/>
                      <a:pt x="72" y="64"/>
                      <a:pt x="77" y="63"/>
                    </a:cubicBezTo>
                    <a:cubicBezTo>
                      <a:pt x="81" y="62"/>
                      <a:pt x="83" y="53"/>
                      <a:pt x="85" y="51"/>
                    </a:cubicBezTo>
                    <a:cubicBezTo>
                      <a:pt x="88" y="48"/>
                      <a:pt x="87" y="44"/>
                      <a:pt x="88" y="42"/>
                    </a:cubicBezTo>
                    <a:cubicBezTo>
                      <a:pt x="89" y="40"/>
                      <a:pt x="91" y="40"/>
                      <a:pt x="93" y="40"/>
                    </a:cubicBezTo>
                    <a:cubicBezTo>
                      <a:pt x="95" y="40"/>
                      <a:pt x="94" y="36"/>
                      <a:pt x="97" y="36"/>
                    </a:cubicBezTo>
                    <a:cubicBezTo>
                      <a:pt x="99" y="36"/>
                      <a:pt x="98" y="32"/>
                      <a:pt x="99" y="29"/>
                    </a:cubicBezTo>
                    <a:cubicBezTo>
                      <a:pt x="101" y="25"/>
                      <a:pt x="93" y="26"/>
                      <a:pt x="92" y="2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160">
                <a:extLst>
                  <a:ext uri="{FF2B5EF4-FFF2-40B4-BE49-F238E27FC236}">
                    <a16:creationId xmlns:a16="http://schemas.microsoft.com/office/drawing/2014/main" id="{9AC852EB-EBFE-4184-9CAA-60E6D498F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0872" y="3237839"/>
                <a:ext cx="264747" cy="168133"/>
              </a:xfrm>
              <a:custGeom>
                <a:avLst/>
                <a:gdLst>
                  <a:gd name="T0" fmla="*/ 115 w 115"/>
                  <a:gd name="T1" fmla="*/ 46 h 73"/>
                  <a:gd name="T2" fmla="*/ 108 w 115"/>
                  <a:gd name="T3" fmla="*/ 43 h 73"/>
                  <a:gd name="T4" fmla="*/ 99 w 115"/>
                  <a:gd name="T5" fmla="*/ 38 h 73"/>
                  <a:gd name="T6" fmla="*/ 90 w 115"/>
                  <a:gd name="T7" fmla="*/ 32 h 73"/>
                  <a:gd name="T8" fmla="*/ 82 w 115"/>
                  <a:gd name="T9" fmla="*/ 27 h 73"/>
                  <a:gd name="T10" fmla="*/ 78 w 115"/>
                  <a:gd name="T11" fmla="*/ 20 h 73"/>
                  <a:gd name="T12" fmla="*/ 75 w 115"/>
                  <a:gd name="T13" fmla="*/ 15 h 73"/>
                  <a:gd name="T14" fmla="*/ 63 w 115"/>
                  <a:gd name="T15" fmla="*/ 13 h 73"/>
                  <a:gd name="T16" fmla="*/ 60 w 115"/>
                  <a:gd name="T17" fmla="*/ 5 h 73"/>
                  <a:gd name="T18" fmla="*/ 54 w 115"/>
                  <a:gd name="T19" fmla="*/ 3 h 73"/>
                  <a:gd name="T20" fmla="*/ 48 w 115"/>
                  <a:gd name="T21" fmla="*/ 1 h 73"/>
                  <a:gd name="T22" fmla="*/ 45 w 115"/>
                  <a:gd name="T23" fmla="*/ 3 h 73"/>
                  <a:gd name="T24" fmla="*/ 42 w 115"/>
                  <a:gd name="T25" fmla="*/ 6 h 73"/>
                  <a:gd name="T26" fmla="*/ 36 w 115"/>
                  <a:gd name="T27" fmla="*/ 10 h 73"/>
                  <a:gd name="T28" fmla="*/ 34 w 115"/>
                  <a:gd name="T29" fmla="*/ 14 h 73"/>
                  <a:gd name="T30" fmla="*/ 28 w 115"/>
                  <a:gd name="T31" fmla="*/ 13 h 73"/>
                  <a:gd name="T32" fmla="*/ 22 w 115"/>
                  <a:gd name="T33" fmla="*/ 11 h 73"/>
                  <a:gd name="T34" fmla="*/ 12 w 115"/>
                  <a:gd name="T35" fmla="*/ 4 h 73"/>
                  <a:gd name="T36" fmla="*/ 4 w 115"/>
                  <a:gd name="T37" fmla="*/ 8 h 73"/>
                  <a:gd name="T38" fmla="*/ 8 w 115"/>
                  <a:gd name="T39" fmla="*/ 7 h 73"/>
                  <a:gd name="T40" fmla="*/ 14 w 115"/>
                  <a:gd name="T41" fmla="*/ 14 h 73"/>
                  <a:gd name="T42" fmla="*/ 18 w 115"/>
                  <a:gd name="T43" fmla="*/ 19 h 73"/>
                  <a:gd name="T44" fmla="*/ 10 w 115"/>
                  <a:gd name="T45" fmla="*/ 20 h 73"/>
                  <a:gd name="T46" fmla="*/ 2 w 115"/>
                  <a:gd name="T47" fmla="*/ 20 h 73"/>
                  <a:gd name="T48" fmla="*/ 4 w 115"/>
                  <a:gd name="T49" fmla="*/ 27 h 73"/>
                  <a:gd name="T50" fmla="*/ 5 w 115"/>
                  <a:gd name="T51" fmla="*/ 32 h 73"/>
                  <a:gd name="T52" fmla="*/ 9 w 115"/>
                  <a:gd name="T53" fmla="*/ 34 h 73"/>
                  <a:gd name="T54" fmla="*/ 11 w 115"/>
                  <a:gd name="T55" fmla="*/ 40 h 73"/>
                  <a:gd name="T56" fmla="*/ 11 w 115"/>
                  <a:gd name="T57" fmla="*/ 51 h 73"/>
                  <a:gd name="T58" fmla="*/ 17 w 115"/>
                  <a:gd name="T59" fmla="*/ 50 h 73"/>
                  <a:gd name="T60" fmla="*/ 25 w 115"/>
                  <a:gd name="T61" fmla="*/ 45 h 73"/>
                  <a:gd name="T62" fmla="*/ 30 w 115"/>
                  <a:gd name="T63" fmla="*/ 44 h 73"/>
                  <a:gd name="T64" fmla="*/ 40 w 115"/>
                  <a:gd name="T65" fmla="*/ 44 h 73"/>
                  <a:gd name="T66" fmla="*/ 45 w 115"/>
                  <a:gd name="T67" fmla="*/ 47 h 73"/>
                  <a:gd name="T68" fmla="*/ 49 w 115"/>
                  <a:gd name="T69" fmla="*/ 49 h 73"/>
                  <a:gd name="T70" fmla="*/ 56 w 115"/>
                  <a:gd name="T71" fmla="*/ 51 h 73"/>
                  <a:gd name="T72" fmla="*/ 60 w 115"/>
                  <a:gd name="T73" fmla="*/ 54 h 73"/>
                  <a:gd name="T74" fmla="*/ 65 w 115"/>
                  <a:gd name="T75" fmla="*/ 58 h 73"/>
                  <a:gd name="T76" fmla="*/ 71 w 115"/>
                  <a:gd name="T77" fmla="*/ 59 h 73"/>
                  <a:gd name="T78" fmla="*/ 72 w 115"/>
                  <a:gd name="T79" fmla="*/ 69 h 73"/>
                  <a:gd name="T80" fmla="*/ 74 w 115"/>
                  <a:gd name="T81" fmla="*/ 69 h 73"/>
                  <a:gd name="T82" fmla="*/ 80 w 115"/>
                  <a:gd name="T83" fmla="*/ 71 h 73"/>
                  <a:gd name="T84" fmla="*/ 87 w 115"/>
                  <a:gd name="T85" fmla="*/ 68 h 73"/>
                  <a:gd name="T86" fmla="*/ 98 w 115"/>
                  <a:gd name="T87" fmla="*/ 61 h 73"/>
                  <a:gd name="T88" fmla="*/ 103 w 115"/>
                  <a:gd name="T89" fmla="*/ 53 h 73"/>
                  <a:gd name="T90" fmla="*/ 109 w 115"/>
                  <a:gd name="T91" fmla="*/ 50 h 73"/>
                  <a:gd name="T92" fmla="*/ 115 w 115"/>
                  <a:gd name="T93" fmla="*/ 51 h 73"/>
                  <a:gd name="T94" fmla="*/ 115 w 115"/>
                  <a:gd name="T95" fmla="*/ 4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5" h="73">
                    <a:moveTo>
                      <a:pt x="115" y="46"/>
                    </a:moveTo>
                    <a:cubicBezTo>
                      <a:pt x="115" y="46"/>
                      <a:pt x="109" y="43"/>
                      <a:pt x="108" y="43"/>
                    </a:cubicBezTo>
                    <a:cubicBezTo>
                      <a:pt x="106" y="44"/>
                      <a:pt x="103" y="39"/>
                      <a:pt x="99" y="38"/>
                    </a:cubicBezTo>
                    <a:cubicBezTo>
                      <a:pt x="96" y="37"/>
                      <a:pt x="91" y="35"/>
                      <a:pt x="90" y="32"/>
                    </a:cubicBezTo>
                    <a:cubicBezTo>
                      <a:pt x="89" y="30"/>
                      <a:pt x="83" y="28"/>
                      <a:pt x="82" y="27"/>
                    </a:cubicBezTo>
                    <a:cubicBezTo>
                      <a:pt x="81" y="25"/>
                      <a:pt x="80" y="22"/>
                      <a:pt x="78" y="20"/>
                    </a:cubicBezTo>
                    <a:cubicBezTo>
                      <a:pt x="77" y="18"/>
                      <a:pt x="77" y="15"/>
                      <a:pt x="75" y="15"/>
                    </a:cubicBezTo>
                    <a:cubicBezTo>
                      <a:pt x="73" y="14"/>
                      <a:pt x="63" y="15"/>
                      <a:pt x="63" y="13"/>
                    </a:cubicBezTo>
                    <a:cubicBezTo>
                      <a:pt x="63" y="12"/>
                      <a:pt x="62" y="5"/>
                      <a:pt x="60" y="5"/>
                    </a:cubicBezTo>
                    <a:cubicBezTo>
                      <a:pt x="58" y="4"/>
                      <a:pt x="55" y="4"/>
                      <a:pt x="54" y="3"/>
                    </a:cubicBezTo>
                    <a:cubicBezTo>
                      <a:pt x="53" y="1"/>
                      <a:pt x="49" y="0"/>
                      <a:pt x="48" y="1"/>
                    </a:cubicBezTo>
                    <a:cubicBezTo>
                      <a:pt x="48" y="2"/>
                      <a:pt x="46" y="3"/>
                      <a:pt x="45" y="3"/>
                    </a:cubicBezTo>
                    <a:cubicBezTo>
                      <a:pt x="44" y="3"/>
                      <a:pt x="45" y="6"/>
                      <a:pt x="42" y="6"/>
                    </a:cubicBezTo>
                    <a:cubicBezTo>
                      <a:pt x="40" y="6"/>
                      <a:pt x="36" y="8"/>
                      <a:pt x="36" y="10"/>
                    </a:cubicBezTo>
                    <a:cubicBezTo>
                      <a:pt x="36" y="12"/>
                      <a:pt x="37" y="14"/>
                      <a:pt x="34" y="14"/>
                    </a:cubicBezTo>
                    <a:cubicBezTo>
                      <a:pt x="32" y="14"/>
                      <a:pt x="30" y="14"/>
                      <a:pt x="28" y="13"/>
                    </a:cubicBezTo>
                    <a:cubicBezTo>
                      <a:pt x="27" y="13"/>
                      <a:pt x="25" y="15"/>
                      <a:pt x="22" y="11"/>
                    </a:cubicBezTo>
                    <a:cubicBezTo>
                      <a:pt x="19" y="7"/>
                      <a:pt x="15" y="4"/>
                      <a:pt x="12" y="4"/>
                    </a:cubicBezTo>
                    <a:cubicBezTo>
                      <a:pt x="10" y="4"/>
                      <a:pt x="2" y="4"/>
                      <a:pt x="4" y="8"/>
                    </a:cubicBezTo>
                    <a:cubicBezTo>
                      <a:pt x="5" y="7"/>
                      <a:pt x="6" y="6"/>
                      <a:pt x="8" y="7"/>
                    </a:cubicBezTo>
                    <a:cubicBezTo>
                      <a:pt x="14" y="7"/>
                      <a:pt x="11" y="14"/>
                      <a:pt x="14" y="14"/>
                    </a:cubicBezTo>
                    <a:cubicBezTo>
                      <a:pt x="17" y="14"/>
                      <a:pt x="21" y="19"/>
                      <a:pt x="18" y="19"/>
                    </a:cubicBezTo>
                    <a:cubicBezTo>
                      <a:pt x="15" y="18"/>
                      <a:pt x="13" y="21"/>
                      <a:pt x="10" y="20"/>
                    </a:cubicBezTo>
                    <a:cubicBezTo>
                      <a:pt x="7" y="19"/>
                      <a:pt x="3" y="17"/>
                      <a:pt x="2" y="20"/>
                    </a:cubicBezTo>
                    <a:cubicBezTo>
                      <a:pt x="1" y="24"/>
                      <a:pt x="0" y="27"/>
                      <a:pt x="4" y="27"/>
                    </a:cubicBezTo>
                    <a:cubicBezTo>
                      <a:pt x="8" y="27"/>
                      <a:pt x="7" y="29"/>
                      <a:pt x="5" y="32"/>
                    </a:cubicBezTo>
                    <a:cubicBezTo>
                      <a:pt x="2" y="35"/>
                      <a:pt x="9" y="32"/>
                      <a:pt x="9" y="34"/>
                    </a:cubicBezTo>
                    <a:cubicBezTo>
                      <a:pt x="10" y="36"/>
                      <a:pt x="12" y="37"/>
                      <a:pt x="11" y="40"/>
                    </a:cubicBezTo>
                    <a:cubicBezTo>
                      <a:pt x="10" y="43"/>
                      <a:pt x="11" y="48"/>
                      <a:pt x="11" y="51"/>
                    </a:cubicBezTo>
                    <a:cubicBezTo>
                      <a:pt x="13" y="51"/>
                      <a:pt x="17" y="51"/>
                      <a:pt x="17" y="50"/>
                    </a:cubicBezTo>
                    <a:cubicBezTo>
                      <a:pt x="19" y="48"/>
                      <a:pt x="22" y="45"/>
                      <a:pt x="25" y="45"/>
                    </a:cubicBezTo>
                    <a:cubicBezTo>
                      <a:pt x="27" y="45"/>
                      <a:pt x="29" y="46"/>
                      <a:pt x="30" y="44"/>
                    </a:cubicBezTo>
                    <a:cubicBezTo>
                      <a:pt x="31" y="42"/>
                      <a:pt x="38" y="43"/>
                      <a:pt x="40" y="44"/>
                    </a:cubicBezTo>
                    <a:cubicBezTo>
                      <a:pt x="41" y="46"/>
                      <a:pt x="45" y="47"/>
                      <a:pt x="45" y="47"/>
                    </a:cubicBezTo>
                    <a:cubicBezTo>
                      <a:pt x="46" y="47"/>
                      <a:pt x="47" y="49"/>
                      <a:pt x="49" y="49"/>
                    </a:cubicBezTo>
                    <a:cubicBezTo>
                      <a:pt x="52" y="49"/>
                      <a:pt x="56" y="50"/>
                      <a:pt x="56" y="51"/>
                    </a:cubicBezTo>
                    <a:cubicBezTo>
                      <a:pt x="56" y="52"/>
                      <a:pt x="58" y="54"/>
                      <a:pt x="60" y="54"/>
                    </a:cubicBezTo>
                    <a:cubicBezTo>
                      <a:pt x="62" y="54"/>
                      <a:pt x="63" y="59"/>
                      <a:pt x="65" y="58"/>
                    </a:cubicBezTo>
                    <a:cubicBezTo>
                      <a:pt x="67" y="58"/>
                      <a:pt x="71" y="58"/>
                      <a:pt x="71" y="59"/>
                    </a:cubicBezTo>
                    <a:cubicBezTo>
                      <a:pt x="71" y="60"/>
                      <a:pt x="71" y="66"/>
                      <a:pt x="72" y="69"/>
                    </a:cubicBezTo>
                    <a:cubicBezTo>
                      <a:pt x="73" y="69"/>
                      <a:pt x="74" y="69"/>
                      <a:pt x="74" y="69"/>
                    </a:cubicBezTo>
                    <a:cubicBezTo>
                      <a:pt x="75" y="70"/>
                      <a:pt x="79" y="68"/>
                      <a:pt x="80" y="71"/>
                    </a:cubicBezTo>
                    <a:cubicBezTo>
                      <a:pt x="80" y="73"/>
                      <a:pt x="87" y="72"/>
                      <a:pt x="87" y="68"/>
                    </a:cubicBezTo>
                    <a:cubicBezTo>
                      <a:pt x="86" y="65"/>
                      <a:pt x="97" y="65"/>
                      <a:pt x="98" y="61"/>
                    </a:cubicBezTo>
                    <a:cubicBezTo>
                      <a:pt x="99" y="58"/>
                      <a:pt x="100" y="53"/>
                      <a:pt x="103" y="53"/>
                    </a:cubicBezTo>
                    <a:cubicBezTo>
                      <a:pt x="106" y="54"/>
                      <a:pt x="107" y="49"/>
                      <a:pt x="109" y="50"/>
                    </a:cubicBezTo>
                    <a:cubicBezTo>
                      <a:pt x="111" y="50"/>
                      <a:pt x="113" y="52"/>
                      <a:pt x="115" y="51"/>
                    </a:cubicBezTo>
                    <a:lnTo>
                      <a:pt x="115" y="46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161">
                <a:extLst>
                  <a:ext uri="{FF2B5EF4-FFF2-40B4-BE49-F238E27FC236}">
                    <a16:creationId xmlns:a16="http://schemas.microsoft.com/office/drawing/2014/main" id="{F899292D-21F9-4AC6-9D5F-393DAB02E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267" y="3298066"/>
                <a:ext cx="366380" cy="311172"/>
              </a:xfrm>
              <a:custGeom>
                <a:avLst/>
                <a:gdLst>
                  <a:gd name="T0" fmla="*/ 155 w 159"/>
                  <a:gd name="T1" fmla="*/ 116 h 135"/>
                  <a:gd name="T2" fmla="*/ 151 w 159"/>
                  <a:gd name="T3" fmla="*/ 107 h 135"/>
                  <a:gd name="T4" fmla="*/ 143 w 159"/>
                  <a:gd name="T5" fmla="*/ 101 h 135"/>
                  <a:gd name="T6" fmla="*/ 137 w 159"/>
                  <a:gd name="T7" fmla="*/ 94 h 135"/>
                  <a:gd name="T8" fmla="*/ 146 w 159"/>
                  <a:gd name="T9" fmla="*/ 82 h 135"/>
                  <a:gd name="T10" fmla="*/ 138 w 159"/>
                  <a:gd name="T11" fmla="*/ 78 h 135"/>
                  <a:gd name="T12" fmla="*/ 136 w 159"/>
                  <a:gd name="T13" fmla="*/ 69 h 135"/>
                  <a:gd name="T14" fmla="*/ 136 w 159"/>
                  <a:gd name="T15" fmla="*/ 60 h 135"/>
                  <a:gd name="T16" fmla="*/ 137 w 159"/>
                  <a:gd name="T17" fmla="*/ 53 h 135"/>
                  <a:gd name="T18" fmla="*/ 141 w 159"/>
                  <a:gd name="T19" fmla="*/ 47 h 135"/>
                  <a:gd name="T20" fmla="*/ 142 w 159"/>
                  <a:gd name="T21" fmla="*/ 43 h 135"/>
                  <a:gd name="T22" fmla="*/ 141 w 159"/>
                  <a:gd name="T23" fmla="*/ 33 h 135"/>
                  <a:gd name="T24" fmla="*/ 135 w 159"/>
                  <a:gd name="T25" fmla="*/ 32 h 135"/>
                  <a:gd name="T26" fmla="*/ 130 w 159"/>
                  <a:gd name="T27" fmla="*/ 28 h 135"/>
                  <a:gd name="T28" fmla="*/ 126 w 159"/>
                  <a:gd name="T29" fmla="*/ 25 h 135"/>
                  <a:gd name="T30" fmla="*/ 119 w 159"/>
                  <a:gd name="T31" fmla="*/ 23 h 135"/>
                  <a:gd name="T32" fmla="*/ 115 w 159"/>
                  <a:gd name="T33" fmla="*/ 21 h 135"/>
                  <a:gd name="T34" fmla="*/ 110 w 159"/>
                  <a:gd name="T35" fmla="*/ 18 h 135"/>
                  <a:gd name="T36" fmla="*/ 100 w 159"/>
                  <a:gd name="T37" fmla="*/ 18 h 135"/>
                  <a:gd name="T38" fmla="*/ 95 w 159"/>
                  <a:gd name="T39" fmla="*/ 19 h 135"/>
                  <a:gd name="T40" fmla="*/ 87 w 159"/>
                  <a:gd name="T41" fmla="*/ 24 h 135"/>
                  <a:gd name="T42" fmla="*/ 81 w 159"/>
                  <a:gd name="T43" fmla="*/ 25 h 135"/>
                  <a:gd name="T44" fmla="*/ 81 w 159"/>
                  <a:gd name="T45" fmla="*/ 29 h 135"/>
                  <a:gd name="T46" fmla="*/ 63 w 159"/>
                  <a:gd name="T47" fmla="*/ 33 h 135"/>
                  <a:gd name="T48" fmla="*/ 48 w 159"/>
                  <a:gd name="T49" fmla="*/ 24 h 135"/>
                  <a:gd name="T50" fmla="*/ 39 w 159"/>
                  <a:gd name="T51" fmla="*/ 15 h 135"/>
                  <a:gd name="T52" fmla="*/ 33 w 159"/>
                  <a:gd name="T53" fmla="*/ 11 h 135"/>
                  <a:gd name="T54" fmla="*/ 31 w 159"/>
                  <a:gd name="T55" fmla="*/ 3 h 135"/>
                  <a:gd name="T56" fmla="*/ 15 w 159"/>
                  <a:gd name="T57" fmla="*/ 10 h 135"/>
                  <a:gd name="T58" fmla="*/ 10 w 159"/>
                  <a:gd name="T59" fmla="*/ 7 h 135"/>
                  <a:gd name="T60" fmla="*/ 5 w 159"/>
                  <a:gd name="T61" fmla="*/ 1 h 135"/>
                  <a:gd name="T62" fmla="*/ 2 w 159"/>
                  <a:gd name="T63" fmla="*/ 5 h 135"/>
                  <a:gd name="T64" fmla="*/ 2 w 159"/>
                  <a:gd name="T65" fmla="*/ 12 h 135"/>
                  <a:gd name="T66" fmla="*/ 2 w 159"/>
                  <a:gd name="T67" fmla="*/ 20 h 135"/>
                  <a:gd name="T68" fmla="*/ 6 w 159"/>
                  <a:gd name="T69" fmla="*/ 27 h 135"/>
                  <a:gd name="T70" fmla="*/ 9 w 159"/>
                  <a:gd name="T71" fmla="*/ 33 h 135"/>
                  <a:gd name="T72" fmla="*/ 14 w 159"/>
                  <a:gd name="T73" fmla="*/ 38 h 135"/>
                  <a:gd name="T74" fmla="*/ 17 w 159"/>
                  <a:gd name="T75" fmla="*/ 41 h 135"/>
                  <a:gd name="T76" fmla="*/ 16 w 159"/>
                  <a:gd name="T77" fmla="*/ 46 h 135"/>
                  <a:gd name="T78" fmla="*/ 13 w 159"/>
                  <a:gd name="T79" fmla="*/ 52 h 135"/>
                  <a:gd name="T80" fmla="*/ 14 w 159"/>
                  <a:gd name="T81" fmla="*/ 59 h 135"/>
                  <a:gd name="T82" fmla="*/ 17 w 159"/>
                  <a:gd name="T83" fmla="*/ 64 h 135"/>
                  <a:gd name="T84" fmla="*/ 26 w 159"/>
                  <a:gd name="T85" fmla="*/ 70 h 135"/>
                  <a:gd name="T86" fmla="*/ 30 w 159"/>
                  <a:gd name="T87" fmla="*/ 74 h 135"/>
                  <a:gd name="T88" fmla="*/ 29 w 159"/>
                  <a:gd name="T89" fmla="*/ 80 h 135"/>
                  <a:gd name="T90" fmla="*/ 32 w 159"/>
                  <a:gd name="T91" fmla="*/ 85 h 135"/>
                  <a:gd name="T92" fmla="*/ 37 w 159"/>
                  <a:gd name="T93" fmla="*/ 92 h 135"/>
                  <a:gd name="T94" fmla="*/ 39 w 159"/>
                  <a:gd name="T95" fmla="*/ 91 h 135"/>
                  <a:gd name="T96" fmla="*/ 42 w 159"/>
                  <a:gd name="T97" fmla="*/ 90 h 135"/>
                  <a:gd name="T98" fmla="*/ 48 w 159"/>
                  <a:gd name="T99" fmla="*/ 90 h 135"/>
                  <a:gd name="T100" fmla="*/ 56 w 159"/>
                  <a:gd name="T101" fmla="*/ 103 h 135"/>
                  <a:gd name="T102" fmla="*/ 61 w 159"/>
                  <a:gd name="T103" fmla="*/ 110 h 135"/>
                  <a:gd name="T104" fmla="*/ 71 w 159"/>
                  <a:gd name="T105" fmla="*/ 115 h 135"/>
                  <a:gd name="T106" fmla="*/ 89 w 159"/>
                  <a:gd name="T107" fmla="*/ 122 h 135"/>
                  <a:gd name="T108" fmla="*/ 102 w 159"/>
                  <a:gd name="T109" fmla="*/ 118 h 135"/>
                  <a:gd name="T110" fmla="*/ 108 w 159"/>
                  <a:gd name="T111" fmla="*/ 129 h 135"/>
                  <a:gd name="T112" fmla="*/ 136 w 159"/>
                  <a:gd name="T113" fmla="*/ 134 h 135"/>
                  <a:gd name="T114" fmla="*/ 145 w 159"/>
                  <a:gd name="T115" fmla="*/ 135 h 135"/>
                  <a:gd name="T116" fmla="*/ 144 w 159"/>
                  <a:gd name="T117" fmla="*/ 133 h 135"/>
                  <a:gd name="T118" fmla="*/ 149 w 159"/>
                  <a:gd name="T119" fmla="*/ 125 h 135"/>
                  <a:gd name="T120" fmla="*/ 157 w 159"/>
                  <a:gd name="T121" fmla="*/ 122 h 135"/>
                  <a:gd name="T122" fmla="*/ 155 w 159"/>
                  <a:gd name="T123" fmla="*/ 11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9" h="135">
                    <a:moveTo>
                      <a:pt x="155" y="116"/>
                    </a:moveTo>
                    <a:cubicBezTo>
                      <a:pt x="153" y="116"/>
                      <a:pt x="155" y="109"/>
                      <a:pt x="151" y="107"/>
                    </a:cubicBezTo>
                    <a:cubicBezTo>
                      <a:pt x="147" y="106"/>
                      <a:pt x="144" y="103"/>
                      <a:pt x="143" y="101"/>
                    </a:cubicBezTo>
                    <a:cubicBezTo>
                      <a:pt x="142" y="98"/>
                      <a:pt x="137" y="95"/>
                      <a:pt x="137" y="94"/>
                    </a:cubicBezTo>
                    <a:cubicBezTo>
                      <a:pt x="138" y="92"/>
                      <a:pt x="147" y="86"/>
                      <a:pt x="146" y="82"/>
                    </a:cubicBezTo>
                    <a:cubicBezTo>
                      <a:pt x="144" y="79"/>
                      <a:pt x="138" y="79"/>
                      <a:pt x="138" y="78"/>
                    </a:cubicBezTo>
                    <a:cubicBezTo>
                      <a:pt x="137" y="77"/>
                      <a:pt x="138" y="72"/>
                      <a:pt x="136" y="69"/>
                    </a:cubicBezTo>
                    <a:cubicBezTo>
                      <a:pt x="135" y="65"/>
                      <a:pt x="138" y="62"/>
                      <a:pt x="136" y="60"/>
                    </a:cubicBezTo>
                    <a:cubicBezTo>
                      <a:pt x="135" y="58"/>
                      <a:pt x="137" y="54"/>
                      <a:pt x="137" y="53"/>
                    </a:cubicBezTo>
                    <a:cubicBezTo>
                      <a:pt x="138" y="52"/>
                      <a:pt x="141" y="50"/>
                      <a:pt x="141" y="47"/>
                    </a:cubicBezTo>
                    <a:cubicBezTo>
                      <a:pt x="140" y="45"/>
                      <a:pt x="141" y="44"/>
                      <a:pt x="142" y="43"/>
                    </a:cubicBezTo>
                    <a:cubicBezTo>
                      <a:pt x="141" y="40"/>
                      <a:pt x="141" y="34"/>
                      <a:pt x="141" y="33"/>
                    </a:cubicBezTo>
                    <a:cubicBezTo>
                      <a:pt x="141" y="32"/>
                      <a:pt x="137" y="32"/>
                      <a:pt x="135" y="32"/>
                    </a:cubicBezTo>
                    <a:cubicBezTo>
                      <a:pt x="133" y="33"/>
                      <a:pt x="132" y="28"/>
                      <a:pt x="130" y="28"/>
                    </a:cubicBezTo>
                    <a:cubicBezTo>
                      <a:pt x="128" y="28"/>
                      <a:pt x="126" y="26"/>
                      <a:pt x="126" y="25"/>
                    </a:cubicBezTo>
                    <a:cubicBezTo>
                      <a:pt x="126" y="24"/>
                      <a:pt x="122" y="23"/>
                      <a:pt x="119" y="23"/>
                    </a:cubicBezTo>
                    <a:cubicBezTo>
                      <a:pt x="117" y="23"/>
                      <a:pt x="116" y="21"/>
                      <a:pt x="115" y="21"/>
                    </a:cubicBezTo>
                    <a:cubicBezTo>
                      <a:pt x="115" y="21"/>
                      <a:pt x="111" y="20"/>
                      <a:pt x="110" y="18"/>
                    </a:cubicBezTo>
                    <a:cubicBezTo>
                      <a:pt x="108" y="17"/>
                      <a:pt x="101" y="16"/>
                      <a:pt x="100" y="18"/>
                    </a:cubicBezTo>
                    <a:cubicBezTo>
                      <a:pt x="99" y="20"/>
                      <a:pt x="97" y="19"/>
                      <a:pt x="95" y="19"/>
                    </a:cubicBezTo>
                    <a:cubicBezTo>
                      <a:pt x="92" y="19"/>
                      <a:pt x="89" y="22"/>
                      <a:pt x="87" y="24"/>
                    </a:cubicBezTo>
                    <a:cubicBezTo>
                      <a:pt x="87" y="25"/>
                      <a:pt x="83" y="25"/>
                      <a:pt x="81" y="25"/>
                    </a:cubicBezTo>
                    <a:cubicBezTo>
                      <a:pt x="81" y="27"/>
                      <a:pt x="81" y="29"/>
                      <a:pt x="81" y="29"/>
                    </a:cubicBezTo>
                    <a:cubicBezTo>
                      <a:pt x="79" y="31"/>
                      <a:pt x="70" y="33"/>
                      <a:pt x="63" y="33"/>
                    </a:cubicBezTo>
                    <a:cubicBezTo>
                      <a:pt x="56" y="33"/>
                      <a:pt x="56" y="24"/>
                      <a:pt x="48" y="24"/>
                    </a:cubicBezTo>
                    <a:cubicBezTo>
                      <a:pt x="43" y="24"/>
                      <a:pt x="39" y="19"/>
                      <a:pt x="39" y="15"/>
                    </a:cubicBezTo>
                    <a:cubicBezTo>
                      <a:pt x="36" y="14"/>
                      <a:pt x="32" y="12"/>
                      <a:pt x="33" y="11"/>
                    </a:cubicBezTo>
                    <a:cubicBezTo>
                      <a:pt x="34" y="9"/>
                      <a:pt x="35" y="1"/>
                      <a:pt x="31" y="3"/>
                    </a:cubicBezTo>
                    <a:cubicBezTo>
                      <a:pt x="28" y="5"/>
                      <a:pt x="22" y="11"/>
                      <a:pt x="15" y="10"/>
                    </a:cubicBezTo>
                    <a:cubicBezTo>
                      <a:pt x="8" y="9"/>
                      <a:pt x="13" y="9"/>
                      <a:pt x="10" y="7"/>
                    </a:cubicBezTo>
                    <a:cubicBezTo>
                      <a:pt x="6" y="6"/>
                      <a:pt x="8" y="2"/>
                      <a:pt x="5" y="1"/>
                    </a:cubicBezTo>
                    <a:cubicBezTo>
                      <a:pt x="2" y="0"/>
                      <a:pt x="4" y="5"/>
                      <a:pt x="2" y="5"/>
                    </a:cubicBezTo>
                    <a:cubicBezTo>
                      <a:pt x="0" y="5"/>
                      <a:pt x="2" y="11"/>
                      <a:pt x="2" y="12"/>
                    </a:cubicBezTo>
                    <a:cubicBezTo>
                      <a:pt x="3" y="13"/>
                      <a:pt x="1" y="20"/>
                      <a:pt x="2" y="20"/>
                    </a:cubicBezTo>
                    <a:cubicBezTo>
                      <a:pt x="4" y="21"/>
                      <a:pt x="7" y="26"/>
                      <a:pt x="6" y="27"/>
                    </a:cubicBezTo>
                    <a:cubicBezTo>
                      <a:pt x="6" y="28"/>
                      <a:pt x="9" y="31"/>
                      <a:pt x="9" y="33"/>
                    </a:cubicBezTo>
                    <a:cubicBezTo>
                      <a:pt x="9" y="35"/>
                      <a:pt x="12" y="38"/>
                      <a:pt x="14" y="38"/>
                    </a:cubicBezTo>
                    <a:cubicBezTo>
                      <a:pt x="15" y="38"/>
                      <a:pt x="17" y="39"/>
                      <a:pt x="17" y="41"/>
                    </a:cubicBezTo>
                    <a:cubicBezTo>
                      <a:pt x="16" y="43"/>
                      <a:pt x="18" y="46"/>
                      <a:pt x="16" y="46"/>
                    </a:cubicBezTo>
                    <a:cubicBezTo>
                      <a:pt x="14" y="46"/>
                      <a:pt x="14" y="51"/>
                      <a:pt x="13" y="52"/>
                    </a:cubicBezTo>
                    <a:cubicBezTo>
                      <a:pt x="11" y="53"/>
                      <a:pt x="12" y="59"/>
                      <a:pt x="14" y="59"/>
                    </a:cubicBezTo>
                    <a:cubicBezTo>
                      <a:pt x="15" y="60"/>
                      <a:pt x="18" y="61"/>
                      <a:pt x="17" y="64"/>
                    </a:cubicBezTo>
                    <a:cubicBezTo>
                      <a:pt x="17" y="66"/>
                      <a:pt x="24" y="69"/>
                      <a:pt x="26" y="70"/>
                    </a:cubicBezTo>
                    <a:cubicBezTo>
                      <a:pt x="28" y="70"/>
                      <a:pt x="29" y="73"/>
                      <a:pt x="30" y="74"/>
                    </a:cubicBezTo>
                    <a:cubicBezTo>
                      <a:pt x="31" y="76"/>
                      <a:pt x="29" y="78"/>
                      <a:pt x="29" y="80"/>
                    </a:cubicBezTo>
                    <a:cubicBezTo>
                      <a:pt x="30" y="81"/>
                      <a:pt x="33" y="83"/>
                      <a:pt x="32" y="85"/>
                    </a:cubicBezTo>
                    <a:cubicBezTo>
                      <a:pt x="32" y="87"/>
                      <a:pt x="35" y="89"/>
                      <a:pt x="37" y="92"/>
                    </a:cubicBezTo>
                    <a:cubicBezTo>
                      <a:pt x="38" y="91"/>
                      <a:pt x="38" y="91"/>
                      <a:pt x="39" y="91"/>
                    </a:cubicBezTo>
                    <a:cubicBezTo>
                      <a:pt x="41" y="91"/>
                      <a:pt x="41" y="89"/>
                      <a:pt x="42" y="90"/>
                    </a:cubicBezTo>
                    <a:cubicBezTo>
                      <a:pt x="44" y="92"/>
                      <a:pt x="46" y="90"/>
                      <a:pt x="48" y="90"/>
                    </a:cubicBezTo>
                    <a:cubicBezTo>
                      <a:pt x="50" y="90"/>
                      <a:pt x="54" y="98"/>
                      <a:pt x="56" y="103"/>
                    </a:cubicBezTo>
                    <a:cubicBezTo>
                      <a:pt x="58" y="107"/>
                      <a:pt x="58" y="108"/>
                      <a:pt x="61" y="110"/>
                    </a:cubicBezTo>
                    <a:cubicBezTo>
                      <a:pt x="64" y="112"/>
                      <a:pt x="67" y="111"/>
                      <a:pt x="71" y="115"/>
                    </a:cubicBezTo>
                    <a:cubicBezTo>
                      <a:pt x="75" y="119"/>
                      <a:pt x="85" y="122"/>
                      <a:pt x="89" y="122"/>
                    </a:cubicBezTo>
                    <a:cubicBezTo>
                      <a:pt x="93" y="122"/>
                      <a:pt x="96" y="117"/>
                      <a:pt x="102" y="118"/>
                    </a:cubicBezTo>
                    <a:cubicBezTo>
                      <a:pt x="107" y="119"/>
                      <a:pt x="106" y="126"/>
                      <a:pt x="108" y="129"/>
                    </a:cubicBezTo>
                    <a:cubicBezTo>
                      <a:pt x="110" y="131"/>
                      <a:pt x="132" y="133"/>
                      <a:pt x="136" y="134"/>
                    </a:cubicBezTo>
                    <a:cubicBezTo>
                      <a:pt x="138" y="135"/>
                      <a:pt x="141" y="135"/>
                      <a:pt x="145" y="135"/>
                    </a:cubicBezTo>
                    <a:cubicBezTo>
                      <a:pt x="145" y="134"/>
                      <a:pt x="144" y="133"/>
                      <a:pt x="144" y="133"/>
                    </a:cubicBezTo>
                    <a:cubicBezTo>
                      <a:pt x="144" y="129"/>
                      <a:pt x="147" y="126"/>
                      <a:pt x="149" y="125"/>
                    </a:cubicBezTo>
                    <a:cubicBezTo>
                      <a:pt x="152" y="123"/>
                      <a:pt x="154" y="123"/>
                      <a:pt x="157" y="122"/>
                    </a:cubicBezTo>
                    <a:cubicBezTo>
                      <a:pt x="159" y="122"/>
                      <a:pt x="157" y="117"/>
                      <a:pt x="155" y="11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162">
                <a:extLst>
                  <a:ext uri="{FF2B5EF4-FFF2-40B4-BE49-F238E27FC236}">
                    <a16:creationId xmlns:a16="http://schemas.microsoft.com/office/drawing/2014/main" id="{680F6959-8D97-407D-AEDB-48C05885B5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7947" y="2931686"/>
                <a:ext cx="754090" cy="355087"/>
              </a:xfrm>
              <a:custGeom>
                <a:avLst/>
                <a:gdLst>
                  <a:gd name="T0" fmla="*/ 316 w 327"/>
                  <a:gd name="T1" fmla="*/ 64 h 154"/>
                  <a:gd name="T2" fmla="*/ 306 w 327"/>
                  <a:gd name="T3" fmla="*/ 54 h 154"/>
                  <a:gd name="T4" fmla="*/ 285 w 327"/>
                  <a:gd name="T5" fmla="*/ 50 h 154"/>
                  <a:gd name="T6" fmla="*/ 265 w 327"/>
                  <a:gd name="T7" fmla="*/ 37 h 154"/>
                  <a:gd name="T8" fmla="*/ 243 w 327"/>
                  <a:gd name="T9" fmla="*/ 13 h 154"/>
                  <a:gd name="T10" fmla="*/ 221 w 327"/>
                  <a:gd name="T11" fmla="*/ 22 h 154"/>
                  <a:gd name="T12" fmla="*/ 216 w 327"/>
                  <a:gd name="T13" fmla="*/ 16 h 154"/>
                  <a:gd name="T14" fmla="*/ 203 w 327"/>
                  <a:gd name="T15" fmla="*/ 14 h 154"/>
                  <a:gd name="T16" fmla="*/ 197 w 327"/>
                  <a:gd name="T17" fmla="*/ 2 h 154"/>
                  <a:gd name="T18" fmla="*/ 169 w 327"/>
                  <a:gd name="T19" fmla="*/ 7 h 154"/>
                  <a:gd name="T20" fmla="*/ 137 w 327"/>
                  <a:gd name="T21" fmla="*/ 14 h 154"/>
                  <a:gd name="T22" fmla="*/ 121 w 327"/>
                  <a:gd name="T23" fmla="*/ 23 h 154"/>
                  <a:gd name="T24" fmla="*/ 118 w 327"/>
                  <a:gd name="T25" fmla="*/ 33 h 154"/>
                  <a:gd name="T26" fmla="*/ 121 w 327"/>
                  <a:gd name="T27" fmla="*/ 44 h 154"/>
                  <a:gd name="T28" fmla="*/ 112 w 327"/>
                  <a:gd name="T29" fmla="*/ 50 h 154"/>
                  <a:gd name="T30" fmla="*/ 100 w 327"/>
                  <a:gd name="T31" fmla="*/ 49 h 154"/>
                  <a:gd name="T32" fmla="*/ 80 w 327"/>
                  <a:gd name="T33" fmla="*/ 50 h 154"/>
                  <a:gd name="T34" fmla="*/ 66 w 327"/>
                  <a:gd name="T35" fmla="*/ 50 h 154"/>
                  <a:gd name="T36" fmla="*/ 44 w 327"/>
                  <a:gd name="T37" fmla="*/ 42 h 154"/>
                  <a:gd name="T38" fmla="*/ 25 w 327"/>
                  <a:gd name="T39" fmla="*/ 47 h 154"/>
                  <a:gd name="T40" fmla="*/ 18 w 327"/>
                  <a:gd name="T41" fmla="*/ 60 h 154"/>
                  <a:gd name="T42" fmla="*/ 3 w 327"/>
                  <a:gd name="T43" fmla="*/ 63 h 154"/>
                  <a:gd name="T44" fmla="*/ 0 w 327"/>
                  <a:gd name="T45" fmla="*/ 74 h 154"/>
                  <a:gd name="T46" fmla="*/ 12 w 327"/>
                  <a:gd name="T47" fmla="*/ 82 h 154"/>
                  <a:gd name="T48" fmla="*/ 20 w 327"/>
                  <a:gd name="T49" fmla="*/ 96 h 154"/>
                  <a:gd name="T50" fmla="*/ 41 w 327"/>
                  <a:gd name="T51" fmla="*/ 91 h 154"/>
                  <a:gd name="T52" fmla="*/ 46 w 327"/>
                  <a:gd name="T53" fmla="*/ 107 h 154"/>
                  <a:gd name="T54" fmla="*/ 31 w 327"/>
                  <a:gd name="T55" fmla="*/ 118 h 154"/>
                  <a:gd name="T56" fmla="*/ 46 w 327"/>
                  <a:gd name="T57" fmla="*/ 133 h 154"/>
                  <a:gd name="T58" fmla="*/ 53 w 327"/>
                  <a:gd name="T59" fmla="*/ 141 h 154"/>
                  <a:gd name="T60" fmla="*/ 77 w 327"/>
                  <a:gd name="T61" fmla="*/ 146 h 154"/>
                  <a:gd name="T62" fmla="*/ 99 w 327"/>
                  <a:gd name="T63" fmla="*/ 103 h 154"/>
                  <a:gd name="T64" fmla="*/ 112 w 327"/>
                  <a:gd name="T65" fmla="*/ 104 h 154"/>
                  <a:gd name="T66" fmla="*/ 136 w 327"/>
                  <a:gd name="T67" fmla="*/ 125 h 154"/>
                  <a:gd name="T68" fmla="*/ 160 w 327"/>
                  <a:gd name="T69" fmla="*/ 138 h 154"/>
                  <a:gd name="T70" fmla="*/ 178 w 327"/>
                  <a:gd name="T71" fmla="*/ 152 h 154"/>
                  <a:gd name="T72" fmla="*/ 195 w 327"/>
                  <a:gd name="T73" fmla="*/ 144 h 154"/>
                  <a:gd name="T74" fmla="*/ 213 w 327"/>
                  <a:gd name="T75" fmla="*/ 134 h 154"/>
                  <a:gd name="T76" fmla="*/ 240 w 327"/>
                  <a:gd name="T77" fmla="*/ 132 h 154"/>
                  <a:gd name="T78" fmla="*/ 275 w 327"/>
                  <a:gd name="T79" fmla="*/ 138 h 154"/>
                  <a:gd name="T80" fmla="*/ 275 w 327"/>
                  <a:gd name="T81" fmla="*/ 120 h 154"/>
                  <a:gd name="T82" fmla="*/ 286 w 327"/>
                  <a:gd name="T83" fmla="*/ 108 h 154"/>
                  <a:gd name="T84" fmla="*/ 297 w 327"/>
                  <a:gd name="T85" fmla="*/ 91 h 154"/>
                  <a:gd name="T86" fmla="*/ 317 w 327"/>
                  <a:gd name="T87" fmla="*/ 88 h 154"/>
                  <a:gd name="T88" fmla="*/ 325 w 327"/>
                  <a:gd name="T89" fmla="*/ 71 h 154"/>
                  <a:gd name="T90" fmla="*/ 122 w 327"/>
                  <a:gd name="T91" fmla="*/ 98 h 154"/>
                  <a:gd name="T92" fmla="*/ 257 w 327"/>
                  <a:gd name="T93" fmla="*/ 97 h 154"/>
                  <a:gd name="T94" fmla="*/ 225 w 327"/>
                  <a:gd name="T95" fmla="*/ 97 h 154"/>
                  <a:gd name="T96" fmla="*/ 257 w 327"/>
                  <a:gd name="T97" fmla="*/ 9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27" h="154">
                    <a:moveTo>
                      <a:pt x="326" y="63"/>
                    </a:moveTo>
                    <a:cubicBezTo>
                      <a:pt x="325" y="62"/>
                      <a:pt x="324" y="62"/>
                      <a:pt x="323" y="63"/>
                    </a:cubicBezTo>
                    <a:cubicBezTo>
                      <a:pt x="322" y="64"/>
                      <a:pt x="318" y="64"/>
                      <a:pt x="316" y="64"/>
                    </a:cubicBezTo>
                    <a:cubicBezTo>
                      <a:pt x="315" y="64"/>
                      <a:pt x="312" y="62"/>
                      <a:pt x="312" y="61"/>
                    </a:cubicBezTo>
                    <a:cubicBezTo>
                      <a:pt x="312" y="59"/>
                      <a:pt x="312" y="58"/>
                      <a:pt x="311" y="58"/>
                    </a:cubicBezTo>
                    <a:cubicBezTo>
                      <a:pt x="309" y="58"/>
                      <a:pt x="307" y="57"/>
                      <a:pt x="306" y="54"/>
                    </a:cubicBezTo>
                    <a:cubicBezTo>
                      <a:pt x="304" y="50"/>
                      <a:pt x="302" y="50"/>
                      <a:pt x="300" y="49"/>
                    </a:cubicBezTo>
                    <a:cubicBezTo>
                      <a:pt x="299" y="49"/>
                      <a:pt x="294" y="51"/>
                      <a:pt x="292" y="52"/>
                    </a:cubicBezTo>
                    <a:cubicBezTo>
                      <a:pt x="290" y="52"/>
                      <a:pt x="287" y="51"/>
                      <a:pt x="285" y="50"/>
                    </a:cubicBezTo>
                    <a:cubicBezTo>
                      <a:pt x="282" y="50"/>
                      <a:pt x="281" y="46"/>
                      <a:pt x="278" y="46"/>
                    </a:cubicBezTo>
                    <a:cubicBezTo>
                      <a:pt x="276" y="47"/>
                      <a:pt x="275" y="51"/>
                      <a:pt x="274" y="51"/>
                    </a:cubicBezTo>
                    <a:cubicBezTo>
                      <a:pt x="272" y="51"/>
                      <a:pt x="269" y="42"/>
                      <a:pt x="265" y="37"/>
                    </a:cubicBezTo>
                    <a:cubicBezTo>
                      <a:pt x="262" y="32"/>
                      <a:pt x="256" y="21"/>
                      <a:pt x="250" y="19"/>
                    </a:cubicBezTo>
                    <a:cubicBezTo>
                      <a:pt x="245" y="17"/>
                      <a:pt x="247" y="15"/>
                      <a:pt x="248" y="13"/>
                    </a:cubicBezTo>
                    <a:cubicBezTo>
                      <a:pt x="250" y="12"/>
                      <a:pt x="245" y="11"/>
                      <a:pt x="243" y="13"/>
                    </a:cubicBezTo>
                    <a:cubicBezTo>
                      <a:pt x="241" y="14"/>
                      <a:pt x="238" y="16"/>
                      <a:pt x="235" y="17"/>
                    </a:cubicBezTo>
                    <a:cubicBezTo>
                      <a:pt x="233" y="17"/>
                      <a:pt x="229" y="21"/>
                      <a:pt x="227" y="20"/>
                    </a:cubicBezTo>
                    <a:cubicBezTo>
                      <a:pt x="224" y="19"/>
                      <a:pt x="223" y="24"/>
                      <a:pt x="221" y="22"/>
                    </a:cubicBezTo>
                    <a:cubicBezTo>
                      <a:pt x="219" y="20"/>
                      <a:pt x="224" y="18"/>
                      <a:pt x="224" y="17"/>
                    </a:cubicBezTo>
                    <a:cubicBezTo>
                      <a:pt x="224" y="15"/>
                      <a:pt x="220" y="17"/>
                      <a:pt x="219" y="16"/>
                    </a:cubicBezTo>
                    <a:cubicBezTo>
                      <a:pt x="218" y="15"/>
                      <a:pt x="216" y="14"/>
                      <a:pt x="216" y="16"/>
                    </a:cubicBezTo>
                    <a:cubicBezTo>
                      <a:pt x="216" y="17"/>
                      <a:pt x="213" y="16"/>
                      <a:pt x="213" y="15"/>
                    </a:cubicBezTo>
                    <a:cubicBezTo>
                      <a:pt x="213" y="14"/>
                      <a:pt x="212" y="11"/>
                      <a:pt x="210" y="13"/>
                    </a:cubicBezTo>
                    <a:cubicBezTo>
                      <a:pt x="209" y="15"/>
                      <a:pt x="204" y="16"/>
                      <a:pt x="203" y="14"/>
                    </a:cubicBezTo>
                    <a:cubicBezTo>
                      <a:pt x="202" y="13"/>
                      <a:pt x="204" y="13"/>
                      <a:pt x="204" y="11"/>
                    </a:cubicBezTo>
                    <a:cubicBezTo>
                      <a:pt x="204" y="9"/>
                      <a:pt x="202" y="7"/>
                      <a:pt x="202" y="5"/>
                    </a:cubicBezTo>
                    <a:cubicBezTo>
                      <a:pt x="203" y="3"/>
                      <a:pt x="199" y="1"/>
                      <a:pt x="197" y="2"/>
                    </a:cubicBezTo>
                    <a:cubicBezTo>
                      <a:pt x="195" y="3"/>
                      <a:pt x="193" y="2"/>
                      <a:pt x="191" y="1"/>
                    </a:cubicBezTo>
                    <a:cubicBezTo>
                      <a:pt x="189" y="0"/>
                      <a:pt x="181" y="2"/>
                      <a:pt x="181" y="3"/>
                    </a:cubicBezTo>
                    <a:cubicBezTo>
                      <a:pt x="181" y="5"/>
                      <a:pt x="171" y="7"/>
                      <a:pt x="169" y="7"/>
                    </a:cubicBezTo>
                    <a:cubicBezTo>
                      <a:pt x="167" y="8"/>
                      <a:pt x="160" y="9"/>
                      <a:pt x="158" y="9"/>
                    </a:cubicBezTo>
                    <a:cubicBezTo>
                      <a:pt x="155" y="10"/>
                      <a:pt x="153" y="12"/>
                      <a:pt x="150" y="12"/>
                    </a:cubicBezTo>
                    <a:cubicBezTo>
                      <a:pt x="146" y="12"/>
                      <a:pt x="140" y="12"/>
                      <a:pt x="137" y="14"/>
                    </a:cubicBezTo>
                    <a:cubicBezTo>
                      <a:pt x="135" y="17"/>
                      <a:pt x="130" y="15"/>
                      <a:pt x="128" y="16"/>
                    </a:cubicBezTo>
                    <a:cubicBezTo>
                      <a:pt x="126" y="16"/>
                      <a:pt x="122" y="15"/>
                      <a:pt x="121" y="16"/>
                    </a:cubicBezTo>
                    <a:cubicBezTo>
                      <a:pt x="120" y="17"/>
                      <a:pt x="120" y="21"/>
                      <a:pt x="121" y="23"/>
                    </a:cubicBezTo>
                    <a:cubicBezTo>
                      <a:pt x="122" y="24"/>
                      <a:pt x="128" y="25"/>
                      <a:pt x="128" y="26"/>
                    </a:cubicBezTo>
                    <a:cubicBezTo>
                      <a:pt x="129" y="27"/>
                      <a:pt x="123" y="27"/>
                      <a:pt x="120" y="28"/>
                    </a:cubicBezTo>
                    <a:cubicBezTo>
                      <a:pt x="117" y="28"/>
                      <a:pt x="118" y="32"/>
                      <a:pt x="118" y="33"/>
                    </a:cubicBezTo>
                    <a:cubicBezTo>
                      <a:pt x="119" y="35"/>
                      <a:pt x="116" y="37"/>
                      <a:pt x="114" y="38"/>
                    </a:cubicBezTo>
                    <a:cubicBezTo>
                      <a:pt x="111" y="38"/>
                      <a:pt x="114" y="42"/>
                      <a:pt x="116" y="42"/>
                    </a:cubicBezTo>
                    <a:cubicBezTo>
                      <a:pt x="118" y="42"/>
                      <a:pt x="120" y="44"/>
                      <a:pt x="121" y="44"/>
                    </a:cubicBezTo>
                    <a:cubicBezTo>
                      <a:pt x="123" y="44"/>
                      <a:pt x="123" y="47"/>
                      <a:pt x="123" y="49"/>
                    </a:cubicBezTo>
                    <a:cubicBezTo>
                      <a:pt x="123" y="52"/>
                      <a:pt x="121" y="52"/>
                      <a:pt x="118" y="52"/>
                    </a:cubicBezTo>
                    <a:cubicBezTo>
                      <a:pt x="116" y="52"/>
                      <a:pt x="114" y="50"/>
                      <a:pt x="112" y="50"/>
                    </a:cubicBezTo>
                    <a:cubicBezTo>
                      <a:pt x="111" y="49"/>
                      <a:pt x="111" y="53"/>
                      <a:pt x="110" y="54"/>
                    </a:cubicBezTo>
                    <a:cubicBezTo>
                      <a:pt x="108" y="54"/>
                      <a:pt x="108" y="51"/>
                      <a:pt x="106" y="51"/>
                    </a:cubicBezTo>
                    <a:cubicBezTo>
                      <a:pt x="104" y="51"/>
                      <a:pt x="101" y="51"/>
                      <a:pt x="100" y="49"/>
                    </a:cubicBezTo>
                    <a:cubicBezTo>
                      <a:pt x="100" y="47"/>
                      <a:pt x="95" y="46"/>
                      <a:pt x="92" y="48"/>
                    </a:cubicBezTo>
                    <a:cubicBezTo>
                      <a:pt x="90" y="50"/>
                      <a:pt x="90" y="49"/>
                      <a:pt x="88" y="48"/>
                    </a:cubicBezTo>
                    <a:cubicBezTo>
                      <a:pt x="86" y="47"/>
                      <a:pt x="81" y="49"/>
                      <a:pt x="80" y="50"/>
                    </a:cubicBezTo>
                    <a:cubicBezTo>
                      <a:pt x="79" y="52"/>
                      <a:pt x="75" y="53"/>
                      <a:pt x="72" y="51"/>
                    </a:cubicBezTo>
                    <a:cubicBezTo>
                      <a:pt x="70" y="49"/>
                      <a:pt x="68" y="49"/>
                      <a:pt x="68" y="51"/>
                    </a:cubicBezTo>
                    <a:cubicBezTo>
                      <a:pt x="68" y="54"/>
                      <a:pt x="66" y="52"/>
                      <a:pt x="66" y="50"/>
                    </a:cubicBezTo>
                    <a:cubicBezTo>
                      <a:pt x="66" y="49"/>
                      <a:pt x="61" y="46"/>
                      <a:pt x="59" y="44"/>
                    </a:cubicBezTo>
                    <a:cubicBezTo>
                      <a:pt x="57" y="43"/>
                      <a:pt x="50" y="43"/>
                      <a:pt x="50" y="42"/>
                    </a:cubicBezTo>
                    <a:cubicBezTo>
                      <a:pt x="49" y="40"/>
                      <a:pt x="45" y="39"/>
                      <a:pt x="44" y="42"/>
                    </a:cubicBezTo>
                    <a:cubicBezTo>
                      <a:pt x="43" y="44"/>
                      <a:pt x="41" y="42"/>
                      <a:pt x="40" y="42"/>
                    </a:cubicBezTo>
                    <a:cubicBezTo>
                      <a:pt x="38" y="41"/>
                      <a:pt x="35" y="43"/>
                      <a:pt x="34" y="43"/>
                    </a:cubicBezTo>
                    <a:cubicBezTo>
                      <a:pt x="32" y="44"/>
                      <a:pt x="28" y="47"/>
                      <a:pt x="25" y="47"/>
                    </a:cubicBezTo>
                    <a:cubicBezTo>
                      <a:pt x="23" y="47"/>
                      <a:pt x="24" y="50"/>
                      <a:pt x="21" y="51"/>
                    </a:cubicBezTo>
                    <a:cubicBezTo>
                      <a:pt x="18" y="52"/>
                      <a:pt x="18" y="54"/>
                      <a:pt x="19" y="55"/>
                    </a:cubicBezTo>
                    <a:cubicBezTo>
                      <a:pt x="19" y="57"/>
                      <a:pt x="21" y="59"/>
                      <a:pt x="18" y="60"/>
                    </a:cubicBezTo>
                    <a:cubicBezTo>
                      <a:pt x="15" y="62"/>
                      <a:pt x="14" y="57"/>
                      <a:pt x="11" y="55"/>
                    </a:cubicBezTo>
                    <a:cubicBezTo>
                      <a:pt x="9" y="53"/>
                      <a:pt x="7" y="55"/>
                      <a:pt x="7" y="58"/>
                    </a:cubicBezTo>
                    <a:cubicBezTo>
                      <a:pt x="7" y="60"/>
                      <a:pt x="4" y="60"/>
                      <a:pt x="3" y="63"/>
                    </a:cubicBezTo>
                    <a:cubicBezTo>
                      <a:pt x="1" y="65"/>
                      <a:pt x="5" y="66"/>
                      <a:pt x="5" y="67"/>
                    </a:cubicBezTo>
                    <a:cubicBezTo>
                      <a:pt x="5" y="68"/>
                      <a:pt x="3" y="69"/>
                      <a:pt x="2" y="69"/>
                    </a:cubicBezTo>
                    <a:cubicBezTo>
                      <a:pt x="2" y="70"/>
                      <a:pt x="0" y="73"/>
                      <a:pt x="0" y="74"/>
                    </a:cubicBezTo>
                    <a:cubicBezTo>
                      <a:pt x="1" y="75"/>
                      <a:pt x="5" y="75"/>
                      <a:pt x="5" y="78"/>
                    </a:cubicBezTo>
                    <a:cubicBezTo>
                      <a:pt x="5" y="80"/>
                      <a:pt x="4" y="83"/>
                      <a:pt x="6" y="82"/>
                    </a:cubicBezTo>
                    <a:cubicBezTo>
                      <a:pt x="9" y="81"/>
                      <a:pt x="11" y="82"/>
                      <a:pt x="12" y="82"/>
                    </a:cubicBezTo>
                    <a:cubicBezTo>
                      <a:pt x="14" y="82"/>
                      <a:pt x="15" y="84"/>
                      <a:pt x="17" y="87"/>
                    </a:cubicBezTo>
                    <a:cubicBezTo>
                      <a:pt x="20" y="90"/>
                      <a:pt x="21" y="92"/>
                      <a:pt x="18" y="92"/>
                    </a:cubicBezTo>
                    <a:cubicBezTo>
                      <a:pt x="16" y="93"/>
                      <a:pt x="17" y="94"/>
                      <a:pt x="20" y="96"/>
                    </a:cubicBezTo>
                    <a:cubicBezTo>
                      <a:pt x="21" y="96"/>
                      <a:pt x="22" y="97"/>
                      <a:pt x="23" y="97"/>
                    </a:cubicBezTo>
                    <a:cubicBezTo>
                      <a:pt x="23" y="97"/>
                      <a:pt x="24" y="97"/>
                      <a:pt x="24" y="96"/>
                    </a:cubicBezTo>
                    <a:cubicBezTo>
                      <a:pt x="28" y="93"/>
                      <a:pt x="36" y="89"/>
                      <a:pt x="41" y="91"/>
                    </a:cubicBezTo>
                    <a:cubicBezTo>
                      <a:pt x="46" y="92"/>
                      <a:pt x="51" y="90"/>
                      <a:pt x="53" y="93"/>
                    </a:cubicBezTo>
                    <a:cubicBezTo>
                      <a:pt x="56" y="97"/>
                      <a:pt x="53" y="103"/>
                      <a:pt x="54" y="105"/>
                    </a:cubicBezTo>
                    <a:cubicBezTo>
                      <a:pt x="55" y="107"/>
                      <a:pt x="50" y="108"/>
                      <a:pt x="46" y="107"/>
                    </a:cubicBezTo>
                    <a:cubicBezTo>
                      <a:pt x="43" y="107"/>
                      <a:pt x="36" y="109"/>
                      <a:pt x="36" y="111"/>
                    </a:cubicBezTo>
                    <a:cubicBezTo>
                      <a:pt x="37" y="113"/>
                      <a:pt x="40" y="118"/>
                      <a:pt x="35" y="115"/>
                    </a:cubicBezTo>
                    <a:cubicBezTo>
                      <a:pt x="31" y="113"/>
                      <a:pt x="29" y="118"/>
                      <a:pt x="31" y="118"/>
                    </a:cubicBezTo>
                    <a:cubicBezTo>
                      <a:pt x="34" y="118"/>
                      <a:pt x="37" y="121"/>
                      <a:pt x="37" y="123"/>
                    </a:cubicBezTo>
                    <a:cubicBezTo>
                      <a:pt x="37" y="125"/>
                      <a:pt x="38" y="130"/>
                      <a:pt x="40" y="129"/>
                    </a:cubicBezTo>
                    <a:cubicBezTo>
                      <a:pt x="42" y="129"/>
                      <a:pt x="42" y="133"/>
                      <a:pt x="46" y="133"/>
                    </a:cubicBezTo>
                    <a:cubicBezTo>
                      <a:pt x="49" y="132"/>
                      <a:pt x="52" y="134"/>
                      <a:pt x="50" y="137"/>
                    </a:cubicBezTo>
                    <a:cubicBezTo>
                      <a:pt x="47" y="140"/>
                      <a:pt x="51" y="148"/>
                      <a:pt x="52" y="146"/>
                    </a:cubicBezTo>
                    <a:cubicBezTo>
                      <a:pt x="53" y="145"/>
                      <a:pt x="52" y="143"/>
                      <a:pt x="53" y="141"/>
                    </a:cubicBezTo>
                    <a:cubicBezTo>
                      <a:pt x="51" y="137"/>
                      <a:pt x="59" y="137"/>
                      <a:pt x="61" y="137"/>
                    </a:cubicBezTo>
                    <a:cubicBezTo>
                      <a:pt x="64" y="137"/>
                      <a:pt x="68" y="140"/>
                      <a:pt x="71" y="144"/>
                    </a:cubicBezTo>
                    <a:cubicBezTo>
                      <a:pt x="74" y="148"/>
                      <a:pt x="77" y="146"/>
                      <a:pt x="77" y="146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98" y="105"/>
                      <a:pt x="98" y="105"/>
                      <a:pt x="98" y="105"/>
                    </a:cubicBezTo>
                    <a:cubicBezTo>
                      <a:pt x="99" y="104"/>
                      <a:pt x="99" y="104"/>
                      <a:pt x="99" y="103"/>
                    </a:cubicBezTo>
                    <a:cubicBezTo>
                      <a:pt x="102" y="99"/>
                      <a:pt x="105" y="103"/>
                      <a:pt x="106" y="103"/>
                    </a:cubicBezTo>
                    <a:cubicBezTo>
                      <a:pt x="107" y="104"/>
                      <a:pt x="107" y="99"/>
                      <a:pt x="110" y="100"/>
                    </a:cubicBezTo>
                    <a:cubicBezTo>
                      <a:pt x="113" y="100"/>
                      <a:pt x="109" y="104"/>
                      <a:pt x="112" y="104"/>
                    </a:cubicBezTo>
                    <a:cubicBezTo>
                      <a:pt x="113" y="104"/>
                      <a:pt x="117" y="110"/>
                      <a:pt x="116" y="115"/>
                    </a:cubicBezTo>
                    <a:cubicBezTo>
                      <a:pt x="119" y="118"/>
                      <a:pt x="125" y="124"/>
                      <a:pt x="125" y="125"/>
                    </a:cubicBezTo>
                    <a:cubicBezTo>
                      <a:pt x="126" y="127"/>
                      <a:pt x="134" y="124"/>
                      <a:pt x="136" y="125"/>
                    </a:cubicBezTo>
                    <a:cubicBezTo>
                      <a:pt x="137" y="125"/>
                      <a:pt x="150" y="125"/>
                      <a:pt x="152" y="125"/>
                    </a:cubicBezTo>
                    <a:cubicBezTo>
                      <a:pt x="154" y="125"/>
                      <a:pt x="156" y="129"/>
                      <a:pt x="158" y="130"/>
                    </a:cubicBezTo>
                    <a:cubicBezTo>
                      <a:pt x="161" y="131"/>
                      <a:pt x="160" y="135"/>
                      <a:pt x="160" y="138"/>
                    </a:cubicBezTo>
                    <a:cubicBezTo>
                      <a:pt x="161" y="140"/>
                      <a:pt x="164" y="143"/>
                      <a:pt x="165" y="146"/>
                    </a:cubicBezTo>
                    <a:cubicBezTo>
                      <a:pt x="165" y="148"/>
                      <a:pt x="169" y="147"/>
                      <a:pt x="172" y="148"/>
                    </a:cubicBezTo>
                    <a:cubicBezTo>
                      <a:pt x="174" y="148"/>
                      <a:pt x="178" y="149"/>
                      <a:pt x="178" y="152"/>
                    </a:cubicBezTo>
                    <a:cubicBezTo>
                      <a:pt x="179" y="154"/>
                      <a:pt x="182" y="152"/>
                      <a:pt x="182" y="151"/>
                    </a:cubicBezTo>
                    <a:cubicBezTo>
                      <a:pt x="182" y="149"/>
                      <a:pt x="186" y="146"/>
                      <a:pt x="190" y="144"/>
                    </a:cubicBezTo>
                    <a:cubicBezTo>
                      <a:pt x="193" y="143"/>
                      <a:pt x="194" y="143"/>
                      <a:pt x="195" y="144"/>
                    </a:cubicBezTo>
                    <a:cubicBezTo>
                      <a:pt x="196" y="142"/>
                      <a:pt x="197" y="140"/>
                      <a:pt x="197" y="139"/>
                    </a:cubicBezTo>
                    <a:cubicBezTo>
                      <a:pt x="199" y="139"/>
                      <a:pt x="202" y="136"/>
                      <a:pt x="202" y="134"/>
                    </a:cubicBezTo>
                    <a:cubicBezTo>
                      <a:pt x="203" y="131"/>
                      <a:pt x="209" y="131"/>
                      <a:pt x="213" y="134"/>
                    </a:cubicBezTo>
                    <a:cubicBezTo>
                      <a:pt x="218" y="136"/>
                      <a:pt x="220" y="136"/>
                      <a:pt x="221" y="132"/>
                    </a:cubicBezTo>
                    <a:cubicBezTo>
                      <a:pt x="221" y="129"/>
                      <a:pt x="227" y="128"/>
                      <a:pt x="229" y="129"/>
                    </a:cubicBezTo>
                    <a:cubicBezTo>
                      <a:pt x="231" y="130"/>
                      <a:pt x="237" y="133"/>
                      <a:pt x="240" y="132"/>
                    </a:cubicBezTo>
                    <a:cubicBezTo>
                      <a:pt x="242" y="131"/>
                      <a:pt x="257" y="132"/>
                      <a:pt x="260" y="133"/>
                    </a:cubicBezTo>
                    <a:cubicBezTo>
                      <a:pt x="264" y="134"/>
                      <a:pt x="265" y="132"/>
                      <a:pt x="268" y="136"/>
                    </a:cubicBezTo>
                    <a:cubicBezTo>
                      <a:pt x="270" y="139"/>
                      <a:pt x="272" y="136"/>
                      <a:pt x="275" y="138"/>
                    </a:cubicBezTo>
                    <a:cubicBezTo>
                      <a:pt x="275" y="137"/>
                      <a:pt x="274" y="136"/>
                      <a:pt x="274" y="135"/>
                    </a:cubicBezTo>
                    <a:cubicBezTo>
                      <a:pt x="274" y="133"/>
                      <a:pt x="278" y="131"/>
                      <a:pt x="279" y="129"/>
                    </a:cubicBezTo>
                    <a:cubicBezTo>
                      <a:pt x="279" y="127"/>
                      <a:pt x="275" y="122"/>
                      <a:pt x="275" y="120"/>
                    </a:cubicBezTo>
                    <a:cubicBezTo>
                      <a:pt x="275" y="118"/>
                      <a:pt x="275" y="114"/>
                      <a:pt x="274" y="113"/>
                    </a:cubicBezTo>
                    <a:cubicBezTo>
                      <a:pt x="272" y="112"/>
                      <a:pt x="277" y="110"/>
                      <a:pt x="278" y="110"/>
                    </a:cubicBezTo>
                    <a:cubicBezTo>
                      <a:pt x="281" y="110"/>
                      <a:pt x="285" y="107"/>
                      <a:pt x="286" y="108"/>
                    </a:cubicBezTo>
                    <a:cubicBezTo>
                      <a:pt x="287" y="109"/>
                      <a:pt x="289" y="110"/>
                      <a:pt x="292" y="110"/>
                    </a:cubicBezTo>
                    <a:cubicBezTo>
                      <a:pt x="294" y="110"/>
                      <a:pt x="293" y="107"/>
                      <a:pt x="292" y="106"/>
                    </a:cubicBezTo>
                    <a:cubicBezTo>
                      <a:pt x="290" y="105"/>
                      <a:pt x="296" y="94"/>
                      <a:pt x="297" y="91"/>
                    </a:cubicBezTo>
                    <a:cubicBezTo>
                      <a:pt x="297" y="87"/>
                      <a:pt x="299" y="90"/>
                      <a:pt x="302" y="91"/>
                    </a:cubicBezTo>
                    <a:cubicBezTo>
                      <a:pt x="305" y="91"/>
                      <a:pt x="308" y="90"/>
                      <a:pt x="309" y="91"/>
                    </a:cubicBezTo>
                    <a:cubicBezTo>
                      <a:pt x="311" y="92"/>
                      <a:pt x="316" y="90"/>
                      <a:pt x="317" y="88"/>
                    </a:cubicBezTo>
                    <a:cubicBezTo>
                      <a:pt x="318" y="87"/>
                      <a:pt x="316" y="86"/>
                      <a:pt x="316" y="82"/>
                    </a:cubicBezTo>
                    <a:cubicBezTo>
                      <a:pt x="316" y="78"/>
                      <a:pt x="318" y="76"/>
                      <a:pt x="321" y="76"/>
                    </a:cubicBezTo>
                    <a:cubicBezTo>
                      <a:pt x="324" y="76"/>
                      <a:pt x="325" y="73"/>
                      <a:pt x="325" y="71"/>
                    </a:cubicBezTo>
                    <a:cubicBezTo>
                      <a:pt x="325" y="70"/>
                      <a:pt x="327" y="69"/>
                      <a:pt x="327" y="66"/>
                    </a:cubicBezTo>
                    <a:cubicBezTo>
                      <a:pt x="326" y="65"/>
                      <a:pt x="326" y="64"/>
                      <a:pt x="326" y="63"/>
                    </a:cubicBezTo>
                    <a:close/>
                    <a:moveTo>
                      <a:pt x="122" y="98"/>
                    </a:moveTo>
                    <a:cubicBezTo>
                      <a:pt x="121" y="99"/>
                      <a:pt x="112" y="97"/>
                      <a:pt x="111" y="95"/>
                    </a:cubicBezTo>
                    <a:cubicBezTo>
                      <a:pt x="110" y="93"/>
                      <a:pt x="124" y="95"/>
                      <a:pt x="122" y="98"/>
                    </a:cubicBezTo>
                    <a:close/>
                    <a:moveTo>
                      <a:pt x="257" y="97"/>
                    </a:moveTo>
                    <a:cubicBezTo>
                      <a:pt x="250" y="97"/>
                      <a:pt x="236" y="94"/>
                      <a:pt x="230" y="100"/>
                    </a:cubicBezTo>
                    <a:cubicBezTo>
                      <a:pt x="224" y="107"/>
                      <a:pt x="228" y="110"/>
                      <a:pt x="226" y="111"/>
                    </a:cubicBezTo>
                    <a:cubicBezTo>
                      <a:pt x="223" y="111"/>
                      <a:pt x="221" y="101"/>
                      <a:pt x="225" y="97"/>
                    </a:cubicBezTo>
                    <a:cubicBezTo>
                      <a:pt x="228" y="94"/>
                      <a:pt x="239" y="93"/>
                      <a:pt x="245" y="94"/>
                    </a:cubicBezTo>
                    <a:cubicBezTo>
                      <a:pt x="252" y="96"/>
                      <a:pt x="264" y="93"/>
                      <a:pt x="265" y="93"/>
                    </a:cubicBezTo>
                    <a:cubicBezTo>
                      <a:pt x="267" y="94"/>
                      <a:pt x="264" y="97"/>
                      <a:pt x="257" y="9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165">
                <a:extLst>
                  <a:ext uri="{FF2B5EF4-FFF2-40B4-BE49-F238E27FC236}">
                    <a16:creationId xmlns:a16="http://schemas.microsoft.com/office/drawing/2014/main" id="{B9F68CA7-E66E-49E6-8C63-770F3DAB79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6820" y="3983146"/>
                <a:ext cx="341285" cy="356342"/>
              </a:xfrm>
              <a:custGeom>
                <a:avLst/>
                <a:gdLst>
                  <a:gd name="T0" fmla="*/ 132 w 148"/>
                  <a:gd name="T1" fmla="*/ 72 h 155"/>
                  <a:gd name="T2" fmla="*/ 132 w 148"/>
                  <a:gd name="T3" fmla="*/ 67 h 155"/>
                  <a:gd name="T4" fmla="*/ 130 w 148"/>
                  <a:gd name="T5" fmla="*/ 65 h 155"/>
                  <a:gd name="T6" fmla="*/ 133 w 148"/>
                  <a:gd name="T7" fmla="*/ 57 h 155"/>
                  <a:gd name="T8" fmla="*/ 136 w 148"/>
                  <a:gd name="T9" fmla="*/ 51 h 155"/>
                  <a:gd name="T10" fmla="*/ 139 w 148"/>
                  <a:gd name="T11" fmla="*/ 38 h 155"/>
                  <a:gd name="T12" fmla="*/ 145 w 148"/>
                  <a:gd name="T13" fmla="*/ 31 h 155"/>
                  <a:gd name="T14" fmla="*/ 145 w 148"/>
                  <a:gd name="T15" fmla="*/ 23 h 155"/>
                  <a:gd name="T16" fmla="*/ 146 w 148"/>
                  <a:gd name="T17" fmla="*/ 16 h 155"/>
                  <a:gd name="T18" fmla="*/ 133 w 148"/>
                  <a:gd name="T19" fmla="*/ 9 h 155"/>
                  <a:gd name="T20" fmla="*/ 123 w 148"/>
                  <a:gd name="T21" fmla="*/ 9 h 155"/>
                  <a:gd name="T22" fmla="*/ 118 w 148"/>
                  <a:gd name="T23" fmla="*/ 3 h 155"/>
                  <a:gd name="T24" fmla="*/ 112 w 148"/>
                  <a:gd name="T25" fmla="*/ 4 h 155"/>
                  <a:gd name="T26" fmla="*/ 96 w 148"/>
                  <a:gd name="T27" fmla="*/ 4 h 155"/>
                  <a:gd name="T28" fmla="*/ 82 w 148"/>
                  <a:gd name="T29" fmla="*/ 6 h 155"/>
                  <a:gd name="T30" fmla="*/ 64 w 148"/>
                  <a:gd name="T31" fmla="*/ 9 h 155"/>
                  <a:gd name="T32" fmla="*/ 49 w 148"/>
                  <a:gd name="T33" fmla="*/ 11 h 155"/>
                  <a:gd name="T34" fmla="*/ 48 w 148"/>
                  <a:gd name="T35" fmla="*/ 25 h 155"/>
                  <a:gd name="T36" fmla="*/ 39 w 148"/>
                  <a:gd name="T37" fmla="*/ 50 h 155"/>
                  <a:gd name="T38" fmla="*/ 31 w 148"/>
                  <a:gd name="T39" fmla="*/ 72 h 155"/>
                  <a:gd name="T40" fmla="*/ 23 w 148"/>
                  <a:gd name="T41" fmla="*/ 83 h 155"/>
                  <a:gd name="T42" fmla="*/ 13 w 148"/>
                  <a:gd name="T43" fmla="*/ 83 h 155"/>
                  <a:gd name="T44" fmla="*/ 0 w 148"/>
                  <a:gd name="T45" fmla="*/ 86 h 155"/>
                  <a:gd name="T46" fmla="*/ 3 w 148"/>
                  <a:gd name="T47" fmla="*/ 96 h 155"/>
                  <a:gd name="T48" fmla="*/ 34 w 148"/>
                  <a:gd name="T49" fmla="*/ 94 h 155"/>
                  <a:gd name="T50" fmla="*/ 39 w 148"/>
                  <a:gd name="T51" fmla="*/ 106 h 155"/>
                  <a:gd name="T52" fmla="*/ 55 w 148"/>
                  <a:gd name="T53" fmla="*/ 110 h 155"/>
                  <a:gd name="T54" fmla="*/ 64 w 148"/>
                  <a:gd name="T55" fmla="*/ 103 h 155"/>
                  <a:gd name="T56" fmla="*/ 74 w 148"/>
                  <a:gd name="T57" fmla="*/ 106 h 155"/>
                  <a:gd name="T58" fmla="*/ 74 w 148"/>
                  <a:gd name="T59" fmla="*/ 123 h 155"/>
                  <a:gd name="T60" fmla="*/ 78 w 148"/>
                  <a:gd name="T61" fmla="*/ 136 h 155"/>
                  <a:gd name="T62" fmla="*/ 89 w 148"/>
                  <a:gd name="T63" fmla="*/ 133 h 155"/>
                  <a:gd name="T64" fmla="*/ 94 w 148"/>
                  <a:gd name="T65" fmla="*/ 136 h 155"/>
                  <a:gd name="T66" fmla="*/ 101 w 148"/>
                  <a:gd name="T67" fmla="*/ 137 h 155"/>
                  <a:gd name="T68" fmla="*/ 110 w 148"/>
                  <a:gd name="T69" fmla="*/ 143 h 155"/>
                  <a:gd name="T70" fmla="*/ 116 w 148"/>
                  <a:gd name="T71" fmla="*/ 141 h 155"/>
                  <a:gd name="T72" fmla="*/ 127 w 148"/>
                  <a:gd name="T73" fmla="*/ 147 h 155"/>
                  <a:gd name="T74" fmla="*/ 136 w 148"/>
                  <a:gd name="T75" fmla="*/ 153 h 155"/>
                  <a:gd name="T76" fmla="*/ 136 w 148"/>
                  <a:gd name="T77" fmla="*/ 144 h 155"/>
                  <a:gd name="T78" fmla="*/ 125 w 148"/>
                  <a:gd name="T79" fmla="*/ 140 h 155"/>
                  <a:gd name="T80" fmla="*/ 127 w 148"/>
                  <a:gd name="T81" fmla="*/ 123 h 155"/>
                  <a:gd name="T82" fmla="*/ 131 w 148"/>
                  <a:gd name="T83" fmla="*/ 113 h 155"/>
                  <a:gd name="T84" fmla="*/ 141 w 148"/>
                  <a:gd name="T85" fmla="*/ 112 h 155"/>
                  <a:gd name="T86" fmla="*/ 135 w 148"/>
                  <a:gd name="T87" fmla="*/ 10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8" h="155">
                    <a:moveTo>
                      <a:pt x="135" y="102"/>
                    </a:moveTo>
                    <a:cubicBezTo>
                      <a:pt x="131" y="100"/>
                      <a:pt x="130" y="73"/>
                      <a:pt x="132" y="72"/>
                    </a:cubicBezTo>
                    <a:cubicBezTo>
                      <a:pt x="132" y="72"/>
                      <a:pt x="132" y="73"/>
                      <a:pt x="133" y="73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1" y="67"/>
                      <a:pt x="130" y="66"/>
                      <a:pt x="130" y="65"/>
                    </a:cubicBezTo>
                    <a:cubicBezTo>
                      <a:pt x="130" y="62"/>
                      <a:pt x="132" y="62"/>
                      <a:pt x="132" y="62"/>
                    </a:cubicBezTo>
                    <a:cubicBezTo>
                      <a:pt x="132" y="62"/>
                      <a:pt x="131" y="58"/>
                      <a:pt x="133" y="57"/>
                    </a:cubicBezTo>
                    <a:cubicBezTo>
                      <a:pt x="134" y="57"/>
                      <a:pt x="134" y="57"/>
                      <a:pt x="134" y="56"/>
                    </a:cubicBezTo>
                    <a:cubicBezTo>
                      <a:pt x="135" y="55"/>
                      <a:pt x="136" y="52"/>
                      <a:pt x="136" y="51"/>
                    </a:cubicBezTo>
                    <a:cubicBezTo>
                      <a:pt x="136" y="48"/>
                      <a:pt x="136" y="46"/>
                      <a:pt x="137" y="44"/>
                    </a:cubicBezTo>
                    <a:cubicBezTo>
                      <a:pt x="138" y="42"/>
                      <a:pt x="138" y="39"/>
                      <a:pt x="139" y="38"/>
                    </a:cubicBezTo>
                    <a:cubicBezTo>
                      <a:pt x="140" y="37"/>
                      <a:pt x="140" y="34"/>
                      <a:pt x="142" y="33"/>
                    </a:cubicBezTo>
                    <a:cubicBezTo>
                      <a:pt x="144" y="33"/>
                      <a:pt x="145" y="32"/>
                      <a:pt x="145" y="31"/>
                    </a:cubicBezTo>
                    <a:cubicBezTo>
                      <a:pt x="146" y="30"/>
                      <a:pt x="148" y="29"/>
                      <a:pt x="148" y="27"/>
                    </a:cubicBezTo>
                    <a:cubicBezTo>
                      <a:pt x="148" y="25"/>
                      <a:pt x="145" y="25"/>
                      <a:pt x="145" y="23"/>
                    </a:cubicBezTo>
                    <a:cubicBezTo>
                      <a:pt x="145" y="21"/>
                      <a:pt x="146" y="16"/>
                      <a:pt x="146" y="16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42" y="13"/>
                      <a:pt x="138" y="9"/>
                      <a:pt x="137" y="8"/>
                    </a:cubicBezTo>
                    <a:cubicBezTo>
                      <a:pt x="135" y="7"/>
                      <a:pt x="133" y="9"/>
                      <a:pt x="133" y="9"/>
                    </a:cubicBezTo>
                    <a:cubicBezTo>
                      <a:pt x="133" y="9"/>
                      <a:pt x="130" y="7"/>
                      <a:pt x="128" y="9"/>
                    </a:cubicBezTo>
                    <a:cubicBezTo>
                      <a:pt x="126" y="11"/>
                      <a:pt x="123" y="9"/>
                      <a:pt x="123" y="9"/>
                    </a:cubicBezTo>
                    <a:cubicBezTo>
                      <a:pt x="123" y="9"/>
                      <a:pt x="121" y="7"/>
                      <a:pt x="120" y="5"/>
                    </a:cubicBezTo>
                    <a:cubicBezTo>
                      <a:pt x="119" y="4"/>
                      <a:pt x="119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4"/>
                      <a:pt x="104" y="0"/>
                      <a:pt x="103" y="3"/>
                    </a:cubicBezTo>
                    <a:cubicBezTo>
                      <a:pt x="101" y="6"/>
                      <a:pt x="100" y="4"/>
                      <a:pt x="96" y="4"/>
                    </a:cubicBezTo>
                    <a:cubicBezTo>
                      <a:pt x="93" y="4"/>
                      <a:pt x="90" y="5"/>
                      <a:pt x="88" y="6"/>
                    </a:cubicBezTo>
                    <a:cubicBezTo>
                      <a:pt x="86" y="7"/>
                      <a:pt x="83" y="5"/>
                      <a:pt x="82" y="6"/>
                    </a:cubicBezTo>
                    <a:cubicBezTo>
                      <a:pt x="80" y="7"/>
                      <a:pt x="79" y="12"/>
                      <a:pt x="79" y="12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4" y="9"/>
                      <a:pt x="61" y="4"/>
                      <a:pt x="57" y="4"/>
                    </a:cubicBezTo>
                    <a:cubicBezTo>
                      <a:pt x="54" y="4"/>
                      <a:pt x="49" y="11"/>
                      <a:pt x="49" y="1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20"/>
                      <a:pt x="49" y="23"/>
                      <a:pt x="48" y="25"/>
                    </a:cubicBezTo>
                    <a:cubicBezTo>
                      <a:pt x="46" y="27"/>
                      <a:pt x="45" y="28"/>
                      <a:pt x="45" y="33"/>
                    </a:cubicBezTo>
                    <a:cubicBezTo>
                      <a:pt x="45" y="38"/>
                      <a:pt x="39" y="46"/>
                      <a:pt x="39" y="50"/>
                    </a:cubicBezTo>
                    <a:cubicBezTo>
                      <a:pt x="39" y="54"/>
                      <a:pt x="32" y="56"/>
                      <a:pt x="32" y="59"/>
                    </a:cubicBezTo>
                    <a:cubicBezTo>
                      <a:pt x="32" y="61"/>
                      <a:pt x="31" y="67"/>
                      <a:pt x="31" y="72"/>
                    </a:cubicBezTo>
                    <a:cubicBezTo>
                      <a:pt x="31" y="78"/>
                      <a:pt x="28" y="73"/>
                      <a:pt x="28" y="78"/>
                    </a:cubicBezTo>
                    <a:cubicBezTo>
                      <a:pt x="28" y="83"/>
                      <a:pt x="26" y="80"/>
                      <a:pt x="23" y="83"/>
                    </a:cubicBezTo>
                    <a:cubicBezTo>
                      <a:pt x="21" y="85"/>
                      <a:pt x="20" y="86"/>
                      <a:pt x="20" y="83"/>
                    </a:cubicBezTo>
                    <a:cubicBezTo>
                      <a:pt x="20" y="81"/>
                      <a:pt x="16" y="80"/>
                      <a:pt x="13" y="83"/>
                    </a:cubicBezTo>
                    <a:cubicBezTo>
                      <a:pt x="10" y="85"/>
                      <a:pt x="9" y="83"/>
                      <a:pt x="8" y="82"/>
                    </a:cubicBezTo>
                    <a:cubicBezTo>
                      <a:pt x="7" y="82"/>
                      <a:pt x="4" y="84"/>
                      <a:pt x="0" y="86"/>
                    </a:cubicBezTo>
                    <a:cubicBezTo>
                      <a:pt x="2" y="89"/>
                      <a:pt x="3" y="92"/>
                      <a:pt x="3" y="95"/>
                    </a:cubicBezTo>
                    <a:cubicBezTo>
                      <a:pt x="3" y="95"/>
                      <a:pt x="3" y="96"/>
                      <a:pt x="3" y="96"/>
                    </a:cubicBezTo>
                    <a:cubicBezTo>
                      <a:pt x="5" y="95"/>
                      <a:pt x="7" y="94"/>
                      <a:pt x="8" y="94"/>
                    </a:cubicBezTo>
                    <a:cubicBezTo>
                      <a:pt x="10" y="93"/>
                      <a:pt x="34" y="94"/>
                      <a:pt x="34" y="94"/>
                    </a:cubicBezTo>
                    <a:cubicBezTo>
                      <a:pt x="34" y="94"/>
                      <a:pt x="36" y="97"/>
                      <a:pt x="35" y="100"/>
                    </a:cubicBezTo>
                    <a:cubicBezTo>
                      <a:pt x="35" y="103"/>
                      <a:pt x="37" y="102"/>
                      <a:pt x="39" y="106"/>
                    </a:cubicBezTo>
                    <a:cubicBezTo>
                      <a:pt x="40" y="111"/>
                      <a:pt x="42" y="112"/>
                      <a:pt x="45" y="111"/>
                    </a:cubicBezTo>
                    <a:cubicBezTo>
                      <a:pt x="49" y="110"/>
                      <a:pt x="53" y="110"/>
                      <a:pt x="55" y="110"/>
                    </a:cubicBezTo>
                    <a:cubicBezTo>
                      <a:pt x="56" y="110"/>
                      <a:pt x="56" y="104"/>
                      <a:pt x="58" y="103"/>
                    </a:cubicBezTo>
                    <a:cubicBezTo>
                      <a:pt x="60" y="102"/>
                      <a:pt x="64" y="103"/>
                      <a:pt x="64" y="103"/>
                    </a:cubicBezTo>
                    <a:cubicBezTo>
                      <a:pt x="64" y="103"/>
                      <a:pt x="65" y="105"/>
                      <a:pt x="68" y="105"/>
                    </a:cubicBezTo>
                    <a:cubicBezTo>
                      <a:pt x="72" y="105"/>
                      <a:pt x="74" y="103"/>
                      <a:pt x="74" y="106"/>
                    </a:cubicBezTo>
                    <a:cubicBezTo>
                      <a:pt x="74" y="108"/>
                      <a:pt x="74" y="111"/>
                      <a:pt x="75" y="112"/>
                    </a:cubicBezTo>
                    <a:cubicBezTo>
                      <a:pt x="76" y="113"/>
                      <a:pt x="72" y="122"/>
                      <a:pt x="74" y="123"/>
                    </a:cubicBezTo>
                    <a:cubicBezTo>
                      <a:pt x="76" y="125"/>
                      <a:pt x="78" y="128"/>
                      <a:pt x="78" y="130"/>
                    </a:cubicBezTo>
                    <a:cubicBezTo>
                      <a:pt x="78" y="132"/>
                      <a:pt x="76" y="136"/>
                      <a:pt x="78" y="136"/>
                    </a:cubicBezTo>
                    <a:cubicBezTo>
                      <a:pt x="79" y="137"/>
                      <a:pt x="80" y="134"/>
                      <a:pt x="82" y="134"/>
                    </a:cubicBezTo>
                    <a:cubicBezTo>
                      <a:pt x="85" y="134"/>
                      <a:pt x="87" y="135"/>
                      <a:pt x="89" y="133"/>
                    </a:cubicBezTo>
                    <a:cubicBezTo>
                      <a:pt x="90" y="133"/>
                      <a:pt x="91" y="133"/>
                      <a:pt x="91" y="134"/>
                    </a:cubicBezTo>
                    <a:cubicBezTo>
                      <a:pt x="93" y="134"/>
                      <a:pt x="94" y="136"/>
                      <a:pt x="94" y="136"/>
                    </a:cubicBezTo>
                    <a:cubicBezTo>
                      <a:pt x="94" y="136"/>
                      <a:pt x="94" y="138"/>
                      <a:pt x="96" y="137"/>
                    </a:cubicBezTo>
                    <a:cubicBezTo>
                      <a:pt x="97" y="137"/>
                      <a:pt x="101" y="136"/>
                      <a:pt x="101" y="137"/>
                    </a:cubicBezTo>
                    <a:cubicBezTo>
                      <a:pt x="100" y="138"/>
                      <a:pt x="102" y="142"/>
                      <a:pt x="103" y="141"/>
                    </a:cubicBezTo>
                    <a:cubicBezTo>
                      <a:pt x="105" y="140"/>
                      <a:pt x="108" y="143"/>
                      <a:pt x="110" y="143"/>
                    </a:cubicBezTo>
                    <a:cubicBezTo>
                      <a:pt x="112" y="143"/>
                      <a:pt x="114" y="143"/>
                      <a:pt x="114" y="142"/>
                    </a:cubicBezTo>
                    <a:cubicBezTo>
                      <a:pt x="114" y="141"/>
                      <a:pt x="116" y="139"/>
                      <a:pt x="116" y="141"/>
                    </a:cubicBezTo>
                    <a:cubicBezTo>
                      <a:pt x="117" y="142"/>
                      <a:pt x="119" y="145"/>
                      <a:pt x="121" y="145"/>
                    </a:cubicBezTo>
                    <a:cubicBezTo>
                      <a:pt x="122" y="145"/>
                      <a:pt x="127" y="145"/>
                      <a:pt x="127" y="147"/>
                    </a:cubicBezTo>
                    <a:cubicBezTo>
                      <a:pt x="127" y="148"/>
                      <a:pt x="128" y="152"/>
                      <a:pt x="130" y="153"/>
                    </a:cubicBezTo>
                    <a:cubicBezTo>
                      <a:pt x="132" y="155"/>
                      <a:pt x="136" y="153"/>
                      <a:pt x="136" y="153"/>
                    </a:cubicBezTo>
                    <a:cubicBezTo>
                      <a:pt x="136" y="153"/>
                      <a:pt x="137" y="152"/>
                      <a:pt x="137" y="150"/>
                    </a:cubicBezTo>
                    <a:cubicBezTo>
                      <a:pt x="137" y="147"/>
                      <a:pt x="137" y="144"/>
                      <a:pt x="136" y="144"/>
                    </a:cubicBezTo>
                    <a:cubicBezTo>
                      <a:pt x="135" y="144"/>
                      <a:pt x="133" y="147"/>
                      <a:pt x="131" y="146"/>
                    </a:cubicBezTo>
                    <a:cubicBezTo>
                      <a:pt x="128" y="145"/>
                      <a:pt x="126" y="140"/>
                      <a:pt x="125" y="140"/>
                    </a:cubicBezTo>
                    <a:cubicBezTo>
                      <a:pt x="124" y="139"/>
                      <a:pt x="127" y="134"/>
                      <a:pt x="127" y="132"/>
                    </a:cubicBezTo>
                    <a:cubicBezTo>
                      <a:pt x="127" y="130"/>
                      <a:pt x="129" y="124"/>
                      <a:pt x="127" y="123"/>
                    </a:cubicBezTo>
                    <a:cubicBezTo>
                      <a:pt x="126" y="122"/>
                      <a:pt x="127" y="120"/>
                      <a:pt x="129" y="119"/>
                    </a:cubicBezTo>
                    <a:cubicBezTo>
                      <a:pt x="130" y="117"/>
                      <a:pt x="128" y="113"/>
                      <a:pt x="131" y="113"/>
                    </a:cubicBezTo>
                    <a:cubicBezTo>
                      <a:pt x="133" y="113"/>
                      <a:pt x="139" y="114"/>
                      <a:pt x="140" y="112"/>
                    </a:cubicBezTo>
                    <a:cubicBezTo>
                      <a:pt x="140" y="112"/>
                      <a:pt x="141" y="112"/>
                      <a:pt x="141" y="112"/>
                    </a:cubicBezTo>
                    <a:cubicBezTo>
                      <a:pt x="141" y="111"/>
                      <a:pt x="141" y="111"/>
                      <a:pt x="141" y="110"/>
                    </a:cubicBezTo>
                    <a:cubicBezTo>
                      <a:pt x="139" y="107"/>
                      <a:pt x="138" y="103"/>
                      <a:pt x="135" y="10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166">
                <a:extLst>
                  <a:ext uri="{FF2B5EF4-FFF2-40B4-BE49-F238E27FC236}">
                    <a16:creationId xmlns:a16="http://schemas.microsoft.com/office/drawing/2014/main" id="{FD025EF2-49A0-4B68-9F7C-8CCF4E255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0464" y="4132459"/>
                <a:ext cx="30113" cy="38896"/>
              </a:xfrm>
              <a:custGeom>
                <a:avLst/>
                <a:gdLst>
                  <a:gd name="T0" fmla="*/ 1 w 13"/>
                  <a:gd name="T1" fmla="*/ 8 h 17"/>
                  <a:gd name="T2" fmla="*/ 3 w 13"/>
                  <a:gd name="T3" fmla="*/ 17 h 17"/>
                  <a:gd name="T4" fmla="*/ 6 w 13"/>
                  <a:gd name="T5" fmla="*/ 15 h 17"/>
                  <a:gd name="T6" fmla="*/ 13 w 13"/>
                  <a:gd name="T7" fmla="*/ 5 h 17"/>
                  <a:gd name="T8" fmla="*/ 10 w 13"/>
                  <a:gd name="T9" fmla="*/ 4 h 17"/>
                  <a:gd name="T10" fmla="*/ 10 w 13"/>
                  <a:gd name="T11" fmla="*/ 0 h 17"/>
                  <a:gd name="T12" fmla="*/ 6 w 13"/>
                  <a:gd name="T13" fmla="*/ 0 h 17"/>
                  <a:gd name="T14" fmla="*/ 2 w 13"/>
                  <a:gd name="T15" fmla="*/ 2 h 17"/>
                  <a:gd name="T16" fmla="*/ 0 w 13"/>
                  <a:gd name="T17" fmla="*/ 2 h 17"/>
                  <a:gd name="T18" fmla="*/ 0 w 13"/>
                  <a:gd name="T19" fmla="*/ 2 h 17"/>
                  <a:gd name="T20" fmla="*/ 1 w 13"/>
                  <a:gd name="T21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7">
                    <a:moveTo>
                      <a:pt x="1" y="8"/>
                    </a:moveTo>
                    <a:cubicBezTo>
                      <a:pt x="1" y="10"/>
                      <a:pt x="2" y="13"/>
                      <a:pt x="3" y="17"/>
                    </a:cubicBezTo>
                    <a:cubicBezTo>
                      <a:pt x="4" y="16"/>
                      <a:pt x="5" y="15"/>
                      <a:pt x="6" y="15"/>
                    </a:cubicBezTo>
                    <a:cubicBezTo>
                      <a:pt x="8" y="14"/>
                      <a:pt x="13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1" y="2"/>
                      <a:pt x="10" y="0"/>
                    </a:cubicBezTo>
                    <a:cubicBezTo>
                      <a:pt x="8" y="0"/>
                      <a:pt x="6" y="0"/>
                      <a:pt x="6" y="0"/>
                    </a:cubicBezTo>
                    <a:cubicBezTo>
                      <a:pt x="6" y="0"/>
                      <a:pt x="7" y="3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167">
                <a:extLst>
                  <a:ext uri="{FF2B5EF4-FFF2-40B4-BE49-F238E27FC236}">
                    <a16:creationId xmlns:a16="http://schemas.microsoft.com/office/drawing/2014/main" id="{F9851692-B9F0-4EFC-83F2-20C3C931D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9284" y="4284281"/>
                <a:ext cx="198247" cy="318700"/>
              </a:xfrm>
              <a:custGeom>
                <a:avLst/>
                <a:gdLst>
                  <a:gd name="T0" fmla="*/ 85 w 86"/>
                  <a:gd name="T1" fmla="*/ 35 h 138"/>
                  <a:gd name="T2" fmla="*/ 83 w 86"/>
                  <a:gd name="T3" fmla="*/ 20 h 138"/>
                  <a:gd name="T4" fmla="*/ 82 w 86"/>
                  <a:gd name="T5" fmla="*/ 0 h 138"/>
                  <a:gd name="T6" fmla="*/ 82 w 86"/>
                  <a:gd name="T7" fmla="*/ 0 h 138"/>
                  <a:gd name="T8" fmla="*/ 73 w 86"/>
                  <a:gd name="T9" fmla="*/ 5 h 138"/>
                  <a:gd name="T10" fmla="*/ 68 w 86"/>
                  <a:gd name="T11" fmla="*/ 6 h 138"/>
                  <a:gd name="T12" fmla="*/ 63 w 86"/>
                  <a:gd name="T13" fmla="*/ 6 h 138"/>
                  <a:gd name="T14" fmla="*/ 60 w 86"/>
                  <a:gd name="T15" fmla="*/ 9 h 138"/>
                  <a:gd name="T16" fmla="*/ 56 w 86"/>
                  <a:gd name="T17" fmla="*/ 9 h 138"/>
                  <a:gd name="T18" fmla="*/ 49 w 86"/>
                  <a:gd name="T19" fmla="*/ 10 h 138"/>
                  <a:gd name="T20" fmla="*/ 46 w 86"/>
                  <a:gd name="T21" fmla="*/ 8 h 138"/>
                  <a:gd name="T22" fmla="*/ 41 w 86"/>
                  <a:gd name="T23" fmla="*/ 9 h 138"/>
                  <a:gd name="T24" fmla="*/ 37 w 86"/>
                  <a:gd name="T25" fmla="*/ 8 h 138"/>
                  <a:gd name="T26" fmla="*/ 36 w 86"/>
                  <a:gd name="T27" fmla="*/ 11 h 138"/>
                  <a:gd name="T28" fmla="*/ 40 w 86"/>
                  <a:gd name="T29" fmla="*/ 28 h 138"/>
                  <a:gd name="T30" fmla="*/ 45 w 86"/>
                  <a:gd name="T31" fmla="*/ 33 h 138"/>
                  <a:gd name="T32" fmla="*/ 45 w 86"/>
                  <a:gd name="T33" fmla="*/ 41 h 138"/>
                  <a:gd name="T34" fmla="*/ 40 w 86"/>
                  <a:gd name="T35" fmla="*/ 46 h 138"/>
                  <a:gd name="T36" fmla="*/ 40 w 86"/>
                  <a:gd name="T37" fmla="*/ 54 h 138"/>
                  <a:gd name="T38" fmla="*/ 32 w 86"/>
                  <a:gd name="T39" fmla="*/ 44 h 138"/>
                  <a:gd name="T40" fmla="*/ 34 w 86"/>
                  <a:gd name="T41" fmla="*/ 33 h 138"/>
                  <a:gd name="T42" fmla="*/ 28 w 86"/>
                  <a:gd name="T43" fmla="*/ 32 h 138"/>
                  <a:gd name="T44" fmla="*/ 22 w 86"/>
                  <a:gd name="T45" fmla="*/ 29 h 138"/>
                  <a:gd name="T46" fmla="*/ 0 w 86"/>
                  <a:gd name="T47" fmla="*/ 37 h 138"/>
                  <a:gd name="T48" fmla="*/ 1 w 86"/>
                  <a:gd name="T49" fmla="*/ 43 h 138"/>
                  <a:gd name="T50" fmla="*/ 1 w 86"/>
                  <a:gd name="T51" fmla="*/ 43 h 138"/>
                  <a:gd name="T52" fmla="*/ 2 w 86"/>
                  <a:gd name="T53" fmla="*/ 45 h 138"/>
                  <a:gd name="T54" fmla="*/ 12 w 86"/>
                  <a:gd name="T55" fmla="*/ 48 h 138"/>
                  <a:gd name="T56" fmla="*/ 22 w 86"/>
                  <a:gd name="T57" fmla="*/ 51 h 138"/>
                  <a:gd name="T58" fmla="*/ 22 w 86"/>
                  <a:gd name="T59" fmla="*/ 63 h 138"/>
                  <a:gd name="T60" fmla="*/ 20 w 86"/>
                  <a:gd name="T61" fmla="*/ 71 h 138"/>
                  <a:gd name="T62" fmla="*/ 22 w 86"/>
                  <a:gd name="T63" fmla="*/ 77 h 138"/>
                  <a:gd name="T64" fmla="*/ 18 w 86"/>
                  <a:gd name="T65" fmla="*/ 83 h 138"/>
                  <a:gd name="T66" fmla="*/ 16 w 86"/>
                  <a:gd name="T67" fmla="*/ 91 h 138"/>
                  <a:gd name="T68" fmla="*/ 8 w 86"/>
                  <a:gd name="T69" fmla="*/ 99 h 138"/>
                  <a:gd name="T70" fmla="*/ 8 w 86"/>
                  <a:gd name="T71" fmla="*/ 99 h 138"/>
                  <a:gd name="T72" fmla="*/ 13 w 86"/>
                  <a:gd name="T73" fmla="*/ 114 h 138"/>
                  <a:gd name="T74" fmla="*/ 14 w 86"/>
                  <a:gd name="T75" fmla="*/ 129 h 138"/>
                  <a:gd name="T76" fmla="*/ 15 w 86"/>
                  <a:gd name="T77" fmla="*/ 138 h 138"/>
                  <a:gd name="T78" fmla="*/ 21 w 86"/>
                  <a:gd name="T79" fmla="*/ 137 h 138"/>
                  <a:gd name="T80" fmla="*/ 21 w 86"/>
                  <a:gd name="T81" fmla="*/ 133 h 138"/>
                  <a:gd name="T82" fmla="*/ 18 w 86"/>
                  <a:gd name="T83" fmla="*/ 130 h 138"/>
                  <a:gd name="T84" fmla="*/ 31 w 86"/>
                  <a:gd name="T85" fmla="*/ 121 h 138"/>
                  <a:gd name="T86" fmla="*/ 41 w 86"/>
                  <a:gd name="T87" fmla="*/ 115 h 138"/>
                  <a:gd name="T88" fmla="*/ 41 w 86"/>
                  <a:gd name="T89" fmla="*/ 103 h 138"/>
                  <a:gd name="T90" fmla="*/ 40 w 86"/>
                  <a:gd name="T91" fmla="*/ 93 h 138"/>
                  <a:gd name="T92" fmla="*/ 36 w 86"/>
                  <a:gd name="T93" fmla="*/ 83 h 138"/>
                  <a:gd name="T94" fmla="*/ 37 w 86"/>
                  <a:gd name="T95" fmla="*/ 77 h 138"/>
                  <a:gd name="T96" fmla="*/ 41 w 86"/>
                  <a:gd name="T97" fmla="*/ 72 h 138"/>
                  <a:gd name="T98" fmla="*/ 48 w 86"/>
                  <a:gd name="T99" fmla="*/ 68 h 138"/>
                  <a:gd name="T100" fmla="*/ 56 w 86"/>
                  <a:gd name="T101" fmla="*/ 59 h 138"/>
                  <a:gd name="T102" fmla="*/ 72 w 86"/>
                  <a:gd name="T103" fmla="*/ 52 h 138"/>
                  <a:gd name="T104" fmla="*/ 85 w 86"/>
                  <a:gd name="T105" fmla="*/ 3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6" h="138">
                    <a:moveTo>
                      <a:pt x="85" y="35"/>
                    </a:moveTo>
                    <a:cubicBezTo>
                      <a:pt x="84" y="33"/>
                      <a:pt x="82" y="23"/>
                      <a:pt x="83" y="20"/>
                    </a:cubicBezTo>
                    <a:cubicBezTo>
                      <a:pt x="83" y="16"/>
                      <a:pt x="82" y="5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8" y="2"/>
                      <a:pt x="74" y="4"/>
                      <a:pt x="73" y="5"/>
                    </a:cubicBezTo>
                    <a:cubicBezTo>
                      <a:pt x="73" y="6"/>
                      <a:pt x="70" y="4"/>
                      <a:pt x="68" y="6"/>
                    </a:cubicBezTo>
                    <a:cubicBezTo>
                      <a:pt x="66" y="8"/>
                      <a:pt x="65" y="6"/>
                      <a:pt x="63" y="6"/>
                    </a:cubicBezTo>
                    <a:cubicBezTo>
                      <a:pt x="61" y="5"/>
                      <a:pt x="61" y="7"/>
                      <a:pt x="60" y="9"/>
                    </a:cubicBezTo>
                    <a:cubicBezTo>
                      <a:pt x="60" y="10"/>
                      <a:pt x="57" y="10"/>
                      <a:pt x="56" y="9"/>
                    </a:cubicBezTo>
                    <a:cubicBezTo>
                      <a:pt x="54" y="9"/>
                      <a:pt x="51" y="10"/>
                      <a:pt x="49" y="10"/>
                    </a:cubicBezTo>
                    <a:cubicBezTo>
                      <a:pt x="47" y="10"/>
                      <a:pt x="48" y="9"/>
                      <a:pt x="46" y="8"/>
                    </a:cubicBezTo>
                    <a:cubicBezTo>
                      <a:pt x="44" y="7"/>
                      <a:pt x="43" y="9"/>
                      <a:pt x="41" y="9"/>
                    </a:cubicBezTo>
                    <a:cubicBezTo>
                      <a:pt x="41" y="9"/>
                      <a:pt x="38" y="9"/>
                      <a:pt x="37" y="8"/>
                    </a:cubicBezTo>
                    <a:cubicBezTo>
                      <a:pt x="37" y="10"/>
                      <a:pt x="37" y="10"/>
                      <a:pt x="36" y="11"/>
                    </a:cubicBezTo>
                    <a:cubicBezTo>
                      <a:pt x="35" y="15"/>
                      <a:pt x="40" y="24"/>
                      <a:pt x="40" y="28"/>
                    </a:cubicBezTo>
                    <a:cubicBezTo>
                      <a:pt x="42" y="30"/>
                      <a:pt x="44" y="32"/>
                      <a:pt x="45" y="33"/>
                    </a:cubicBezTo>
                    <a:cubicBezTo>
                      <a:pt x="47" y="36"/>
                      <a:pt x="45" y="35"/>
                      <a:pt x="45" y="41"/>
                    </a:cubicBezTo>
                    <a:cubicBezTo>
                      <a:pt x="45" y="47"/>
                      <a:pt x="43" y="44"/>
                      <a:pt x="40" y="46"/>
                    </a:cubicBezTo>
                    <a:cubicBezTo>
                      <a:pt x="38" y="48"/>
                      <a:pt x="40" y="52"/>
                      <a:pt x="40" y="54"/>
                    </a:cubicBezTo>
                    <a:cubicBezTo>
                      <a:pt x="39" y="55"/>
                      <a:pt x="33" y="45"/>
                      <a:pt x="32" y="44"/>
                    </a:cubicBezTo>
                    <a:cubicBezTo>
                      <a:pt x="32" y="42"/>
                      <a:pt x="35" y="37"/>
                      <a:pt x="34" y="33"/>
                    </a:cubicBezTo>
                    <a:cubicBezTo>
                      <a:pt x="33" y="30"/>
                      <a:pt x="29" y="32"/>
                      <a:pt x="28" y="32"/>
                    </a:cubicBezTo>
                    <a:cubicBezTo>
                      <a:pt x="26" y="33"/>
                      <a:pt x="23" y="29"/>
                      <a:pt x="22" y="29"/>
                    </a:cubicBezTo>
                    <a:cubicBezTo>
                      <a:pt x="21" y="29"/>
                      <a:pt x="0" y="37"/>
                      <a:pt x="0" y="37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9" y="46"/>
                      <a:pt x="12" y="48"/>
                    </a:cubicBezTo>
                    <a:cubicBezTo>
                      <a:pt x="16" y="50"/>
                      <a:pt x="21" y="50"/>
                      <a:pt x="22" y="51"/>
                    </a:cubicBezTo>
                    <a:cubicBezTo>
                      <a:pt x="23" y="52"/>
                      <a:pt x="22" y="60"/>
                      <a:pt x="22" y="63"/>
                    </a:cubicBezTo>
                    <a:cubicBezTo>
                      <a:pt x="22" y="67"/>
                      <a:pt x="18" y="68"/>
                      <a:pt x="20" y="71"/>
                    </a:cubicBezTo>
                    <a:cubicBezTo>
                      <a:pt x="22" y="73"/>
                      <a:pt x="21" y="76"/>
                      <a:pt x="22" y="77"/>
                    </a:cubicBezTo>
                    <a:cubicBezTo>
                      <a:pt x="24" y="77"/>
                      <a:pt x="20" y="82"/>
                      <a:pt x="18" y="83"/>
                    </a:cubicBezTo>
                    <a:cubicBezTo>
                      <a:pt x="16" y="84"/>
                      <a:pt x="18" y="88"/>
                      <a:pt x="16" y="91"/>
                    </a:cubicBezTo>
                    <a:cubicBezTo>
                      <a:pt x="15" y="92"/>
                      <a:pt x="11" y="96"/>
                      <a:pt x="8" y="99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9" y="100"/>
                      <a:pt x="11" y="113"/>
                      <a:pt x="13" y="114"/>
                    </a:cubicBezTo>
                    <a:cubicBezTo>
                      <a:pt x="15" y="115"/>
                      <a:pt x="14" y="127"/>
                      <a:pt x="14" y="129"/>
                    </a:cubicBezTo>
                    <a:cubicBezTo>
                      <a:pt x="14" y="130"/>
                      <a:pt x="15" y="138"/>
                      <a:pt x="15" y="138"/>
                    </a:cubicBezTo>
                    <a:cubicBezTo>
                      <a:pt x="15" y="138"/>
                      <a:pt x="18" y="137"/>
                      <a:pt x="21" y="137"/>
                    </a:cubicBezTo>
                    <a:cubicBezTo>
                      <a:pt x="21" y="136"/>
                      <a:pt x="21" y="134"/>
                      <a:pt x="21" y="133"/>
                    </a:cubicBezTo>
                    <a:cubicBezTo>
                      <a:pt x="21" y="130"/>
                      <a:pt x="19" y="133"/>
                      <a:pt x="18" y="130"/>
                    </a:cubicBezTo>
                    <a:cubicBezTo>
                      <a:pt x="17" y="128"/>
                      <a:pt x="24" y="123"/>
                      <a:pt x="31" y="121"/>
                    </a:cubicBezTo>
                    <a:cubicBezTo>
                      <a:pt x="37" y="119"/>
                      <a:pt x="40" y="117"/>
                      <a:pt x="41" y="115"/>
                    </a:cubicBezTo>
                    <a:cubicBezTo>
                      <a:pt x="41" y="112"/>
                      <a:pt x="41" y="106"/>
                      <a:pt x="41" y="103"/>
                    </a:cubicBezTo>
                    <a:cubicBezTo>
                      <a:pt x="42" y="100"/>
                      <a:pt x="41" y="99"/>
                      <a:pt x="40" y="93"/>
                    </a:cubicBezTo>
                    <a:cubicBezTo>
                      <a:pt x="39" y="87"/>
                      <a:pt x="37" y="86"/>
                      <a:pt x="36" y="83"/>
                    </a:cubicBezTo>
                    <a:cubicBezTo>
                      <a:pt x="35" y="79"/>
                      <a:pt x="35" y="77"/>
                      <a:pt x="37" y="77"/>
                    </a:cubicBezTo>
                    <a:cubicBezTo>
                      <a:pt x="39" y="77"/>
                      <a:pt x="39" y="76"/>
                      <a:pt x="41" y="72"/>
                    </a:cubicBezTo>
                    <a:cubicBezTo>
                      <a:pt x="43" y="69"/>
                      <a:pt x="45" y="70"/>
                      <a:pt x="48" y="68"/>
                    </a:cubicBezTo>
                    <a:cubicBezTo>
                      <a:pt x="51" y="66"/>
                      <a:pt x="51" y="63"/>
                      <a:pt x="56" y="59"/>
                    </a:cubicBezTo>
                    <a:cubicBezTo>
                      <a:pt x="61" y="55"/>
                      <a:pt x="67" y="55"/>
                      <a:pt x="72" y="52"/>
                    </a:cubicBezTo>
                    <a:cubicBezTo>
                      <a:pt x="77" y="49"/>
                      <a:pt x="86" y="37"/>
                      <a:pt x="85" y="3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168">
                <a:extLst>
                  <a:ext uri="{FF2B5EF4-FFF2-40B4-BE49-F238E27FC236}">
                    <a16:creationId xmlns:a16="http://schemas.microsoft.com/office/drawing/2014/main" id="{BAAEDA3C-A4C4-491D-A7F0-AEA4C16A2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992" y="4104855"/>
                <a:ext cx="200756" cy="203266"/>
              </a:xfrm>
              <a:custGeom>
                <a:avLst/>
                <a:gdLst>
                  <a:gd name="T0" fmla="*/ 81 w 87"/>
                  <a:gd name="T1" fmla="*/ 71 h 88"/>
                  <a:gd name="T2" fmla="*/ 78 w 87"/>
                  <a:gd name="T3" fmla="*/ 63 h 88"/>
                  <a:gd name="T4" fmla="*/ 77 w 87"/>
                  <a:gd name="T5" fmla="*/ 56 h 88"/>
                  <a:gd name="T6" fmla="*/ 79 w 87"/>
                  <a:gd name="T7" fmla="*/ 50 h 88"/>
                  <a:gd name="T8" fmla="*/ 75 w 87"/>
                  <a:gd name="T9" fmla="*/ 43 h 88"/>
                  <a:gd name="T10" fmla="*/ 78 w 87"/>
                  <a:gd name="T11" fmla="*/ 31 h 88"/>
                  <a:gd name="T12" fmla="*/ 65 w 87"/>
                  <a:gd name="T13" fmla="*/ 21 h 88"/>
                  <a:gd name="T14" fmla="*/ 65 w 87"/>
                  <a:gd name="T15" fmla="*/ 16 h 88"/>
                  <a:gd name="T16" fmla="*/ 35 w 87"/>
                  <a:gd name="T17" fmla="*/ 0 h 88"/>
                  <a:gd name="T18" fmla="*/ 31 w 87"/>
                  <a:gd name="T19" fmla="*/ 8 h 88"/>
                  <a:gd name="T20" fmla="*/ 31 w 87"/>
                  <a:gd name="T21" fmla="*/ 13 h 88"/>
                  <a:gd name="T22" fmla="*/ 18 w 87"/>
                  <a:gd name="T23" fmla="*/ 12 h 88"/>
                  <a:gd name="T24" fmla="*/ 18 w 87"/>
                  <a:gd name="T25" fmla="*/ 0 h 88"/>
                  <a:gd name="T26" fmla="*/ 12 w 87"/>
                  <a:gd name="T27" fmla="*/ 0 h 88"/>
                  <a:gd name="T28" fmla="*/ 8 w 87"/>
                  <a:gd name="T29" fmla="*/ 1 h 88"/>
                  <a:gd name="T30" fmla="*/ 9 w 87"/>
                  <a:gd name="T31" fmla="*/ 5 h 88"/>
                  <a:gd name="T32" fmla="*/ 10 w 87"/>
                  <a:gd name="T33" fmla="*/ 10 h 88"/>
                  <a:gd name="T34" fmla="*/ 7 w 87"/>
                  <a:gd name="T35" fmla="*/ 12 h 88"/>
                  <a:gd name="T36" fmla="*/ 7 w 87"/>
                  <a:gd name="T37" fmla="*/ 16 h 88"/>
                  <a:gd name="T38" fmla="*/ 10 w 87"/>
                  <a:gd name="T39" fmla="*/ 17 h 88"/>
                  <a:gd name="T40" fmla="*/ 3 w 87"/>
                  <a:gd name="T41" fmla="*/ 27 h 88"/>
                  <a:gd name="T42" fmla="*/ 0 w 87"/>
                  <a:gd name="T43" fmla="*/ 29 h 88"/>
                  <a:gd name="T44" fmla="*/ 4 w 87"/>
                  <a:gd name="T45" fmla="*/ 44 h 88"/>
                  <a:gd name="T46" fmla="*/ 9 w 87"/>
                  <a:gd name="T47" fmla="*/ 54 h 88"/>
                  <a:gd name="T48" fmla="*/ 11 w 87"/>
                  <a:gd name="T49" fmla="*/ 61 h 88"/>
                  <a:gd name="T50" fmla="*/ 6 w 87"/>
                  <a:gd name="T51" fmla="*/ 57 h 88"/>
                  <a:gd name="T52" fmla="*/ 6 w 87"/>
                  <a:gd name="T53" fmla="*/ 59 h 88"/>
                  <a:gd name="T54" fmla="*/ 5 w 87"/>
                  <a:gd name="T55" fmla="*/ 59 h 88"/>
                  <a:gd name="T56" fmla="*/ 11 w 87"/>
                  <a:gd name="T57" fmla="*/ 62 h 88"/>
                  <a:gd name="T58" fmla="*/ 19 w 87"/>
                  <a:gd name="T59" fmla="*/ 65 h 88"/>
                  <a:gd name="T60" fmla="*/ 29 w 87"/>
                  <a:gd name="T61" fmla="*/ 70 h 88"/>
                  <a:gd name="T62" fmla="*/ 29 w 87"/>
                  <a:gd name="T63" fmla="*/ 71 h 88"/>
                  <a:gd name="T64" fmla="*/ 35 w 87"/>
                  <a:gd name="T65" fmla="*/ 71 h 88"/>
                  <a:gd name="T66" fmla="*/ 36 w 87"/>
                  <a:gd name="T67" fmla="*/ 70 h 88"/>
                  <a:gd name="T68" fmla="*/ 42 w 87"/>
                  <a:gd name="T69" fmla="*/ 86 h 88"/>
                  <a:gd name="T70" fmla="*/ 46 w 87"/>
                  <a:gd name="T71" fmla="*/ 87 h 88"/>
                  <a:gd name="T72" fmla="*/ 51 w 87"/>
                  <a:gd name="T73" fmla="*/ 86 h 88"/>
                  <a:gd name="T74" fmla="*/ 54 w 87"/>
                  <a:gd name="T75" fmla="*/ 88 h 88"/>
                  <a:gd name="T76" fmla="*/ 61 w 87"/>
                  <a:gd name="T77" fmla="*/ 87 h 88"/>
                  <a:gd name="T78" fmla="*/ 65 w 87"/>
                  <a:gd name="T79" fmla="*/ 87 h 88"/>
                  <a:gd name="T80" fmla="*/ 68 w 87"/>
                  <a:gd name="T81" fmla="*/ 84 h 88"/>
                  <a:gd name="T82" fmla="*/ 73 w 87"/>
                  <a:gd name="T83" fmla="*/ 84 h 88"/>
                  <a:gd name="T84" fmla="*/ 78 w 87"/>
                  <a:gd name="T85" fmla="*/ 83 h 88"/>
                  <a:gd name="T86" fmla="*/ 87 w 87"/>
                  <a:gd name="T87" fmla="*/ 78 h 88"/>
                  <a:gd name="T88" fmla="*/ 81 w 87"/>
                  <a:gd name="T89" fmla="*/ 7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7" h="88">
                    <a:moveTo>
                      <a:pt x="81" y="71"/>
                    </a:moveTo>
                    <a:cubicBezTo>
                      <a:pt x="81" y="66"/>
                      <a:pt x="78" y="66"/>
                      <a:pt x="78" y="63"/>
                    </a:cubicBezTo>
                    <a:cubicBezTo>
                      <a:pt x="78" y="59"/>
                      <a:pt x="79" y="56"/>
                      <a:pt x="77" y="56"/>
                    </a:cubicBezTo>
                    <a:cubicBezTo>
                      <a:pt x="76" y="55"/>
                      <a:pt x="77" y="53"/>
                      <a:pt x="79" y="50"/>
                    </a:cubicBezTo>
                    <a:cubicBezTo>
                      <a:pt x="81" y="47"/>
                      <a:pt x="75" y="47"/>
                      <a:pt x="75" y="43"/>
                    </a:cubicBezTo>
                    <a:cubicBezTo>
                      <a:pt x="74" y="41"/>
                      <a:pt x="76" y="36"/>
                      <a:pt x="78" y="31"/>
                    </a:cubicBezTo>
                    <a:cubicBezTo>
                      <a:pt x="72" y="26"/>
                      <a:pt x="65" y="21"/>
                      <a:pt x="65" y="21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4"/>
                      <a:pt x="33" y="7"/>
                      <a:pt x="31" y="8"/>
                    </a:cubicBezTo>
                    <a:cubicBezTo>
                      <a:pt x="29" y="9"/>
                      <a:pt x="34" y="12"/>
                      <a:pt x="31" y="13"/>
                    </a:cubicBezTo>
                    <a:cubicBezTo>
                      <a:pt x="29" y="13"/>
                      <a:pt x="23" y="10"/>
                      <a:pt x="18" y="12"/>
                    </a:cubicBezTo>
                    <a:cubicBezTo>
                      <a:pt x="15" y="13"/>
                      <a:pt x="16" y="6"/>
                      <a:pt x="1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0" y="1"/>
                      <a:pt x="8" y="1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1" y="8"/>
                      <a:pt x="10" y="10"/>
                    </a:cubicBezTo>
                    <a:cubicBezTo>
                      <a:pt x="10" y="11"/>
                      <a:pt x="9" y="11"/>
                      <a:pt x="7" y="12"/>
                    </a:cubicBezTo>
                    <a:cubicBezTo>
                      <a:pt x="8" y="14"/>
                      <a:pt x="7" y="16"/>
                      <a:pt x="7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5" y="26"/>
                      <a:pt x="3" y="27"/>
                    </a:cubicBezTo>
                    <a:cubicBezTo>
                      <a:pt x="2" y="27"/>
                      <a:pt x="1" y="28"/>
                      <a:pt x="0" y="29"/>
                    </a:cubicBezTo>
                    <a:cubicBezTo>
                      <a:pt x="1" y="35"/>
                      <a:pt x="2" y="42"/>
                      <a:pt x="4" y="44"/>
                    </a:cubicBezTo>
                    <a:cubicBezTo>
                      <a:pt x="9" y="48"/>
                      <a:pt x="8" y="52"/>
                      <a:pt x="9" y="54"/>
                    </a:cubicBezTo>
                    <a:cubicBezTo>
                      <a:pt x="10" y="57"/>
                      <a:pt x="13" y="60"/>
                      <a:pt x="11" y="61"/>
                    </a:cubicBezTo>
                    <a:cubicBezTo>
                      <a:pt x="9" y="62"/>
                      <a:pt x="8" y="60"/>
                      <a:pt x="6" y="57"/>
                    </a:cubicBezTo>
                    <a:cubicBezTo>
                      <a:pt x="6" y="58"/>
                      <a:pt x="6" y="58"/>
                      <a:pt x="6" y="59"/>
                    </a:cubicBezTo>
                    <a:cubicBezTo>
                      <a:pt x="6" y="59"/>
                      <a:pt x="5" y="59"/>
                      <a:pt x="5" y="59"/>
                    </a:cubicBezTo>
                    <a:cubicBezTo>
                      <a:pt x="8" y="61"/>
                      <a:pt x="10" y="62"/>
                      <a:pt x="11" y="62"/>
                    </a:cubicBezTo>
                    <a:cubicBezTo>
                      <a:pt x="13" y="62"/>
                      <a:pt x="17" y="65"/>
                      <a:pt x="19" y="65"/>
                    </a:cubicBezTo>
                    <a:cubicBezTo>
                      <a:pt x="21" y="66"/>
                      <a:pt x="28" y="69"/>
                      <a:pt x="29" y="70"/>
                    </a:cubicBezTo>
                    <a:cubicBezTo>
                      <a:pt x="29" y="70"/>
                      <a:pt x="29" y="70"/>
                      <a:pt x="29" y="71"/>
                    </a:cubicBezTo>
                    <a:cubicBezTo>
                      <a:pt x="31" y="70"/>
                      <a:pt x="33" y="70"/>
                      <a:pt x="35" y="71"/>
                    </a:cubicBezTo>
                    <a:cubicBezTo>
                      <a:pt x="35" y="70"/>
                      <a:pt x="35" y="70"/>
                      <a:pt x="36" y="70"/>
                    </a:cubicBezTo>
                    <a:cubicBezTo>
                      <a:pt x="39" y="70"/>
                      <a:pt x="42" y="80"/>
                      <a:pt x="42" y="86"/>
                    </a:cubicBezTo>
                    <a:cubicBezTo>
                      <a:pt x="43" y="87"/>
                      <a:pt x="46" y="87"/>
                      <a:pt x="46" y="87"/>
                    </a:cubicBezTo>
                    <a:cubicBezTo>
                      <a:pt x="48" y="87"/>
                      <a:pt x="49" y="85"/>
                      <a:pt x="51" y="86"/>
                    </a:cubicBezTo>
                    <a:cubicBezTo>
                      <a:pt x="53" y="87"/>
                      <a:pt x="52" y="88"/>
                      <a:pt x="54" y="88"/>
                    </a:cubicBezTo>
                    <a:cubicBezTo>
                      <a:pt x="56" y="88"/>
                      <a:pt x="59" y="87"/>
                      <a:pt x="61" y="87"/>
                    </a:cubicBezTo>
                    <a:cubicBezTo>
                      <a:pt x="62" y="88"/>
                      <a:pt x="65" y="88"/>
                      <a:pt x="65" y="87"/>
                    </a:cubicBezTo>
                    <a:cubicBezTo>
                      <a:pt x="66" y="85"/>
                      <a:pt x="66" y="83"/>
                      <a:pt x="68" y="84"/>
                    </a:cubicBezTo>
                    <a:cubicBezTo>
                      <a:pt x="70" y="84"/>
                      <a:pt x="71" y="86"/>
                      <a:pt x="73" y="84"/>
                    </a:cubicBezTo>
                    <a:cubicBezTo>
                      <a:pt x="75" y="82"/>
                      <a:pt x="78" y="84"/>
                      <a:pt x="78" y="83"/>
                    </a:cubicBezTo>
                    <a:cubicBezTo>
                      <a:pt x="79" y="82"/>
                      <a:pt x="83" y="80"/>
                      <a:pt x="87" y="78"/>
                    </a:cubicBezTo>
                    <a:cubicBezTo>
                      <a:pt x="87" y="73"/>
                      <a:pt x="82" y="75"/>
                      <a:pt x="81" y="7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169">
                <a:extLst>
                  <a:ext uri="{FF2B5EF4-FFF2-40B4-BE49-F238E27FC236}">
                    <a16:creationId xmlns:a16="http://schemas.microsoft.com/office/drawing/2014/main" id="{9FDD51BE-88F2-44EF-AEF7-0DFD48BBC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5709" y="4266714"/>
                <a:ext cx="61482" cy="144293"/>
              </a:xfrm>
              <a:custGeom>
                <a:avLst/>
                <a:gdLst>
                  <a:gd name="T0" fmla="*/ 25 w 27"/>
                  <a:gd name="T1" fmla="*/ 41 h 63"/>
                  <a:gd name="T2" fmla="*/ 20 w 27"/>
                  <a:gd name="T3" fmla="*/ 36 h 63"/>
                  <a:gd name="T4" fmla="*/ 20 w 27"/>
                  <a:gd name="T5" fmla="*/ 38 h 63"/>
                  <a:gd name="T6" fmla="*/ 11 w 27"/>
                  <a:gd name="T7" fmla="*/ 25 h 63"/>
                  <a:gd name="T8" fmla="*/ 12 w 27"/>
                  <a:gd name="T9" fmla="*/ 11 h 63"/>
                  <a:gd name="T10" fmla="*/ 10 w 27"/>
                  <a:gd name="T11" fmla="*/ 1 h 63"/>
                  <a:gd name="T12" fmla="*/ 4 w 27"/>
                  <a:gd name="T13" fmla="*/ 1 h 63"/>
                  <a:gd name="T14" fmla="*/ 8 w 27"/>
                  <a:gd name="T15" fmla="*/ 8 h 63"/>
                  <a:gd name="T16" fmla="*/ 5 w 27"/>
                  <a:gd name="T17" fmla="*/ 10 h 63"/>
                  <a:gd name="T18" fmla="*/ 5 w 27"/>
                  <a:gd name="T19" fmla="*/ 23 h 63"/>
                  <a:gd name="T20" fmla="*/ 2 w 27"/>
                  <a:gd name="T21" fmla="*/ 25 h 63"/>
                  <a:gd name="T22" fmla="*/ 1 w 27"/>
                  <a:gd name="T23" fmla="*/ 33 h 63"/>
                  <a:gd name="T24" fmla="*/ 2 w 27"/>
                  <a:gd name="T25" fmla="*/ 37 h 63"/>
                  <a:gd name="T26" fmla="*/ 2 w 27"/>
                  <a:gd name="T27" fmla="*/ 37 h 63"/>
                  <a:gd name="T28" fmla="*/ 8 w 27"/>
                  <a:gd name="T29" fmla="*/ 40 h 63"/>
                  <a:gd name="T30" fmla="*/ 14 w 27"/>
                  <a:gd name="T31" fmla="*/ 41 h 63"/>
                  <a:gd name="T32" fmla="*/ 12 w 27"/>
                  <a:gd name="T33" fmla="*/ 52 h 63"/>
                  <a:gd name="T34" fmla="*/ 20 w 27"/>
                  <a:gd name="T35" fmla="*/ 62 h 63"/>
                  <a:gd name="T36" fmla="*/ 20 w 27"/>
                  <a:gd name="T37" fmla="*/ 54 h 63"/>
                  <a:gd name="T38" fmla="*/ 25 w 27"/>
                  <a:gd name="T39" fmla="*/ 49 h 63"/>
                  <a:gd name="T40" fmla="*/ 25 w 27"/>
                  <a:gd name="T41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63">
                    <a:moveTo>
                      <a:pt x="25" y="41"/>
                    </a:moveTo>
                    <a:cubicBezTo>
                      <a:pt x="24" y="40"/>
                      <a:pt x="22" y="38"/>
                      <a:pt x="20" y="36"/>
                    </a:cubicBezTo>
                    <a:cubicBezTo>
                      <a:pt x="20" y="37"/>
                      <a:pt x="20" y="37"/>
                      <a:pt x="20" y="38"/>
                    </a:cubicBezTo>
                    <a:cubicBezTo>
                      <a:pt x="17" y="41"/>
                      <a:pt x="12" y="31"/>
                      <a:pt x="11" y="25"/>
                    </a:cubicBezTo>
                    <a:cubicBezTo>
                      <a:pt x="10" y="19"/>
                      <a:pt x="14" y="17"/>
                      <a:pt x="12" y="11"/>
                    </a:cubicBezTo>
                    <a:cubicBezTo>
                      <a:pt x="10" y="6"/>
                      <a:pt x="8" y="2"/>
                      <a:pt x="10" y="1"/>
                    </a:cubicBezTo>
                    <a:cubicBezTo>
                      <a:pt x="8" y="0"/>
                      <a:pt x="6" y="0"/>
                      <a:pt x="4" y="1"/>
                    </a:cubicBezTo>
                    <a:cubicBezTo>
                      <a:pt x="6" y="3"/>
                      <a:pt x="8" y="7"/>
                      <a:pt x="8" y="8"/>
                    </a:cubicBezTo>
                    <a:cubicBezTo>
                      <a:pt x="8" y="10"/>
                      <a:pt x="6" y="8"/>
                      <a:pt x="5" y="10"/>
                    </a:cubicBezTo>
                    <a:cubicBezTo>
                      <a:pt x="4" y="12"/>
                      <a:pt x="3" y="22"/>
                      <a:pt x="5" y="23"/>
                    </a:cubicBezTo>
                    <a:cubicBezTo>
                      <a:pt x="7" y="25"/>
                      <a:pt x="2" y="24"/>
                      <a:pt x="2" y="25"/>
                    </a:cubicBezTo>
                    <a:cubicBezTo>
                      <a:pt x="2" y="27"/>
                      <a:pt x="1" y="33"/>
                      <a:pt x="1" y="33"/>
                    </a:cubicBezTo>
                    <a:cubicBezTo>
                      <a:pt x="0" y="33"/>
                      <a:pt x="1" y="35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3" y="37"/>
                      <a:pt x="6" y="41"/>
                      <a:pt x="8" y="40"/>
                    </a:cubicBezTo>
                    <a:cubicBezTo>
                      <a:pt x="9" y="40"/>
                      <a:pt x="13" y="38"/>
                      <a:pt x="14" y="41"/>
                    </a:cubicBezTo>
                    <a:cubicBezTo>
                      <a:pt x="15" y="45"/>
                      <a:pt x="12" y="50"/>
                      <a:pt x="12" y="52"/>
                    </a:cubicBezTo>
                    <a:cubicBezTo>
                      <a:pt x="13" y="53"/>
                      <a:pt x="19" y="63"/>
                      <a:pt x="20" y="62"/>
                    </a:cubicBezTo>
                    <a:cubicBezTo>
                      <a:pt x="20" y="60"/>
                      <a:pt x="18" y="56"/>
                      <a:pt x="20" y="54"/>
                    </a:cubicBezTo>
                    <a:cubicBezTo>
                      <a:pt x="23" y="52"/>
                      <a:pt x="25" y="55"/>
                      <a:pt x="25" y="49"/>
                    </a:cubicBezTo>
                    <a:cubicBezTo>
                      <a:pt x="25" y="43"/>
                      <a:pt x="27" y="44"/>
                      <a:pt x="25" y="4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170">
                <a:extLst>
                  <a:ext uri="{FF2B5EF4-FFF2-40B4-BE49-F238E27FC236}">
                    <a16:creationId xmlns:a16="http://schemas.microsoft.com/office/drawing/2014/main" id="{2F6B5CFC-2C6B-49DB-9864-8552C9FF3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440" y="3276736"/>
                <a:ext cx="143039" cy="97869"/>
              </a:xfrm>
              <a:custGeom>
                <a:avLst/>
                <a:gdLst>
                  <a:gd name="T0" fmla="*/ 50 w 62"/>
                  <a:gd name="T1" fmla="*/ 34 h 42"/>
                  <a:gd name="T2" fmla="*/ 53 w 62"/>
                  <a:gd name="T3" fmla="*/ 36 h 42"/>
                  <a:gd name="T4" fmla="*/ 59 w 62"/>
                  <a:gd name="T5" fmla="*/ 38 h 42"/>
                  <a:gd name="T6" fmla="*/ 62 w 62"/>
                  <a:gd name="T7" fmla="*/ 38 h 42"/>
                  <a:gd name="T8" fmla="*/ 60 w 62"/>
                  <a:gd name="T9" fmla="*/ 27 h 42"/>
                  <a:gd name="T10" fmla="*/ 52 w 62"/>
                  <a:gd name="T11" fmla="*/ 22 h 42"/>
                  <a:gd name="T12" fmla="*/ 51 w 62"/>
                  <a:gd name="T13" fmla="*/ 15 h 42"/>
                  <a:gd name="T14" fmla="*/ 40 w 62"/>
                  <a:gd name="T15" fmla="*/ 16 h 42"/>
                  <a:gd name="T16" fmla="*/ 34 w 62"/>
                  <a:gd name="T17" fmla="*/ 14 h 42"/>
                  <a:gd name="T18" fmla="*/ 26 w 62"/>
                  <a:gd name="T19" fmla="*/ 14 h 42"/>
                  <a:gd name="T20" fmla="*/ 15 w 62"/>
                  <a:gd name="T21" fmla="*/ 13 h 42"/>
                  <a:gd name="T22" fmla="*/ 21 w 62"/>
                  <a:gd name="T23" fmla="*/ 8 h 42"/>
                  <a:gd name="T24" fmla="*/ 23 w 62"/>
                  <a:gd name="T25" fmla="*/ 8 h 42"/>
                  <a:gd name="T26" fmla="*/ 26 w 62"/>
                  <a:gd name="T27" fmla="*/ 2 h 42"/>
                  <a:gd name="T28" fmla="*/ 20 w 62"/>
                  <a:gd name="T29" fmla="*/ 3 h 42"/>
                  <a:gd name="T30" fmla="*/ 14 w 62"/>
                  <a:gd name="T31" fmla="*/ 4 h 42"/>
                  <a:gd name="T32" fmla="*/ 10 w 62"/>
                  <a:gd name="T33" fmla="*/ 9 h 42"/>
                  <a:gd name="T34" fmla="*/ 8 w 62"/>
                  <a:gd name="T35" fmla="*/ 13 h 42"/>
                  <a:gd name="T36" fmla="*/ 0 w 62"/>
                  <a:gd name="T37" fmla="*/ 16 h 42"/>
                  <a:gd name="T38" fmla="*/ 5 w 62"/>
                  <a:gd name="T39" fmla="*/ 22 h 42"/>
                  <a:gd name="T40" fmla="*/ 6 w 62"/>
                  <a:gd name="T41" fmla="*/ 29 h 42"/>
                  <a:gd name="T42" fmla="*/ 3 w 62"/>
                  <a:gd name="T43" fmla="*/ 38 h 42"/>
                  <a:gd name="T44" fmla="*/ 7 w 62"/>
                  <a:gd name="T45" fmla="*/ 38 h 42"/>
                  <a:gd name="T46" fmla="*/ 15 w 62"/>
                  <a:gd name="T47" fmla="*/ 36 h 42"/>
                  <a:gd name="T48" fmla="*/ 23 w 62"/>
                  <a:gd name="T49" fmla="*/ 32 h 42"/>
                  <a:gd name="T50" fmla="*/ 30 w 62"/>
                  <a:gd name="T51" fmla="*/ 25 h 42"/>
                  <a:gd name="T52" fmla="*/ 33 w 62"/>
                  <a:gd name="T53" fmla="*/ 32 h 42"/>
                  <a:gd name="T54" fmla="*/ 33 w 62"/>
                  <a:gd name="T55" fmla="*/ 41 h 42"/>
                  <a:gd name="T56" fmla="*/ 37 w 62"/>
                  <a:gd name="T57" fmla="*/ 41 h 42"/>
                  <a:gd name="T58" fmla="*/ 41 w 62"/>
                  <a:gd name="T59" fmla="*/ 40 h 42"/>
                  <a:gd name="T60" fmla="*/ 50 w 62"/>
                  <a:gd name="T61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2" h="42">
                    <a:moveTo>
                      <a:pt x="50" y="34"/>
                    </a:moveTo>
                    <a:cubicBezTo>
                      <a:pt x="52" y="35"/>
                      <a:pt x="52" y="37"/>
                      <a:pt x="53" y="36"/>
                    </a:cubicBezTo>
                    <a:cubicBezTo>
                      <a:pt x="55" y="36"/>
                      <a:pt x="58" y="37"/>
                      <a:pt x="59" y="38"/>
                    </a:cubicBezTo>
                    <a:cubicBezTo>
                      <a:pt x="60" y="38"/>
                      <a:pt x="62" y="38"/>
                      <a:pt x="62" y="38"/>
                    </a:cubicBezTo>
                    <a:cubicBezTo>
                      <a:pt x="62" y="38"/>
                      <a:pt x="60" y="29"/>
                      <a:pt x="60" y="27"/>
                    </a:cubicBezTo>
                    <a:cubicBezTo>
                      <a:pt x="60" y="24"/>
                      <a:pt x="52" y="22"/>
                      <a:pt x="52" y="22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42" y="16"/>
                      <a:pt x="40" y="16"/>
                    </a:cubicBezTo>
                    <a:cubicBezTo>
                      <a:pt x="39" y="15"/>
                      <a:pt x="35" y="16"/>
                      <a:pt x="34" y="14"/>
                    </a:cubicBezTo>
                    <a:cubicBezTo>
                      <a:pt x="32" y="12"/>
                      <a:pt x="29" y="16"/>
                      <a:pt x="26" y="14"/>
                    </a:cubicBezTo>
                    <a:cubicBezTo>
                      <a:pt x="23" y="12"/>
                      <a:pt x="15" y="15"/>
                      <a:pt x="15" y="13"/>
                    </a:cubicBezTo>
                    <a:cubicBezTo>
                      <a:pt x="15" y="11"/>
                      <a:pt x="18" y="8"/>
                      <a:pt x="21" y="8"/>
                    </a:cubicBezTo>
                    <a:cubicBezTo>
                      <a:pt x="21" y="8"/>
                      <a:pt x="22" y="8"/>
                      <a:pt x="23" y="8"/>
                    </a:cubicBezTo>
                    <a:cubicBezTo>
                      <a:pt x="24" y="7"/>
                      <a:pt x="26" y="3"/>
                      <a:pt x="26" y="2"/>
                    </a:cubicBezTo>
                    <a:cubicBezTo>
                      <a:pt x="25" y="0"/>
                      <a:pt x="22" y="1"/>
                      <a:pt x="20" y="3"/>
                    </a:cubicBezTo>
                    <a:cubicBezTo>
                      <a:pt x="19" y="4"/>
                      <a:pt x="15" y="2"/>
                      <a:pt x="14" y="4"/>
                    </a:cubicBezTo>
                    <a:cubicBezTo>
                      <a:pt x="14" y="6"/>
                      <a:pt x="13" y="9"/>
                      <a:pt x="10" y="9"/>
                    </a:cubicBezTo>
                    <a:cubicBezTo>
                      <a:pt x="8" y="9"/>
                      <a:pt x="10" y="12"/>
                      <a:pt x="8" y="13"/>
                    </a:cubicBezTo>
                    <a:cubicBezTo>
                      <a:pt x="6" y="14"/>
                      <a:pt x="1" y="14"/>
                      <a:pt x="0" y="16"/>
                    </a:cubicBezTo>
                    <a:cubicBezTo>
                      <a:pt x="0" y="18"/>
                      <a:pt x="6" y="20"/>
                      <a:pt x="5" y="22"/>
                    </a:cubicBezTo>
                    <a:cubicBezTo>
                      <a:pt x="5" y="25"/>
                      <a:pt x="8" y="28"/>
                      <a:pt x="6" y="29"/>
                    </a:cubicBezTo>
                    <a:cubicBezTo>
                      <a:pt x="4" y="31"/>
                      <a:pt x="3" y="33"/>
                      <a:pt x="3" y="38"/>
                    </a:cubicBezTo>
                    <a:cubicBezTo>
                      <a:pt x="4" y="39"/>
                      <a:pt x="6" y="40"/>
                      <a:pt x="7" y="38"/>
                    </a:cubicBezTo>
                    <a:cubicBezTo>
                      <a:pt x="8" y="36"/>
                      <a:pt x="15" y="38"/>
                      <a:pt x="15" y="36"/>
                    </a:cubicBezTo>
                    <a:cubicBezTo>
                      <a:pt x="15" y="34"/>
                      <a:pt x="23" y="34"/>
                      <a:pt x="23" y="32"/>
                    </a:cubicBezTo>
                    <a:cubicBezTo>
                      <a:pt x="23" y="30"/>
                      <a:pt x="27" y="25"/>
                      <a:pt x="30" y="25"/>
                    </a:cubicBezTo>
                    <a:cubicBezTo>
                      <a:pt x="33" y="25"/>
                      <a:pt x="30" y="30"/>
                      <a:pt x="33" y="32"/>
                    </a:cubicBezTo>
                    <a:cubicBezTo>
                      <a:pt x="36" y="33"/>
                      <a:pt x="31" y="39"/>
                      <a:pt x="33" y="41"/>
                    </a:cubicBezTo>
                    <a:cubicBezTo>
                      <a:pt x="34" y="42"/>
                      <a:pt x="35" y="42"/>
                      <a:pt x="37" y="41"/>
                    </a:cubicBezTo>
                    <a:cubicBezTo>
                      <a:pt x="38" y="41"/>
                      <a:pt x="40" y="40"/>
                      <a:pt x="41" y="40"/>
                    </a:cubicBezTo>
                    <a:cubicBezTo>
                      <a:pt x="45" y="37"/>
                      <a:pt x="49" y="33"/>
                      <a:pt x="50" y="3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171">
                <a:extLst>
                  <a:ext uri="{FF2B5EF4-FFF2-40B4-BE49-F238E27FC236}">
                    <a16:creationId xmlns:a16="http://schemas.microsoft.com/office/drawing/2014/main" id="{1CB658FC-AD46-4A1B-A187-48BB1C10F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04" y="3601710"/>
                <a:ext cx="16311" cy="35132"/>
              </a:xfrm>
              <a:custGeom>
                <a:avLst/>
                <a:gdLst>
                  <a:gd name="T0" fmla="*/ 6 w 7"/>
                  <a:gd name="T1" fmla="*/ 14 h 15"/>
                  <a:gd name="T2" fmla="*/ 3 w 7"/>
                  <a:gd name="T3" fmla="*/ 11 h 15"/>
                  <a:gd name="T4" fmla="*/ 0 w 7"/>
                  <a:gd name="T5" fmla="*/ 6 h 15"/>
                  <a:gd name="T6" fmla="*/ 3 w 7"/>
                  <a:gd name="T7" fmla="*/ 3 h 15"/>
                  <a:gd name="T8" fmla="*/ 4 w 7"/>
                  <a:gd name="T9" fmla="*/ 9 h 15"/>
                  <a:gd name="T10" fmla="*/ 6 w 7"/>
                  <a:gd name="T1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5">
                    <a:moveTo>
                      <a:pt x="6" y="14"/>
                    </a:moveTo>
                    <a:cubicBezTo>
                      <a:pt x="6" y="15"/>
                      <a:pt x="3" y="13"/>
                      <a:pt x="3" y="11"/>
                    </a:cubicBezTo>
                    <a:cubicBezTo>
                      <a:pt x="3" y="9"/>
                      <a:pt x="0" y="9"/>
                      <a:pt x="0" y="6"/>
                    </a:cubicBezTo>
                    <a:cubicBezTo>
                      <a:pt x="0" y="2"/>
                      <a:pt x="2" y="0"/>
                      <a:pt x="3" y="3"/>
                    </a:cubicBezTo>
                    <a:cubicBezTo>
                      <a:pt x="5" y="6"/>
                      <a:pt x="4" y="8"/>
                      <a:pt x="4" y="9"/>
                    </a:cubicBezTo>
                    <a:cubicBezTo>
                      <a:pt x="4" y="11"/>
                      <a:pt x="7" y="12"/>
                      <a:pt x="6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172">
                <a:extLst>
                  <a:ext uri="{FF2B5EF4-FFF2-40B4-BE49-F238E27FC236}">
                    <a16:creationId xmlns:a16="http://schemas.microsoft.com/office/drawing/2014/main" id="{83152956-B218-466B-BF05-09EADF498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857" y="3884023"/>
                <a:ext cx="23840" cy="17566"/>
              </a:xfrm>
              <a:custGeom>
                <a:avLst/>
                <a:gdLst>
                  <a:gd name="T0" fmla="*/ 2 w 10"/>
                  <a:gd name="T1" fmla="*/ 7 h 8"/>
                  <a:gd name="T2" fmla="*/ 2 w 10"/>
                  <a:gd name="T3" fmla="*/ 4 h 8"/>
                  <a:gd name="T4" fmla="*/ 7 w 10"/>
                  <a:gd name="T5" fmla="*/ 2 h 8"/>
                  <a:gd name="T6" fmla="*/ 8 w 10"/>
                  <a:gd name="T7" fmla="*/ 7 h 8"/>
                  <a:gd name="T8" fmla="*/ 2 w 10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2" y="7"/>
                    </a:moveTo>
                    <a:cubicBezTo>
                      <a:pt x="1" y="6"/>
                      <a:pt x="3" y="4"/>
                      <a:pt x="2" y="4"/>
                    </a:cubicBezTo>
                    <a:cubicBezTo>
                      <a:pt x="0" y="3"/>
                      <a:pt x="6" y="0"/>
                      <a:pt x="7" y="2"/>
                    </a:cubicBezTo>
                    <a:cubicBezTo>
                      <a:pt x="9" y="4"/>
                      <a:pt x="10" y="6"/>
                      <a:pt x="8" y="7"/>
                    </a:cubicBezTo>
                    <a:cubicBezTo>
                      <a:pt x="6" y="7"/>
                      <a:pt x="3" y="8"/>
                      <a:pt x="2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173">
                <a:extLst>
                  <a:ext uri="{FF2B5EF4-FFF2-40B4-BE49-F238E27FC236}">
                    <a16:creationId xmlns:a16="http://schemas.microsoft.com/office/drawing/2014/main" id="{645346E5-4B9B-438D-819F-3F099284A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720" y="3267953"/>
                <a:ext cx="62736" cy="52698"/>
              </a:xfrm>
              <a:custGeom>
                <a:avLst/>
                <a:gdLst>
                  <a:gd name="T0" fmla="*/ 25 w 27"/>
                  <a:gd name="T1" fmla="*/ 18 h 23"/>
                  <a:gd name="T2" fmla="*/ 20 w 27"/>
                  <a:gd name="T3" fmla="*/ 12 h 23"/>
                  <a:gd name="T4" fmla="*/ 17 w 27"/>
                  <a:gd name="T5" fmla="*/ 6 h 23"/>
                  <a:gd name="T6" fmla="*/ 15 w 27"/>
                  <a:gd name="T7" fmla="*/ 1 h 23"/>
                  <a:gd name="T8" fmla="*/ 8 w 27"/>
                  <a:gd name="T9" fmla="*/ 1 h 23"/>
                  <a:gd name="T10" fmla="*/ 0 w 27"/>
                  <a:gd name="T11" fmla="*/ 2 h 23"/>
                  <a:gd name="T12" fmla="*/ 2 w 27"/>
                  <a:gd name="T13" fmla="*/ 9 h 23"/>
                  <a:gd name="T14" fmla="*/ 8 w 27"/>
                  <a:gd name="T15" fmla="*/ 11 h 23"/>
                  <a:gd name="T16" fmla="*/ 9 w 27"/>
                  <a:gd name="T17" fmla="*/ 14 h 23"/>
                  <a:gd name="T18" fmla="*/ 10 w 27"/>
                  <a:gd name="T19" fmla="*/ 14 h 23"/>
                  <a:gd name="T20" fmla="*/ 12 w 27"/>
                  <a:gd name="T21" fmla="*/ 16 h 23"/>
                  <a:gd name="T22" fmla="*/ 16 w 27"/>
                  <a:gd name="T23" fmla="*/ 18 h 23"/>
                  <a:gd name="T24" fmla="*/ 20 w 27"/>
                  <a:gd name="T25" fmla="*/ 19 h 23"/>
                  <a:gd name="T26" fmla="*/ 22 w 27"/>
                  <a:gd name="T27" fmla="*/ 23 h 23"/>
                  <a:gd name="T28" fmla="*/ 27 w 27"/>
                  <a:gd name="T29" fmla="*/ 22 h 23"/>
                  <a:gd name="T30" fmla="*/ 25 w 27"/>
                  <a:gd name="T31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23">
                    <a:moveTo>
                      <a:pt x="25" y="18"/>
                    </a:moveTo>
                    <a:cubicBezTo>
                      <a:pt x="25" y="16"/>
                      <a:pt x="20" y="15"/>
                      <a:pt x="20" y="12"/>
                    </a:cubicBezTo>
                    <a:cubicBezTo>
                      <a:pt x="20" y="10"/>
                      <a:pt x="17" y="8"/>
                      <a:pt x="17" y="6"/>
                    </a:cubicBezTo>
                    <a:cubicBezTo>
                      <a:pt x="18" y="5"/>
                      <a:pt x="16" y="3"/>
                      <a:pt x="15" y="1"/>
                    </a:cubicBezTo>
                    <a:cubicBezTo>
                      <a:pt x="13" y="1"/>
                      <a:pt x="10" y="0"/>
                      <a:pt x="8" y="1"/>
                    </a:cubicBezTo>
                    <a:cubicBezTo>
                      <a:pt x="5" y="1"/>
                      <a:pt x="3" y="2"/>
                      <a:pt x="0" y="2"/>
                    </a:cubicBezTo>
                    <a:cubicBezTo>
                      <a:pt x="1" y="5"/>
                      <a:pt x="0" y="5"/>
                      <a:pt x="2" y="9"/>
                    </a:cubicBezTo>
                    <a:cubicBezTo>
                      <a:pt x="3" y="12"/>
                      <a:pt x="7" y="10"/>
                      <a:pt x="8" y="11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1" y="14"/>
                      <a:pt x="12" y="15"/>
                      <a:pt x="12" y="16"/>
                    </a:cubicBezTo>
                    <a:cubicBezTo>
                      <a:pt x="14" y="16"/>
                      <a:pt x="15" y="17"/>
                      <a:pt x="16" y="18"/>
                    </a:cubicBezTo>
                    <a:cubicBezTo>
                      <a:pt x="17" y="18"/>
                      <a:pt x="18" y="17"/>
                      <a:pt x="20" y="19"/>
                    </a:cubicBezTo>
                    <a:cubicBezTo>
                      <a:pt x="22" y="21"/>
                      <a:pt x="22" y="22"/>
                      <a:pt x="22" y="23"/>
                    </a:cubicBezTo>
                    <a:cubicBezTo>
                      <a:pt x="23" y="23"/>
                      <a:pt x="25" y="23"/>
                      <a:pt x="27" y="22"/>
                    </a:cubicBezTo>
                    <a:cubicBezTo>
                      <a:pt x="26" y="21"/>
                      <a:pt x="25" y="19"/>
                      <a:pt x="25" y="1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174">
                <a:extLst>
                  <a:ext uri="{FF2B5EF4-FFF2-40B4-BE49-F238E27FC236}">
                    <a16:creationId xmlns:a16="http://schemas.microsoft.com/office/drawing/2014/main" id="{685DE37E-B287-44E9-B7DB-A68D7AEBB5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5324" y="3256660"/>
                <a:ext cx="92850" cy="75284"/>
              </a:xfrm>
              <a:custGeom>
                <a:avLst/>
                <a:gdLst>
                  <a:gd name="T0" fmla="*/ 38 w 40"/>
                  <a:gd name="T1" fmla="*/ 11 h 33"/>
                  <a:gd name="T2" fmla="*/ 31 w 40"/>
                  <a:gd name="T3" fmla="*/ 2 h 33"/>
                  <a:gd name="T4" fmla="*/ 25 w 40"/>
                  <a:gd name="T5" fmla="*/ 5 h 33"/>
                  <a:gd name="T6" fmla="*/ 22 w 40"/>
                  <a:gd name="T7" fmla="*/ 5 h 33"/>
                  <a:gd name="T8" fmla="*/ 16 w 40"/>
                  <a:gd name="T9" fmla="*/ 1 h 33"/>
                  <a:gd name="T10" fmla="*/ 13 w 40"/>
                  <a:gd name="T11" fmla="*/ 0 h 33"/>
                  <a:gd name="T12" fmla="*/ 12 w 40"/>
                  <a:gd name="T13" fmla="*/ 3 h 33"/>
                  <a:gd name="T14" fmla="*/ 14 w 40"/>
                  <a:gd name="T15" fmla="*/ 7 h 33"/>
                  <a:gd name="T16" fmla="*/ 8 w 40"/>
                  <a:gd name="T17" fmla="*/ 6 h 33"/>
                  <a:gd name="T18" fmla="*/ 3 w 40"/>
                  <a:gd name="T19" fmla="*/ 4 h 33"/>
                  <a:gd name="T20" fmla="*/ 5 w 40"/>
                  <a:gd name="T21" fmla="*/ 11 h 33"/>
                  <a:gd name="T22" fmla="*/ 8 w 40"/>
                  <a:gd name="T23" fmla="*/ 17 h 33"/>
                  <a:gd name="T24" fmla="*/ 13 w 40"/>
                  <a:gd name="T25" fmla="*/ 23 h 33"/>
                  <a:gd name="T26" fmla="*/ 15 w 40"/>
                  <a:gd name="T27" fmla="*/ 27 h 33"/>
                  <a:gd name="T28" fmla="*/ 24 w 40"/>
                  <a:gd name="T29" fmla="*/ 21 h 33"/>
                  <a:gd name="T30" fmla="*/ 26 w 40"/>
                  <a:gd name="T31" fmla="*/ 29 h 33"/>
                  <a:gd name="T32" fmla="*/ 32 w 40"/>
                  <a:gd name="T33" fmla="*/ 33 h 33"/>
                  <a:gd name="T34" fmla="*/ 33 w 40"/>
                  <a:gd name="T35" fmla="*/ 28 h 33"/>
                  <a:gd name="T36" fmla="*/ 38 w 40"/>
                  <a:gd name="T37" fmla="*/ 11 h 33"/>
                  <a:gd name="T38" fmla="*/ 4 w 40"/>
                  <a:gd name="T39" fmla="*/ 23 h 33"/>
                  <a:gd name="T40" fmla="*/ 0 w 40"/>
                  <a:gd name="T41" fmla="*/ 21 h 33"/>
                  <a:gd name="T42" fmla="*/ 3 w 40"/>
                  <a:gd name="T43" fmla="*/ 25 h 33"/>
                  <a:gd name="T44" fmla="*/ 8 w 40"/>
                  <a:gd name="T45" fmla="*/ 28 h 33"/>
                  <a:gd name="T46" fmla="*/ 10 w 40"/>
                  <a:gd name="T47" fmla="*/ 28 h 33"/>
                  <a:gd name="T48" fmla="*/ 8 w 40"/>
                  <a:gd name="T49" fmla="*/ 24 h 33"/>
                  <a:gd name="T50" fmla="*/ 4 w 40"/>
                  <a:gd name="T51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" h="33">
                    <a:moveTo>
                      <a:pt x="38" y="11"/>
                    </a:moveTo>
                    <a:cubicBezTo>
                      <a:pt x="37" y="9"/>
                      <a:pt x="34" y="6"/>
                      <a:pt x="31" y="2"/>
                    </a:cubicBezTo>
                    <a:cubicBezTo>
                      <a:pt x="30" y="5"/>
                      <a:pt x="26" y="4"/>
                      <a:pt x="25" y="5"/>
                    </a:cubicBezTo>
                    <a:cubicBezTo>
                      <a:pt x="25" y="7"/>
                      <a:pt x="23" y="5"/>
                      <a:pt x="22" y="5"/>
                    </a:cubicBezTo>
                    <a:cubicBezTo>
                      <a:pt x="21" y="6"/>
                      <a:pt x="18" y="2"/>
                      <a:pt x="16" y="1"/>
                    </a:cubicBezTo>
                    <a:cubicBezTo>
                      <a:pt x="15" y="1"/>
                      <a:pt x="14" y="1"/>
                      <a:pt x="13" y="0"/>
                    </a:cubicBezTo>
                    <a:cubicBezTo>
                      <a:pt x="12" y="1"/>
                      <a:pt x="11" y="2"/>
                      <a:pt x="12" y="3"/>
                    </a:cubicBezTo>
                    <a:cubicBezTo>
                      <a:pt x="12" y="4"/>
                      <a:pt x="16" y="5"/>
                      <a:pt x="14" y="7"/>
                    </a:cubicBezTo>
                    <a:cubicBezTo>
                      <a:pt x="13" y="8"/>
                      <a:pt x="9" y="7"/>
                      <a:pt x="8" y="6"/>
                    </a:cubicBezTo>
                    <a:cubicBezTo>
                      <a:pt x="7" y="5"/>
                      <a:pt x="3" y="3"/>
                      <a:pt x="3" y="4"/>
                    </a:cubicBezTo>
                    <a:cubicBezTo>
                      <a:pt x="2" y="6"/>
                      <a:pt x="6" y="9"/>
                      <a:pt x="5" y="11"/>
                    </a:cubicBezTo>
                    <a:cubicBezTo>
                      <a:pt x="5" y="13"/>
                      <a:pt x="8" y="15"/>
                      <a:pt x="8" y="17"/>
                    </a:cubicBezTo>
                    <a:cubicBezTo>
                      <a:pt x="8" y="20"/>
                      <a:pt x="13" y="21"/>
                      <a:pt x="13" y="23"/>
                    </a:cubicBezTo>
                    <a:cubicBezTo>
                      <a:pt x="13" y="24"/>
                      <a:pt x="14" y="26"/>
                      <a:pt x="15" y="27"/>
                    </a:cubicBezTo>
                    <a:cubicBezTo>
                      <a:pt x="19" y="26"/>
                      <a:pt x="22" y="23"/>
                      <a:pt x="24" y="21"/>
                    </a:cubicBezTo>
                    <a:cubicBezTo>
                      <a:pt x="28" y="19"/>
                      <a:pt x="27" y="27"/>
                      <a:pt x="26" y="29"/>
                    </a:cubicBezTo>
                    <a:cubicBezTo>
                      <a:pt x="25" y="30"/>
                      <a:pt x="29" y="32"/>
                      <a:pt x="32" y="33"/>
                    </a:cubicBezTo>
                    <a:cubicBezTo>
                      <a:pt x="32" y="31"/>
                      <a:pt x="32" y="29"/>
                      <a:pt x="33" y="28"/>
                    </a:cubicBezTo>
                    <a:cubicBezTo>
                      <a:pt x="37" y="23"/>
                      <a:pt x="40" y="15"/>
                      <a:pt x="38" y="11"/>
                    </a:cubicBezTo>
                    <a:close/>
                    <a:moveTo>
                      <a:pt x="4" y="23"/>
                    </a:moveTo>
                    <a:cubicBezTo>
                      <a:pt x="3" y="22"/>
                      <a:pt x="2" y="21"/>
                      <a:pt x="0" y="21"/>
                    </a:cubicBezTo>
                    <a:cubicBezTo>
                      <a:pt x="1" y="22"/>
                      <a:pt x="1" y="24"/>
                      <a:pt x="3" y="25"/>
                    </a:cubicBezTo>
                    <a:cubicBezTo>
                      <a:pt x="6" y="27"/>
                      <a:pt x="1" y="27"/>
                      <a:pt x="8" y="28"/>
                    </a:cubicBezTo>
                    <a:cubicBezTo>
                      <a:pt x="9" y="28"/>
                      <a:pt x="9" y="28"/>
                      <a:pt x="10" y="28"/>
                    </a:cubicBezTo>
                    <a:cubicBezTo>
                      <a:pt x="10" y="27"/>
                      <a:pt x="10" y="26"/>
                      <a:pt x="8" y="24"/>
                    </a:cubicBezTo>
                    <a:cubicBezTo>
                      <a:pt x="6" y="22"/>
                      <a:pt x="5" y="23"/>
                      <a:pt x="4" y="2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175">
                <a:extLst>
                  <a:ext uri="{FF2B5EF4-FFF2-40B4-BE49-F238E27FC236}">
                    <a16:creationId xmlns:a16="http://schemas.microsoft.com/office/drawing/2014/main" id="{946F6D49-B9C1-4583-B8D0-865B398C1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1439" y="3334453"/>
                <a:ext cx="264747" cy="189464"/>
              </a:xfrm>
              <a:custGeom>
                <a:avLst/>
                <a:gdLst>
                  <a:gd name="T0" fmla="*/ 111 w 115"/>
                  <a:gd name="T1" fmla="*/ 11 h 82"/>
                  <a:gd name="T2" fmla="*/ 108 w 115"/>
                  <a:gd name="T3" fmla="*/ 9 h 82"/>
                  <a:gd name="T4" fmla="*/ 99 w 115"/>
                  <a:gd name="T5" fmla="*/ 15 h 82"/>
                  <a:gd name="T6" fmla="*/ 95 w 115"/>
                  <a:gd name="T7" fmla="*/ 16 h 82"/>
                  <a:gd name="T8" fmla="*/ 91 w 115"/>
                  <a:gd name="T9" fmla="*/ 16 h 82"/>
                  <a:gd name="T10" fmla="*/ 91 w 115"/>
                  <a:gd name="T11" fmla="*/ 7 h 82"/>
                  <a:gd name="T12" fmla="*/ 88 w 115"/>
                  <a:gd name="T13" fmla="*/ 0 h 82"/>
                  <a:gd name="T14" fmla="*/ 81 w 115"/>
                  <a:gd name="T15" fmla="*/ 7 h 82"/>
                  <a:gd name="T16" fmla="*/ 73 w 115"/>
                  <a:gd name="T17" fmla="*/ 11 h 82"/>
                  <a:gd name="T18" fmla="*/ 65 w 115"/>
                  <a:gd name="T19" fmla="*/ 13 h 82"/>
                  <a:gd name="T20" fmla="*/ 58 w 115"/>
                  <a:gd name="T21" fmla="*/ 11 h 82"/>
                  <a:gd name="T22" fmla="*/ 51 w 115"/>
                  <a:gd name="T23" fmla="*/ 9 h 82"/>
                  <a:gd name="T24" fmla="*/ 44 w 115"/>
                  <a:gd name="T25" fmla="*/ 8 h 82"/>
                  <a:gd name="T26" fmla="*/ 38 w 115"/>
                  <a:gd name="T27" fmla="*/ 11 h 82"/>
                  <a:gd name="T28" fmla="*/ 33 w 115"/>
                  <a:gd name="T29" fmla="*/ 19 h 82"/>
                  <a:gd name="T30" fmla="*/ 22 w 115"/>
                  <a:gd name="T31" fmla="*/ 26 h 82"/>
                  <a:gd name="T32" fmla="*/ 15 w 115"/>
                  <a:gd name="T33" fmla="*/ 29 h 82"/>
                  <a:gd name="T34" fmla="*/ 9 w 115"/>
                  <a:gd name="T35" fmla="*/ 27 h 82"/>
                  <a:gd name="T36" fmla="*/ 6 w 115"/>
                  <a:gd name="T37" fmla="*/ 31 h 82"/>
                  <a:gd name="T38" fmla="*/ 2 w 115"/>
                  <a:gd name="T39" fmla="*/ 37 h 82"/>
                  <a:gd name="T40" fmla="*/ 1 w 115"/>
                  <a:gd name="T41" fmla="*/ 44 h 82"/>
                  <a:gd name="T42" fmla="*/ 1 w 115"/>
                  <a:gd name="T43" fmla="*/ 53 h 82"/>
                  <a:gd name="T44" fmla="*/ 3 w 115"/>
                  <a:gd name="T45" fmla="*/ 62 h 82"/>
                  <a:gd name="T46" fmla="*/ 11 w 115"/>
                  <a:gd name="T47" fmla="*/ 66 h 82"/>
                  <a:gd name="T48" fmla="*/ 2 w 115"/>
                  <a:gd name="T49" fmla="*/ 78 h 82"/>
                  <a:gd name="T50" fmla="*/ 4 w 115"/>
                  <a:gd name="T51" fmla="*/ 80 h 82"/>
                  <a:gd name="T52" fmla="*/ 16 w 115"/>
                  <a:gd name="T53" fmla="*/ 82 h 82"/>
                  <a:gd name="T54" fmla="*/ 49 w 115"/>
                  <a:gd name="T55" fmla="*/ 78 h 82"/>
                  <a:gd name="T56" fmla="*/ 48 w 115"/>
                  <a:gd name="T57" fmla="*/ 69 h 82"/>
                  <a:gd name="T58" fmla="*/ 54 w 115"/>
                  <a:gd name="T59" fmla="*/ 66 h 82"/>
                  <a:gd name="T60" fmla="*/ 60 w 115"/>
                  <a:gd name="T61" fmla="*/ 64 h 82"/>
                  <a:gd name="T62" fmla="*/ 68 w 115"/>
                  <a:gd name="T63" fmla="*/ 61 h 82"/>
                  <a:gd name="T64" fmla="*/ 72 w 115"/>
                  <a:gd name="T65" fmla="*/ 58 h 82"/>
                  <a:gd name="T66" fmla="*/ 75 w 115"/>
                  <a:gd name="T67" fmla="*/ 49 h 82"/>
                  <a:gd name="T68" fmla="*/ 80 w 115"/>
                  <a:gd name="T69" fmla="*/ 46 h 82"/>
                  <a:gd name="T70" fmla="*/ 78 w 115"/>
                  <a:gd name="T71" fmla="*/ 41 h 82"/>
                  <a:gd name="T72" fmla="*/ 87 w 115"/>
                  <a:gd name="T73" fmla="*/ 41 h 82"/>
                  <a:gd name="T74" fmla="*/ 87 w 115"/>
                  <a:gd name="T75" fmla="*/ 34 h 82"/>
                  <a:gd name="T76" fmla="*/ 91 w 115"/>
                  <a:gd name="T77" fmla="*/ 29 h 82"/>
                  <a:gd name="T78" fmla="*/ 90 w 115"/>
                  <a:gd name="T79" fmla="*/ 24 h 82"/>
                  <a:gd name="T80" fmla="*/ 91 w 115"/>
                  <a:gd name="T81" fmla="*/ 20 h 82"/>
                  <a:gd name="T82" fmla="*/ 92 w 115"/>
                  <a:gd name="T83" fmla="*/ 19 h 82"/>
                  <a:gd name="T84" fmla="*/ 96 w 115"/>
                  <a:gd name="T85" fmla="*/ 18 h 82"/>
                  <a:gd name="T86" fmla="*/ 107 w 115"/>
                  <a:gd name="T87" fmla="*/ 15 h 82"/>
                  <a:gd name="T88" fmla="*/ 115 w 115"/>
                  <a:gd name="T89" fmla="*/ 12 h 82"/>
                  <a:gd name="T90" fmla="*/ 111 w 115"/>
                  <a:gd name="T91" fmla="*/ 1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82">
                    <a:moveTo>
                      <a:pt x="111" y="11"/>
                    </a:moveTo>
                    <a:cubicBezTo>
                      <a:pt x="110" y="12"/>
                      <a:pt x="110" y="10"/>
                      <a:pt x="108" y="9"/>
                    </a:cubicBezTo>
                    <a:cubicBezTo>
                      <a:pt x="107" y="8"/>
                      <a:pt x="103" y="12"/>
                      <a:pt x="99" y="15"/>
                    </a:cubicBezTo>
                    <a:cubicBezTo>
                      <a:pt x="98" y="15"/>
                      <a:pt x="96" y="16"/>
                      <a:pt x="95" y="16"/>
                    </a:cubicBezTo>
                    <a:cubicBezTo>
                      <a:pt x="93" y="17"/>
                      <a:pt x="92" y="17"/>
                      <a:pt x="91" y="16"/>
                    </a:cubicBezTo>
                    <a:cubicBezTo>
                      <a:pt x="89" y="14"/>
                      <a:pt x="94" y="8"/>
                      <a:pt x="91" y="7"/>
                    </a:cubicBezTo>
                    <a:cubicBezTo>
                      <a:pt x="88" y="5"/>
                      <a:pt x="91" y="0"/>
                      <a:pt x="88" y="0"/>
                    </a:cubicBezTo>
                    <a:cubicBezTo>
                      <a:pt x="85" y="0"/>
                      <a:pt x="81" y="5"/>
                      <a:pt x="81" y="7"/>
                    </a:cubicBezTo>
                    <a:cubicBezTo>
                      <a:pt x="81" y="9"/>
                      <a:pt x="73" y="9"/>
                      <a:pt x="73" y="11"/>
                    </a:cubicBezTo>
                    <a:cubicBezTo>
                      <a:pt x="73" y="13"/>
                      <a:pt x="66" y="11"/>
                      <a:pt x="65" y="13"/>
                    </a:cubicBezTo>
                    <a:cubicBezTo>
                      <a:pt x="63" y="16"/>
                      <a:pt x="60" y="11"/>
                      <a:pt x="58" y="11"/>
                    </a:cubicBezTo>
                    <a:cubicBezTo>
                      <a:pt x="55" y="11"/>
                      <a:pt x="54" y="8"/>
                      <a:pt x="51" y="9"/>
                    </a:cubicBezTo>
                    <a:cubicBezTo>
                      <a:pt x="48" y="10"/>
                      <a:pt x="47" y="8"/>
                      <a:pt x="44" y="8"/>
                    </a:cubicBezTo>
                    <a:cubicBezTo>
                      <a:pt x="42" y="7"/>
                      <a:pt x="41" y="12"/>
                      <a:pt x="38" y="11"/>
                    </a:cubicBezTo>
                    <a:cubicBezTo>
                      <a:pt x="35" y="11"/>
                      <a:pt x="34" y="16"/>
                      <a:pt x="33" y="19"/>
                    </a:cubicBezTo>
                    <a:cubicBezTo>
                      <a:pt x="32" y="23"/>
                      <a:pt x="21" y="23"/>
                      <a:pt x="22" y="26"/>
                    </a:cubicBezTo>
                    <a:cubicBezTo>
                      <a:pt x="22" y="30"/>
                      <a:pt x="15" y="31"/>
                      <a:pt x="15" y="29"/>
                    </a:cubicBezTo>
                    <a:cubicBezTo>
                      <a:pt x="14" y="26"/>
                      <a:pt x="10" y="28"/>
                      <a:pt x="9" y="27"/>
                    </a:cubicBezTo>
                    <a:cubicBezTo>
                      <a:pt x="8" y="26"/>
                      <a:pt x="5" y="28"/>
                      <a:pt x="6" y="31"/>
                    </a:cubicBezTo>
                    <a:cubicBezTo>
                      <a:pt x="6" y="34"/>
                      <a:pt x="3" y="36"/>
                      <a:pt x="2" y="37"/>
                    </a:cubicBezTo>
                    <a:cubicBezTo>
                      <a:pt x="2" y="38"/>
                      <a:pt x="0" y="42"/>
                      <a:pt x="1" y="44"/>
                    </a:cubicBezTo>
                    <a:cubicBezTo>
                      <a:pt x="3" y="46"/>
                      <a:pt x="0" y="49"/>
                      <a:pt x="1" y="53"/>
                    </a:cubicBezTo>
                    <a:cubicBezTo>
                      <a:pt x="3" y="56"/>
                      <a:pt x="2" y="61"/>
                      <a:pt x="3" y="62"/>
                    </a:cubicBezTo>
                    <a:cubicBezTo>
                      <a:pt x="3" y="63"/>
                      <a:pt x="9" y="63"/>
                      <a:pt x="11" y="66"/>
                    </a:cubicBezTo>
                    <a:cubicBezTo>
                      <a:pt x="12" y="70"/>
                      <a:pt x="3" y="76"/>
                      <a:pt x="2" y="78"/>
                    </a:cubicBezTo>
                    <a:cubicBezTo>
                      <a:pt x="2" y="78"/>
                      <a:pt x="3" y="79"/>
                      <a:pt x="4" y="80"/>
                    </a:cubicBezTo>
                    <a:cubicBezTo>
                      <a:pt x="8" y="80"/>
                      <a:pt x="12" y="81"/>
                      <a:pt x="16" y="82"/>
                    </a:cubicBezTo>
                    <a:cubicBezTo>
                      <a:pt x="22" y="82"/>
                      <a:pt x="48" y="78"/>
                      <a:pt x="49" y="78"/>
                    </a:cubicBezTo>
                    <a:cubicBezTo>
                      <a:pt x="49" y="77"/>
                      <a:pt x="48" y="71"/>
                      <a:pt x="48" y="69"/>
                    </a:cubicBezTo>
                    <a:cubicBezTo>
                      <a:pt x="48" y="68"/>
                      <a:pt x="52" y="65"/>
                      <a:pt x="54" y="66"/>
                    </a:cubicBezTo>
                    <a:cubicBezTo>
                      <a:pt x="57" y="66"/>
                      <a:pt x="60" y="66"/>
                      <a:pt x="60" y="64"/>
                    </a:cubicBezTo>
                    <a:cubicBezTo>
                      <a:pt x="60" y="62"/>
                      <a:pt x="68" y="59"/>
                      <a:pt x="68" y="61"/>
                    </a:cubicBezTo>
                    <a:cubicBezTo>
                      <a:pt x="69" y="63"/>
                      <a:pt x="72" y="63"/>
                      <a:pt x="72" y="58"/>
                    </a:cubicBezTo>
                    <a:cubicBezTo>
                      <a:pt x="73" y="53"/>
                      <a:pt x="72" y="49"/>
                      <a:pt x="75" y="49"/>
                    </a:cubicBezTo>
                    <a:cubicBezTo>
                      <a:pt x="78" y="49"/>
                      <a:pt x="81" y="47"/>
                      <a:pt x="80" y="46"/>
                    </a:cubicBezTo>
                    <a:cubicBezTo>
                      <a:pt x="80" y="44"/>
                      <a:pt x="77" y="42"/>
                      <a:pt x="78" y="41"/>
                    </a:cubicBezTo>
                    <a:cubicBezTo>
                      <a:pt x="79" y="40"/>
                      <a:pt x="86" y="43"/>
                      <a:pt x="87" y="41"/>
                    </a:cubicBezTo>
                    <a:cubicBezTo>
                      <a:pt x="88" y="39"/>
                      <a:pt x="86" y="36"/>
                      <a:pt x="87" y="34"/>
                    </a:cubicBezTo>
                    <a:cubicBezTo>
                      <a:pt x="89" y="33"/>
                      <a:pt x="92" y="31"/>
                      <a:pt x="91" y="29"/>
                    </a:cubicBezTo>
                    <a:cubicBezTo>
                      <a:pt x="91" y="27"/>
                      <a:pt x="92" y="26"/>
                      <a:pt x="90" y="24"/>
                    </a:cubicBezTo>
                    <a:cubicBezTo>
                      <a:pt x="88" y="22"/>
                      <a:pt x="89" y="20"/>
                      <a:pt x="91" y="20"/>
                    </a:cubicBezTo>
                    <a:cubicBezTo>
                      <a:pt x="91" y="20"/>
                      <a:pt x="92" y="20"/>
                      <a:pt x="92" y="19"/>
                    </a:cubicBezTo>
                    <a:cubicBezTo>
                      <a:pt x="94" y="19"/>
                      <a:pt x="95" y="19"/>
                      <a:pt x="96" y="18"/>
                    </a:cubicBezTo>
                    <a:cubicBezTo>
                      <a:pt x="99" y="16"/>
                      <a:pt x="105" y="14"/>
                      <a:pt x="107" y="15"/>
                    </a:cubicBezTo>
                    <a:cubicBezTo>
                      <a:pt x="109" y="15"/>
                      <a:pt x="113" y="15"/>
                      <a:pt x="115" y="12"/>
                    </a:cubicBezTo>
                    <a:cubicBezTo>
                      <a:pt x="114" y="12"/>
                      <a:pt x="112" y="11"/>
                      <a:pt x="111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176">
                <a:extLst>
                  <a:ext uri="{FF2B5EF4-FFF2-40B4-BE49-F238E27FC236}">
                    <a16:creationId xmlns:a16="http://schemas.microsoft.com/office/drawing/2014/main" id="{8D15F5C3-DC8F-4789-8080-1105F437E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0223" y="3362057"/>
                <a:ext cx="306153" cy="277294"/>
              </a:xfrm>
              <a:custGeom>
                <a:avLst/>
                <a:gdLst>
                  <a:gd name="T0" fmla="*/ 123 w 133"/>
                  <a:gd name="T1" fmla="*/ 7 h 120"/>
                  <a:gd name="T2" fmla="*/ 113 w 133"/>
                  <a:gd name="T3" fmla="*/ 1 h 120"/>
                  <a:gd name="T4" fmla="*/ 103 w 133"/>
                  <a:gd name="T5" fmla="*/ 3 h 120"/>
                  <a:gd name="T6" fmla="*/ 88 w 133"/>
                  <a:gd name="T7" fmla="*/ 7 h 120"/>
                  <a:gd name="T8" fmla="*/ 86 w 133"/>
                  <a:gd name="T9" fmla="*/ 12 h 120"/>
                  <a:gd name="T10" fmla="*/ 83 w 133"/>
                  <a:gd name="T11" fmla="*/ 22 h 120"/>
                  <a:gd name="T12" fmla="*/ 74 w 133"/>
                  <a:gd name="T13" fmla="*/ 29 h 120"/>
                  <a:gd name="T14" fmla="*/ 71 w 133"/>
                  <a:gd name="T15" fmla="*/ 37 h 120"/>
                  <a:gd name="T16" fmla="*/ 64 w 133"/>
                  <a:gd name="T17" fmla="*/ 49 h 120"/>
                  <a:gd name="T18" fmla="*/ 50 w 133"/>
                  <a:gd name="T19" fmla="*/ 54 h 120"/>
                  <a:gd name="T20" fmla="*/ 45 w 133"/>
                  <a:gd name="T21" fmla="*/ 66 h 120"/>
                  <a:gd name="T22" fmla="*/ 0 w 133"/>
                  <a:gd name="T23" fmla="*/ 68 h 120"/>
                  <a:gd name="T24" fmla="*/ 12 w 133"/>
                  <a:gd name="T25" fmla="*/ 79 h 120"/>
                  <a:gd name="T26" fmla="*/ 18 w 133"/>
                  <a:gd name="T27" fmla="*/ 94 h 120"/>
                  <a:gd name="T28" fmla="*/ 5 w 133"/>
                  <a:gd name="T29" fmla="*/ 105 h 120"/>
                  <a:gd name="T30" fmla="*/ 21 w 133"/>
                  <a:gd name="T31" fmla="*/ 106 h 120"/>
                  <a:gd name="T32" fmla="*/ 40 w 133"/>
                  <a:gd name="T33" fmla="*/ 105 h 120"/>
                  <a:gd name="T34" fmla="*/ 50 w 133"/>
                  <a:gd name="T35" fmla="*/ 111 h 120"/>
                  <a:gd name="T36" fmla="*/ 59 w 133"/>
                  <a:gd name="T37" fmla="*/ 120 h 120"/>
                  <a:gd name="T38" fmla="*/ 60 w 133"/>
                  <a:gd name="T39" fmla="*/ 120 h 120"/>
                  <a:gd name="T40" fmla="*/ 75 w 133"/>
                  <a:gd name="T41" fmla="*/ 114 h 120"/>
                  <a:gd name="T42" fmla="*/ 78 w 133"/>
                  <a:gd name="T43" fmla="*/ 106 h 120"/>
                  <a:gd name="T44" fmla="*/ 70 w 133"/>
                  <a:gd name="T45" fmla="*/ 92 h 120"/>
                  <a:gd name="T46" fmla="*/ 82 w 133"/>
                  <a:gd name="T47" fmla="*/ 85 h 120"/>
                  <a:gd name="T48" fmla="*/ 92 w 133"/>
                  <a:gd name="T49" fmla="*/ 78 h 120"/>
                  <a:gd name="T50" fmla="*/ 102 w 133"/>
                  <a:gd name="T51" fmla="*/ 66 h 120"/>
                  <a:gd name="T52" fmla="*/ 110 w 133"/>
                  <a:gd name="T53" fmla="*/ 57 h 120"/>
                  <a:gd name="T54" fmla="*/ 116 w 133"/>
                  <a:gd name="T55" fmla="*/ 45 h 120"/>
                  <a:gd name="T56" fmla="*/ 107 w 133"/>
                  <a:gd name="T57" fmla="*/ 34 h 120"/>
                  <a:gd name="T58" fmla="*/ 110 w 133"/>
                  <a:gd name="T59" fmla="*/ 22 h 120"/>
                  <a:gd name="T60" fmla="*/ 130 w 133"/>
                  <a:gd name="T61" fmla="*/ 21 h 120"/>
                  <a:gd name="T62" fmla="*/ 127 w 133"/>
                  <a:gd name="T63" fmla="*/ 1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20">
                    <a:moveTo>
                      <a:pt x="127" y="13"/>
                    </a:moveTo>
                    <a:cubicBezTo>
                      <a:pt x="123" y="11"/>
                      <a:pt x="123" y="8"/>
                      <a:pt x="123" y="7"/>
                    </a:cubicBezTo>
                    <a:cubicBezTo>
                      <a:pt x="123" y="6"/>
                      <a:pt x="118" y="3"/>
                      <a:pt x="115" y="1"/>
                    </a:cubicBezTo>
                    <a:cubicBezTo>
                      <a:pt x="115" y="1"/>
                      <a:pt x="114" y="1"/>
                      <a:pt x="113" y="1"/>
                    </a:cubicBezTo>
                    <a:cubicBezTo>
                      <a:pt x="113" y="1"/>
                      <a:pt x="112" y="1"/>
                      <a:pt x="111" y="0"/>
                    </a:cubicBezTo>
                    <a:cubicBezTo>
                      <a:pt x="109" y="3"/>
                      <a:pt x="105" y="3"/>
                      <a:pt x="103" y="3"/>
                    </a:cubicBezTo>
                    <a:cubicBezTo>
                      <a:pt x="101" y="2"/>
                      <a:pt x="95" y="4"/>
                      <a:pt x="92" y="6"/>
                    </a:cubicBezTo>
                    <a:cubicBezTo>
                      <a:pt x="91" y="7"/>
                      <a:pt x="90" y="7"/>
                      <a:pt x="88" y="7"/>
                    </a:cubicBezTo>
                    <a:cubicBezTo>
                      <a:pt x="88" y="8"/>
                      <a:pt x="87" y="8"/>
                      <a:pt x="87" y="8"/>
                    </a:cubicBezTo>
                    <a:cubicBezTo>
                      <a:pt x="85" y="8"/>
                      <a:pt x="84" y="10"/>
                      <a:pt x="86" y="12"/>
                    </a:cubicBezTo>
                    <a:cubicBezTo>
                      <a:pt x="88" y="14"/>
                      <a:pt x="87" y="15"/>
                      <a:pt x="87" y="17"/>
                    </a:cubicBezTo>
                    <a:cubicBezTo>
                      <a:pt x="88" y="19"/>
                      <a:pt x="85" y="21"/>
                      <a:pt x="83" y="22"/>
                    </a:cubicBezTo>
                    <a:cubicBezTo>
                      <a:pt x="82" y="24"/>
                      <a:pt x="84" y="27"/>
                      <a:pt x="83" y="29"/>
                    </a:cubicBezTo>
                    <a:cubicBezTo>
                      <a:pt x="82" y="31"/>
                      <a:pt x="75" y="28"/>
                      <a:pt x="74" y="29"/>
                    </a:cubicBezTo>
                    <a:cubicBezTo>
                      <a:pt x="73" y="30"/>
                      <a:pt x="76" y="32"/>
                      <a:pt x="76" y="34"/>
                    </a:cubicBezTo>
                    <a:cubicBezTo>
                      <a:pt x="77" y="35"/>
                      <a:pt x="74" y="37"/>
                      <a:pt x="71" y="37"/>
                    </a:cubicBezTo>
                    <a:cubicBezTo>
                      <a:pt x="68" y="37"/>
                      <a:pt x="69" y="41"/>
                      <a:pt x="68" y="46"/>
                    </a:cubicBezTo>
                    <a:cubicBezTo>
                      <a:pt x="68" y="51"/>
                      <a:pt x="65" y="51"/>
                      <a:pt x="64" y="49"/>
                    </a:cubicBezTo>
                    <a:cubicBezTo>
                      <a:pt x="64" y="47"/>
                      <a:pt x="56" y="50"/>
                      <a:pt x="56" y="52"/>
                    </a:cubicBezTo>
                    <a:cubicBezTo>
                      <a:pt x="56" y="54"/>
                      <a:pt x="53" y="54"/>
                      <a:pt x="50" y="54"/>
                    </a:cubicBezTo>
                    <a:cubicBezTo>
                      <a:pt x="48" y="53"/>
                      <a:pt x="44" y="56"/>
                      <a:pt x="44" y="57"/>
                    </a:cubicBezTo>
                    <a:cubicBezTo>
                      <a:pt x="44" y="59"/>
                      <a:pt x="45" y="65"/>
                      <a:pt x="45" y="66"/>
                    </a:cubicBezTo>
                    <a:cubicBezTo>
                      <a:pt x="44" y="66"/>
                      <a:pt x="18" y="70"/>
                      <a:pt x="12" y="70"/>
                    </a:cubicBezTo>
                    <a:cubicBezTo>
                      <a:pt x="8" y="69"/>
                      <a:pt x="4" y="68"/>
                      <a:pt x="0" y="68"/>
                    </a:cubicBezTo>
                    <a:cubicBezTo>
                      <a:pt x="1" y="70"/>
                      <a:pt x="3" y="71"/>
                      <a:pt x="4" y="73"/>
                    </a:cubicBezTo>
                    <a:cubicBezTo>
                      <a:pt x="5" y="75"/>
                      <a:pt x="8" y="78"/>
                      <a:pt x="12" y="79"/>
                    </a:cubicBezTo>
                    <a:cubicBezTo>
                      <a:pt x="16" y="81"/>
                      <a:pt x="14" y="88"/>
                      <a:pt x="16" y="88"/>
                    </a:cubicBezTo>
                    <a:cubicBezTo>
                      <a:pt x="18" y="89"/>
                      <a:pt x="20" y="94"/>
                      <a:pt x="18" y="94"/>
                    </a:cubicBezTo>
                    <a:cubicBezTo>
                      <a:pt x="15" y="95"/>
                      <a:pt x="13" y="95"/>
                      <a:pt x="10" y="97"/>
                    </a:cubicBezTo>
                    <a:cubicBezTo>
                      <a:pt x="8" y="98"/>
                      <a:pt x="5" y="101"/>
                      <a:pt x="5" y="105"/>
                    </a:cubicBezTo>
                    <a:cubicBezTo>
                      <a:pt x="5" y="105"/>
                      <a:pt x="6" y="106"/>
                      <a:pt x="6" y="107"/>
                    </a:cubicBezTo>
                    <a:cubicBezTo>
                      <a:pt x="12" y="107"/>
                      <a:pt x="20" y="107"/>
                      <a:pt x="21" y="106"/>
                    </a:cubicBezTo>
                    <a:cubicBezTo>
                      <a:pt x="22" y="104"/>
                      <a:pt x="25" y="104"/>
                      <a:pt x="27" y="105"/>
                    </a:cubicBezTo>
                    <a:cubicBezTo>
                      <a:pt x="29" y="106"/>
                      <a:pt x="37" y="107"/>
                      <a:pt x="40" y="105"/>
                    </a:cubicBezTo>
                    <a:cubicBezTo>
                      <a:pt x="44" y="103"/>
                      <a:pt x="46" y="105"/>
                      <a:pt x="46" y="107"/>
                    </a:cubicBezTo>
                    <a:cubicBezTo>
                      <a:pt x="46" y="109"/>
                      <a:pt x="48" y="109"/>
                      <a:pt x="50" y="111"/>
                    </a:cubicBezTo>
                    <a:cubicBezTo>
                      <a:pt x="52" y="113"/>
                      <a:pt x="50" y="115"/>
                      <a:pt x="52" y="117"/>
                    </a:cubicBezTo>
                    <a:cubicBezTo>
                      <a:pt x="53" y="118"/>
                      <a:pt x="55" y="118"/>
                      <a:pt x="59" y="120"/>
                    </a:cubicBezTo>
                    <a:cubicBezTo>
                      <a:pt x="59" y="120"/>
                      <a:pt x="59" y="120"/>
                      <a:pt x="6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2" y="118"/>
                      <a:pt x="63" y="114"/>
                      <a:pt x="68" y="115"/>
                    </a:cubicBezTo>
                    <a:cubicBezTo>
                      <a:pt x="73" y="116"/>
                      <a:pt x="72" y="114"/>
                      <a:pt x="75" y="114"/>
                    </a:cubicBezTo>
                    <a:cubicBezTo>
                      <a:pt x="78" y="115"/>
                      <a:pt x="80" y="115"/>
                      <a:pt x="81" y="113"/>
                    </a:cubicBezTo>
                    <a:cubicBezTo>
                      <a:pt x="83" y="111"/>
                      <a:pt x="80" y="107"/>
                      <a:pt x="78" y="106"/>
                    </a:cubicBezTo>
                    <a:cubicBezTo>
                      <a:pt x="77" y="104"/>
                      <a:pt x="75" y="100"/>
                      <a:pt x="75" y="97"/>
                    </a:cubicBezTo>
                    <a:cubicBezTo>
                      <a:pt x="75" y="94"/>
                      <a:pt x="70" y="94"/>
                      <a:pt x="70" y="92"/>
                    </a:cubicBezTo>
                    <a:cubicBezTo>
                      <a:pt x="70" y="89"/>
                      <a:pt x="75" y="85"/>
                      <a:pt x="76" y="84"/>
                    </a:cubicBezTo>
                    <a:cubicBezTo>
                      <a:pt x="77" y="83"/>
                      <a:pt x="81" y="86"/>
                      <a:pt x="82" y="85"/>
                    </a:cubicBezTo>
                    <a:cubicBezTo>
                      <a:pt x="83" y="83"/>
                      <a:pt x="86" y="84"/>
                      <a:pt x="87" y="84"/>
                    </a:cubicBezTo>
                    <a:cubicBezTo>
                      <a:pt x="89" y="85"/>
                      <a:pt x="91" y="81"/>
                      <a:pt x="92" y="78"/>
                    </a:cubicBezTo>
                    <a:cubicBezTo>
                      <a:pt x="92" y="75"/>
                      <a:pt x="97" y="75"/>
                      <a:pt x="98" y="74"/>
                    </a:cubicBezTo>
                    <a:cubicBezTo>
                      <a:pt x="99" y="73"/>
                      <a:pt x="101" y="67"/>
                      <a:pt x="102" y="66"/>
                    </a:cubicBezTo>
                    <a:cubicBezTo>
                      <a:pt x="102" y="64"/>
                      <a:pt x="106" y="65"/>
                      <a:pt x="106" y="62"/>
                    </a:cubicBezTo>
                    <a:cubicBezTo>
                      <a:pt x="106" y="58"/>
                      <a:pt x="108" y="58"/>
                      <a:pt x="110" y="57"/>
                    </a:cubicBezTo>
                    <a:cubicBezTo>
                      <a:pt x="112" y="57"/>
                      <a:pt x="111" y="54"/>
                      <a:pt x="112" y="51"/>
                    </a:cubicBezTo>
                    <a:cubicBezTo>
                      <a:pt x="112" y="49"/>
                      <a:pt x="113" y="46"/>
                      <a:pt x="116" y="45"/>
                    </a:cubicBezTo>
                    <a:cubicBezTo>
                      <a:pt x="118" y="45"/>
                      <a:pt x="115" y="41"/>
                      <a:pt x="112" y="42"/>
                    </a:cubicBezTo>
                    <a:cubicBezTo>
                      <a:pt x="109" y="42"/>
                      <a:pt x="107" y="34"/>
                      <a:pt x="107" y="34"/>
                    </a:cubicBezTo>
                    <a:cubicBezTo>
                      <a:pt x="107" y="34"/>
                      <a:pt x="108" y="27"/>
                      <a:pt x="106" y="26"/>
                    </a:cubicBezTo>
                    <a:cubicBezTo>
                      <a:pt x="104" y="26"/>
                      <a:pt x="107" y="22"/>
                      <a:pt x="110" y="22"/>
                    </a:cubicBezTo>
                    <a:cubicBezTo>
                      <a:pt x="114" y="22"/>
                      <a:pt x="120" y="26"/>
                      <a:pt x="122" y="24"/>
                    </a:cubicBezTo>
                    <a:cubicBezTo>
                      <a:pt x="124" y="23"/>
                      <a:pt x="129" y="22"/>
                      <a:pt x="130" y="21"/>
                    </a:cubicBezTo>
                    <a:cubicBezTo>
                      <a:pt x="131" y="21"/>
                      <a:pt x="132" y="18"/>
                      <a:pt x="133" y="16"/>
                    </a:cubicBezTo>
                    <a:cubicBezTo>
                      <a:pt x="132" y="15"/>
                      <a:pt x="129" y="14"/>
                      <a:pt x="127" y="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177">
                <a:extLst>
                  <a:ext uri="{FF2B5EF4-FFF2-40B4-BE49-F238E27FC236}">
                    <a16:creationId xmlns:a16="http://schemas.microsoft.com/office/drawing/2014/main" id="{FB4F6055-8FEC-4DD2-B292-5892B155AC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3784" y="3980637"/>
                <a:ext cx="851959" cy="311172"/>
              </a:xfrm>
              <a:custGeom>
                <a:avLst/>
                <a:gdLst>
                  <a:gd name="T0" fmla="*/ 27 w 370"/>
                  <a:gd name="T1" fmla="*/ 57 h 135"/>
                  <a:gd name="T2" fmla="*/ 105 w 370"/>
                  <a:gd name="T3" fmla="*/ 72 h 135"/>
                  <a:gd name="T4" fmla="*/ 16 w 370"/>
                  <a:gd name="T5" fmla="*/ 37 h 135"/>
                  <a:gd name="T6" fmla="*/ 199 w 370"/>
                  <a:gd name="T7" fmla="*/ 95 h 135"/>
                  <a:gd name="T8" fmla="*/ 207 w 370"/>
                  <a:gd name="T9" fmla="*/ 76 h 135"/>
                  <a:gd name="T10" fmla="*/ 219 w 370"/>
                  <a:gd name="T11" fmla="*/ 79 h 135"/>
                  <a:gd name="T12" fmla="*/ 227 w 370"/>
                  <a:gd name="T13" fmla="*/ 54 h 135"/>
                  <a:gd name="T14" fmla="*/ 227 w 370"/>
                  <a:gd name="T15" fmla="*/ 45 h 135"/>
                  <a:gd name="T16" fmla="*/ 212 w 370"/>
                  <a:gd name="T17" fmla="*/ 38 h 135"/>
                  <a:gd name="T18" fmla="*/ 190 w 370"/>
                  <a:gd name="T19" fmla="*/ 69 h 135"/>
                  <a:gd name="T20" fmla="*/ 88 w 370"/>
                  <a:gd name="T21" fmla="*/ 75 h 135"/>
                  <a:gd name="T22" fmla="*/ 85 w 370"/>
                  <a:gd name="T23" fmla="*/ 62 h 135"/>
                  <a:gd name="T24" fmla="*/ 82 w 370"/>
                  <a:gd name="T25" fmla="*/ 68 h 135"/>
                  <a:gd name="T26" fmla="*/ 68 w 370"/>
                  <a:gd name="T27" fmla="*/ 51 h 135"/>
                  <a:gd name="T28" fmla="*/ 56 w 370"/>
                  <a:gd name="T29" fmla="*/ 36 h 135"/>
                  <a:gd name="T30" fmla="*/ 38 w 370"/>
                  <a:gd name="T31" fmla="*/ 24 h 135"/>
                  <a:gd name="T32" fmla="*/ 2 w 370"/>
                  <a:gd name="T33" fmla="*/ 3 h 135"/>
                  <a:gd name="T34" fmla="*/ 33 w 370"/>
                  <a:gd name="T35" fmla="*/ 46 h 135"/>
                  <a:gd name="T36" fmla="*/ 71 w 370"/>
                  <a:gd name="T37" fmla="*/ 91 h 135"/>
                  <a:gd name="T38" fmla="*/ 87 w 370"/>
                  <a:gd name="T39" fmla="*/ 84 h 135"/>
                  <a:gd name="T40" fmla="*/ 266 w 370"/>
                  <a:gd name="T41" fmla="*/ 37 h 135"/>
                  <a:gd name="T42" fmla="*/ 268 w 370"/>
                  <a:gd name="T43" fmla="*/ 46 h 135"/>
                  <a:gd name="T44" fmla="*/ 249 w 370"/>
                  <a:gd name="T45" fmla="*/ 75 h 135"/>
                  <a:gd name="T46" fmla="*/ 198 w 370"/>
                  <a:gd name="T47" fmla="*/ 119 h 135"/>
                  <a:gd name="T48" fmla="*/ 230 w 370"/>
                  <a:gd name="T49" fmla="*/ 115 h 135"/>
                  <a:gd name="T50" fmla="*/ 276 w 370"/>
                  <a:gd name="T51" fmla="*/ 76 h 135"/>
                  <a:gd name="T52" fmla="*/ 156 w 370"/>
                  <a:gd name="T53" fmla="*/ 113 h 135"/>
                  <a:gd name="T54" fmla="*/ 140 w 370"/>
                  <a:gd name="T55" fmla="*/ 105 h 135"/>
                  <a:gd name="T56" fmla="*/ 88 w 370"/>
                  <a:gd name="T57" fmla="*/ 98 h 135"/>
                  <a:gd name="T58" fmla="*/ 94 w 370"/>
                  <a:gd name="T59" fmla="*/ 109 h 135"/>
                  <a:gd name="T60" fmla="*/ 144 w 370"/>
                  <a:gd name="T61" fmla="*/ 117 h 135"/>
                  <a:gd name="T62" fmla="*/ 156 w 370"/>
                  <a:gd name="T63" fmla="*/ 113 h 135"/>
                  <a:gd name="T64" fmla="*/ 323 w 370"/>
                  <a:gd name="T65" fmla="*/ 76 h 135"/>
                  <a:gd name="T66" fmla="*/ 289 w 370"/>
                  <a:gd name="T67" fmla="*/ 59 h 135"/>
                  <a:gd name="T68" fmla="*/ 310 w 370"/>
                  <a:gd name="T69" fmla="*/ 67 h 135"/>
                  <a:gd name="T70" fmla="*/ 298 w 370"/>
                  <a:gd name="T71" fmla="*/ 72 h 135"/>
                  <a:gd name="T72" fmla="*/ 317 w 370"/>
                  <a:gd name="T73" fmla="*/ 81 h 135"/>
                  <a:gd name="T74" fmla="*/ 351 w 370"/>
                  <a:gd name="T75" fmla="*/ 102 h 135"/>
                  <a:gd name="T76" fmla="*/ 362 w 370"/>
                  <a:gd name="T77" fmla="*/ 115 h 135"/>
                  <a:gd name="T78" fmla="*/ 343 w 370"/>
                  <a:gd name="T79" fmla="*/ 61 h 135"/>
                  <a:gd name="T80" fmla="*/ 236 w 370"/>
                  <a:gd name="T81" fmla="*/ 125 h 135"/>
                  <a:gd name="T82" fmla="*/ 240 w 370"/>
                  <a:gd name="T83" fmla="*/ 127 h 135"/>
                  <a:gd name="T84" fmla="*/ 242 w 370"/>
                  <a:gd name="T85" fmla="*/ 124 h 135"/>
                  <a:gd name="T86" fmla="*/ 178 w 370"/>
                  <a:gd name="T87" fmla="*/ 48 h 135"/>
                  <a:gd name="T88" fmla="*/ 183 w 370"/>
                  <a:gd name="T89" fmla="*/ 28 h 135"/>
                  <a:gd name="T90" fmla="*/ 182 w 370"/>
                  <a:gd name="T91" fmla="*/ 14 h 135"/>
                  <a:gd name="T92" fmla="*/ 161 w 370"/>
                  <a:gd name="T93" fmla="*/ 25 h 135"/>
                  <a:gd name="T94" fmla="*/ 144 w 370"/>
                  <a:gd name="T95" fmla="*/ 36 h 135"/>
                  <a:gd name="T96" fmla="*/ 118 w 370"/>
                  <a:gd name="T97" fmla="*/ 37 h 135"/>
                  <a:gd name="T98" fmla="*/ 110 w 370"/>
                  <a:gd name="T99" fmla="*/ 43 h 135"/>
                  <a:gd name="T100" fmla="*/ 129 w 370"/>
                  <a:gd name="T101" fmla="*/ 73 h 135"/>
                  <a:gd name="T102" fmla="*/ 156 w 370"/>
                  <a:gd name="T103" fmla="*/ 80 h 135"/>
                  <a:gd name="T104" fmla="*/ 192 w 370"/>
                  <a:gd name="T105" fmla="*/ 127 h 135"/>
                  <a:gd name="T106" fmla="*/ 192 w 370"/>
                  <a:gd name="T107" fmla="*/ 127 h 135"/>
                  <a:gd name="T108" fmla="*/ 168 w 370"/>
                  <a:gd name="T109" fmla="*/ 120 h 135"/>
                  <a:gd name="T110" fmla="*/ 180 w 370"/>
                  <a:gd name="T111" fmla="*/ 11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0" h="135">
                    <a:moveTo>
                      <a:pt x="27" y="57"/>
                    </a:moveTo>
                    <a:cubicBezTo>
                      <a:pt x="27" y="58"/>
                      <a:pt x="30" y="63"/>
                      <a:pt x="31" y="62"/>
                    </a:cubicBezTo>
                    <a:cubicBezTo>
                      <a:pt x="33" y="60"/>
                      <a:pt x="29" y="53"/>
                      <a:pt x="27" y="57"/>
                    </a:cubicBezTo>
                    <a:close/>
                    <a:moveTo>
                      <a:pt x="105" y="72"/>
                    </a:moveTo>
                    <a:cubicBezTo>
                      <a:pt x="105" y="70"/>
                      <a:pt x="99" y="71"/>
                      <a:pt x="101" y="74"/>
                    </a:cubicBezTo>
                    <a:cubicBezTo>
                      <a:pt x="103" y="77"/>
                      <a:pt x="105" y="74"/>
                      <a:pt x="105" y="72"/>
                    </a:cubicBezTo>
                    <a:close/>
                    <a:moveTo>
                      <a:pt x="16" y="37"/>
                    </a:moveTo>
                    <a:cubicBezTo>
                      <a:pt x="15" y="39"/>
                      <a:pt x="18" y="46"/>
                      <a:pt x="21" y="43"/>
                    </a:cubicBezTo>
                    <a:cubicBezTo>
                      <a:pt x="24" y="40"/>
                      <a:pt x="16" y="34"/>
                      <a:pt x="16" y="37"/>
                    </a:cubicBezTo>
                    <a:close/>
                    <a:moveTo>
                      <a:pt x="195" y="77"/>
                    </a:moveTo>
                    <a:cubicBezTo>
                      <a:pt x="199" y="78"/>
                      <a:pt x="198" y="83"/>
                      <a:pt x="198" y="86"/>
                    </a:cubicBezTo>
                    <a:cubicBezTo>
                      <a:pt x="197" y="89"/>
                      <a:pt x="196" y="96"/>
                      <a:pt x="199" y="95"/>
                    </a:cubicBezTo>
                    <a:cubicBezTo>
                      <a:pt x="202" y="94"/>
                      <a:pt x="205" y="89"/>
                      <a:pt x="203" y="87"/>
                    </a:cubicBezTo>
                    <a:cubicBezTo>
                      <a:pt x="201" y="86"/>
                      <a:pt x="201" y="75"/>
                      <a:pt x="202" y="73"/>
                    </a:cubicBezTo>
                    <a:cubicBezTo>
                      <a:pt x="203" y="70"/>
                      <a:pt x="209" y="72"/>
                      <a:pt x="207" y="76"/>
                    </a:cubicBezTo>
                    <a:cubicBezTo>
                      <a:pt x="205" y="80"/>
                      <a:pt x="211" y="80"/>
                      <a:pt x="211" y="84"/>
                    </a:cubicBezTo>
                    <a:cubicBezTo>
                      <a:pt x="211" y="89"/>
                      <a:pt x="215" y="86"/>
                      <a:pt x="218" y="85"/>
                    </a:cubicBezTo>
                    <a:cubicBezTo>
                      <a:pt x="222" y="84"/>
                      <a:pt x="222" y="82"/>
                      <a:pt x="219" y="79"/>
                    </a:cubicBezTo>
                    <a:cubicBezTo>
                      <a:pt x="216" y="76"/>
                      <a:pt x="221" y="72"/>
                      <a:pt x="217" y="70"/>
                    </a:cubicBezTo>
                    <a:cubicBezTo>
                      <a:pt x="214" y="67"/>
                      <a:pt x="211" y="64"/>
                      <a:pt x="215" y="63"/>
                    </a:cubicBezTo>
                    <a:cubicBezTo>
                      <a:pt x="218" y="62"/>
                      <a:pt x="228" y="56"/>
                      <a:pt x="227" y="54"/>
                    </a:cubicBezTo>
                    <a:cubicBezTo>
                      <a:pt x="226" y="52"/>
                      <a:pt x="212" y="55"/>
                      <a:pt x="210" y="59"/>
                    </a:cubicBezTo>
                    <a:cubicBezTo>
                      <a:pt x="209" y="63"/>
                      <a:pt x="199" y="58"/>
                      <a:pt x="200" y="51"/>
                    </a:cubicBezTo>
                    <a:cubicBezTo>
                      <a:pt x="202" y="44"/>
                      <a:pt x="221" y="42"/>
                      <a:pt x="227" y="45"/>
                    </a:cubicBezTo>
                    <a:cubicBezTo>
                      <a:pt x="233" y="48"/>
                      <a:pt x="239" y="41"/>
                      <a:pt x="241" y="37"/>
                    </a:cubicBezTo>
                    <a:cubicBezTo>
                      <a:pt x="243" y="33"/>
                      <a:pt x="236" y="37"/>
                      <a:pt x="232" y="40"/>
                    </a:cubicBezTo>
                    <a:cubicBezTo>
                      <a:pt x="228" y="43"/>
                      <a:pt x="218" y="40"/>
                      <a:pt x="212" y="38"/>
                    </a:cubicBezTo>
                    <a:cubicBezTo>
                      <a:pt x="207" y="36"/>
                      <a:pt x="207" y="41"/>
                      <a:pt x="202" y="42"/>
                    </a:cubicBezTo>
                    <a:cubicBezTo>
                      <a:pt x="198" y="43"/>
                      <a:pt x="199" y="53"/>
                      <a:pt x="197" y="54"/>
                    </a:cubicBezTo>
                    <a:cubicBezTo>
                      <a:pt x="195" y="55"/>
                      <a:pt x="195" y="62"/>
                      <a:pt x="190" y="69"/>
                    </a:cubicBezTo>
                    <a:cubicBezTo>
                      <a:pt x="186" y="76"/>
                      <a:pt x="192" y="77"/>
                      <a:pt x="195" y="77"/>
                    </a:cubicBezTo>
                    <a:close/>
                    <a:moveTo>
                      <a:pt x="87" y="84"/>
                    </a:moveTo>
                    <a:cubicBezTo>
                      <a:pt x="86" y="80"/>
                      <a:pt x="88" y="77"/>
                      <a:pt x="88" y="75"/>
                    </a:cubicBezTo>
                    <a:cubicBezTo>
                      <a:pt x="88" y="74"/>
                      <a:pt x="89" y="73"/>
                      <a:pt x="91" y="73"/>
                    </a:cubicBezTo>
                    <a:cubicBezTo>
                      <a:pt x="93" y="74"/>
                      <a:pt x="93" y="69"/>
                      <a:pt x="91" y="68"/>
                    </a:cubicBezTo>
                    <a:cubicBezTo>
                      <a:pt x="90" y="68"/>
                      <a:pt x="89" y="62"/>
                      <a:pt x="85" y="62"/>
                    </a:cubicBezTo>
                    <a:cubicBezTo>
                      <a:pt x="81" y="62"/>
                      <a:pt x="81" y="65"/>
                      <a:pt x="84" y="65"/>
                    </a:cubicBezTo>
                    <a:cubicBezTo>
                      <a:pt x="86" y="66"/>
                      <a:pt x="88" y="68"/>
                      <a:pt x="87" y="69"/>
                    </a:cubicBezTo>
                    <a:cubicBezTo>
                      <a:pt x="86" y="71"/>
                      <a:pt x="85" y="68"/>
                      <a:pt x="82" y="68"/>
                    </a:cubicBezTo>
                    <a:cubicBezTo>
                      <a:pt x="79" y="68"/>
                      <a:pt x="81" y="64"/>
                      <a:pt x="77" y="64"/>
                    </a:cubicBezTo>
                    <a:cubicBezTo>
                      <a:pt x="73" y="63"/>
                      <a:pt x="74" y="56"/>
                      <a:pt x="70" y="56"/>
                    </a:cubicBezTo>
                    <a:cubicBezTo>
                      <a:pt x="66" y="56"/>
                      <a:pt x="66" y="53"/>
                      <a:pt x="68" y="51"/>
                    </a:cubicBezTo>
                    <a:cubicBezTo>
                      <a:pt x="71" y="48"/>
                      <a:pt x="64" y="46"/>
                      <a:pt x="64" y="43"/>
                    </a:cubicBezTo>
                    <a:cubicBezTo>
                      <a:pt x="64" y="41"/>
                      <a:pt x="60" y="42"/>
                      <a:pt x="60" y="40"/>
                    </a:cubicBezTo>
                    <a:cubicBezTo>
                      <a:pt x="60" y="37"/>
                      <a:pt x="58" y="39"/>
                      <a:pt x="56" y="36"/>
                    </a:cubicBezTo>
                    <a:cubicBezTo>
                      <a:pt x="54" y="33"/>
                      <a:pt x="53" y="36"/>
                      <a:pt x="51" y="33"/>
                    </a:cubicBezTo>
                    <a:cubicBezTo>
                      <a:pt x="49" y="31"/>
                      <a:pt x="46" y="30"/>
                      <a:pt x="45" y="31"/>
                    </a:cubicBezTo>
                    <a:cubicBezTo>
                      <a:pt x="43" y="31"/>
                      <a:pt x="39" y="28"/>
                      <a:pt x="38" y="24"/>
                    </a:cubicBezTo>
                    <a:cubicBezTo>
                      <a:pt x="37" y="21"/>
                      <a:pt x="26" y="16"/>
                      <a:pt x="24" y="12"/>
                    </a:cubicBezTo>
                    <a:cubicBezTo>
                      <a:pt x="23" y="8"/>
                      <a:pt x="19" y="6"/>
                      <a:pt x="12" y="6"/>
                    </a:cubicBezTo>
                    <a:cubicBezTo>
                      <a:pt x="6" y="7"/>
                      <a:pt x="4" y="0"/>
                      <a:pt x="2" y="3"/>
                    </a:cubicBezTo>
                    <a:cubicBezTo>
                      <a:pt x="0" y="7"/>
                      <a:pt x="9" y="16"/>
                      <a:pt x="13" y="19"/>
                    </a:cubicBezTo>
                    <a:cubicBezTo>
                      <a:pt x="17" y="21"/>
                      <a:pt x="19" y="30"/>
                      <a:pt x="24" y="30"/>
                    </a:cubicBezTo>
                    <a:cubicBezTo>
                      <a:pt x="29" y="31"/>
                      <a:pt x="29" y="46"/>
                      <a:pt x="33" y="46"/>
                    </a:cubicBezTo>
                    <a:cubicBezTo>
                      <a:pt x="36" y="47"/>
                      <a:pt x="44" y="59"/>
                      <a:pt x="45" y="65"/>
                    </a:cubicBezTo>
                    <a:cubicBezTo>
                      <a:pt x="46" y="71"/>
                      <a:pt x="54" y="74"/>
                      <a:pt x="57" y="79"/>
                    </a:cubicBezTo>
                    <a:cubicBezTo>
                      <a:pt x="59" y="83"/>
                      <a:pt x="70" y="89"/>
                      <a:pt x="71" y="91"/>
                    </a:cubicBezTo>
                    <a:cubicBezTo>
                      <a:pt x="73" y="93"/>
                      <a:pt x="74" y="97"/>
                      <a:pt x="75" y="95"/>
                    </a:cubicBezTo>
                    <a:cubicBezTo>
                      <a:pt x="76" y="93"/>
                      <a:pt x="81" y="95"/>
                      <a:pt x="84" y="95"/>
                    </a:cubicBezTo>
                    <a:cubicBezTo>
                      <a:pt x="86" y="96"/>
                      <a:pt x="87" y="87"/>
                      <a:pt x="87" y="84"/>
                    </a:cubicBezTo>
                    <a:close/>
                    <a:moveTo>
                      <a:pt x="268" y="46"/>
                    </a:moveTo>
                    <a:cubicBezTo>
                      <a:pt x="274" y="46"/>
                      <a:pt x="271" y="43"/>
                      <a:pt x="271" y="40"/>
                    </a:cubicBezTo>
                    <a:cubicBezTo>
                      <a:pt x="271" y="36"/>
                      <a:pt x="266" y="39"/>
                      <a:pt x="266" y="37"/>
                    </a:cubicBezTo>
                    <a:cubicBezTo>
                      <a:pt x="266" y="36"/>
                      <a:pt x="265" y="29"/>
                      <a:pt x="261" y="34"/>
                    </a:cubicBezTo>
                    <a:cubicBezTo>
                      <a:pt x="257" y="40"/>
                      <a:pt x="262" y="53"/>
                      <a:pt x="265" y="52"/>
                    </a:cubicBezTo>
                    <a:cubicBezTo>
                      <a:pt x="268" y="51"/>
                      <a:pt x="263" y="45"/>
                      <a:pt x="268" y="46"/>
                    </a:cubicBezTo>
                    <a:close/>
                    <a:moveTo>
                      <a:pt x="249" y="75"/>
                    </a:moveTo>
                    <a:cubicBezTo>
                      <a:pt x="250" y="79"/>
                      <a:pt x="257" y="81"/>
                      <a:pt x="259" y="78"/>
                    </a:cubicBezTo>
                    <a:cubicBezTo>
                      <a:pt x="261" y="75"/>
                      <a:pt x="248" y="71"/>
                      <a:pt x="249" y="75"/>
                    </a:cubicBezTo>
                    <a:close/>
                    <a:moveTo>
                      <a:pt x="230" y="115"/>
                    </a:moveTo>
                    <a:cubicBezTo>
                      <a:pt x="224" y="114"/>
                      <a:pt x="219" y="119"/>
                      <a:pt x="213" y="117"/>
                    </a:cubicBezTo>
                    <a:cubicBezTo>
                      <a:pt x="207" y="114"/>
                      <a:pt x="197" y="117"/>
                      <a:pt x="198" y="119"/>
                    </a:cubicBezTo>
                    <a:cubicBezTo>
                      <a:pt x="199" y="121"/>
                      <a:pt x="205" y="121"/>
                      <a:pt x="211" y="121"/>
                    </a:cubicBezTo>
                    <a:cubicBezTo>
                      <a:pt x="217" y="122"/>
                      <a:pt x="223" y="118"/>
                      <a:pt x="227" y="118"/>
                    </a:cubicBezTo>
                    <a:cubicBezTo>
                      <a:pt x="232" y="118"/>
                      <a:pt x="236" y="116"/>
                      <a:pt x="230" y="115"/>
                    </a:cubicBezTo>
                    <a:close/>
                    <a:moveTo>
                      <a:pt x="281" y="72"/>
                    </a:moveTo>
                    <a:cubicBezTo>
                      <a:pt x="275" y="70"/>
                      <a:pt x="264" y="72"/>
                      <a:pt x="265" y="75"/>
                    </a:cubicBezTo>
                    <a:cubicBezTo>
                      <a:pt x="266" y="78"/>
                      <a:pt x="271" y="76"/>
                      <a:pt x="276" y="76"/>
                    </a:cubicBezTo>
                    <a:cubicBezTo>
                      <a:pt x="281" y="76"/>
                      <a:pt x="284" y="80"/>
                      <a:pt x="286" y="80"/>
                    </a:cubicBezTo>
                    <a:cubicBezTo>
                      <a:pt x="289" y="80"/>
                      <a:pt x="287" y="74"/>
                      <a:pt x="281" y="72"/>
                    </a:cubicBezTo>
                    <a:close/>
                    <a:moveTo>
                      <a:pt x="156" y="113"/>
                    </a:moveTo>
                    <a:cubicBezTo>
                      <a:pt x="155" y="110"/>
                      <a:pt x="146" y="113"/>
                      <a:pt x="142" y="111"/>
                    </a:cubicBezTo>
                    <a:cubicBezTo>
                      <a:pt x="137" y="109"/>
                      <a:pt x="147" y="107"/>
                      <a:pt x="150" y="105"/>
                    </a:cubicBezTo>
                    <a:cubicBezTo>
                      <a:pt x="153" y="103"/>
                      <a:pt x="148" y="103"/>
                      <a:pt x="140" y="105"/>
                    </a:cubicBezTo>
                    <a:cubicBezTo>
                      <a:pt x="133" y="107"/>
                      <a:pt x="124" y="100"/>
                      <a:pt x="124" y="103"/>
                    </a:cubicBezTo>
                    <a:cubicBezTo>
                      <a:pt x="123" y="106"/>
                      <a:pt x="110" y="102"/>
                      <a:pt x="106" y="99"/>
                    </a:cubicBezTo>
                    <a:cubicBezTo>
                      <a:pt x="103" y="97"/>
                      <a:pt x="90" y="94"/>
                      <a:pt x="88" y="98"/>
                    </a:cubicBezTo>
                    <a:cubicBezTo>
                      <a:pt x="85" y="103"/>
                      <a:pt x="83" y="99"/>
                      <a:pt x="84" y="103"/>
                    </a:cubicBezTo>
                    <a:cubicBezTo>
                      <a:pt x="85" y="106"/>
                      <a:pt x="88" y="104"/>
                      <a:pt x="90" y="104"/>
                    </a:cubicBezTo>
                    <a:cubicBezTo>
                      <a:pt x="92" y="104"/>
                      <a:pt x="91" y="108"/>
                      <a:pt x="94" y="109"/>
                    </a:cubicBezTo>
                    <a:cubicBezTo>
                      <a:pt x="97" y="109"/>
                      <a:pt x="107" y="112"/>
                      <a:pt x="108" y="110"/>
                    </a:cubicBezTo>
                    <a:cubicBezTo>
                      <a:pt x="109" y="108"/>
                      <a:pt x="119" y="110"/>
                      <a:pt x="124" y="114"/>
                    </a:cubicBezTo>
                    <a:cubicBezTo>
                      <a:pt x="128" y="118"/>
                      <a:pt x="139" y="118"/>
                      <a:pt x="144" y="117"/>
                    </a:cubicBezTo>
                    <a:cubicBezTo>
                      <a:pt x="148" y="116"/>
                      <a:pt x="153" y="120"/>
                      <a:pt x="154" y="118"/>
                    </a:cubicBezTo>
                    <a:cubicBezTo>
                      <a:pt x="156" y="115"/>
                      <a:pt x="159" y="121"/>
                      <a:pt x="164" y="118"/>
                    </a:cubicBezTo>
                    <a:cubicBezTo>
                      <a:pt x="168" y="114"/>
                      <a:pt x="156" y="116"/>
                      <a:pt x="156" y="113"/>
                    </a:cubicBezTo>
                    <a:close/>
                    <a:moveTo>
                      <a:pt x="343" y="61"/>
                    </a:moveTo>
                    <a:cubicBezTo>
                      <a:pt x="339" y="61"/>
                      <a:pt x="339" y="67"/>
                      <a:pt x="336" y="67"/>
                    </a:cubicBezTo>
                    <a:cubicBezTo>
                      <a:pt x="333" y="67"/>
                      <a:pt x="328" y="74"/>
                      <a:pt x="323" y="76"/>
                    </a:cubicBezTo>
                    <a:cubicBezTo>
                      <a:pt x="317" y="78"/>
                      <a:pt x="317" y="59"/>
                      <a:pt x="314" y="56"/>
                    </a:cubicBezTo>
                    <a:cubicBezTo>
                      <a:pt x="311" y="52"/>
                      <a:pt x="297" y="49"/>
                      <a:pt x="296" y="53"/>
                    </a:cubicBezTo>
                    <a:cubicBezTo>
                      <a:pt x="294" y="57"/>
                      <a:pt x="289" y="55"/>
                      <a:pt x="289" y="59"/>
                    </a:cubicBezTo>
                    <a:cubicBezTo>
                      <a:pt x="288" y="62"/>
                      <a:pt x="290" y="61"/>
                      <a:pt x="293" y="61"/>
                    </a:cubicBezTo>
                    <a:cubicBezTo>
                      <a:pt x="296" y="61"/>
                      <a:pt x="296" y="63"/>
                      <a:pt x="298" y="66"/>
                    </a:cubicBezTo>
                    <a:cubicBezTo>
                      <a:pt x="299" y="69"/>
                      <a:pt x="308" y="67"/>
                      <a:pt x="310" y="67"/>
                    </a:cubicBezTo>
                    <a:cubicBezTo>
                      <a:pt x="313" y="67"/>
                      <a:pt x="314" y="71"/>
                      <a:pt x="310" y="69"/>
                    </a:cubicBezTo>
                    <a:cubicBezTo>
                      <a:pt x="306" y="68"/>
                      <a:pt x="306" y="71"/>
                      <a:pt x="303" y="70"/>
                    </a:cubicBezTo>
                    <a:cubicBezTo>
                      <a:pt x="300" y="70"/>
                      <a:pt x="296" y="70"/>
                      <a:pt x="298" y="72"/>
                    </a:cubicBezTo>
                    <a:cubicBezTo>
                      <a:pt x="300" y="73"/>
                      <a:pt x="303" y="75"/>
                      <a:pt x="303" y="79"/>
                    </a:cubicBezTo>
                    <a:cubicBezTo>
                      <a:pt x="303" y="83"/>
                      <a:pt x="309" y="82"/>
                      <a:pt x="309" y="79"/>
                    </a:cubicBezTo>
                    <a:cubicBezTo>
                      <a:pt x="309" y="76"/>
                      <a:pt x="311" y="80"/>
                      <a:pt x="317" y="81"/>
                    </a:cubicBezTo>
                    <a:cubicBezTo>
                      <a:pt x="322" y="83"/>
                      <a:pt x="319" y="85"/>
                      <a:pt x="324" y="85"/>
                    </a:cubicBezTo>
                    <a:cubicBezTo>
                      <a:pt x="329" y="85"/>
                      <a:pt x="342" y="89"/>
                      <a:pt x="347" y="93"/>
                    </a:cubicBezTo>
                    <a:cubicBezTo>
                      <a:pt x="351" y="96"/>
                      <a:pt x="348" y="99"/>
                      <a:pt x="351" y="102"/>
                    </a:cubicBezTo>
                    <a:cubicBezTo>
                      <a:pt x="354" y="105"/>
                      <a:pt x="355" y="109"/>
                      <a:pt x="351" y="109"/>
                    </a:cubicBezTo>
                    <a:cubicBezTo>
                      <a:pt x="347" y="109"/>
                      <a:pt x="342" y="114"/>
                      <a:pt x="343" y="116"/>
                    </a:cubicBezTo>
                    <a:cubicBezTo>
                      <a:pt x="344" y="118"/>
                      <a:pt x="358" y="115"/>
                      <a:pt x="362" y="115"/>
                    </a:cubicBezTo>
                    <a:cubicBezTo>
                      <a:pt x="364" y="115"/>
                      <a:pt x="366" y="119"/>
                      <a:pt x="370" y="121"/>
                    </a:cubicBezTo>
                    <a:cubicBezTo>
                      <a:pt x="370" y="71"/>
                      <a:pt x="370" y="71"/>
                      <a:pt x="370" y="71"/>
                    </a:cubicBezTo>
                    <a:cubicBezTo>
                      <a:pt x="360" y="67"/>
                      <a:pt x="346" y="61"/>
                      <a:pt x="343" y="61"/>
                    </a:cubicBezTo>
                    <a:close/>
                    <a:moveTo>
                      <a:pt x="240" y="121"/>
                    </a:moveTo>
                    <a:cubicBezTo>
                      <a:pt x="239" y="122"/>
                      <a:pt x="238" y="122"/>
                      <a:pt x="237" y="122"/>
                    </a:cubicBezTo>
                    <a:cubicBezTo>
                      <a:pt x="237" y="123"/>
                      <a:pt x="237" y="124"/>
                      <a:pt x="236" y="125"/>
                    </a:cubicBezTo>
                    <a:cubicBezTo>
                      <a:pt x="235" y="125"/>
                      <a:pt x="234" y="124"/>
                      <a:pt x="233" y="123"/>
                    </a:cubicBezTo>
                    <a:cubicBezTo>
                      <a:pt x="229" y="125"/>
                      <a:pt x="226" y="131"/>
                      <a:pt x="230" y="132"/>
                    </a:cubicBezTo>
                    <a:cubicBezTo>
                      <a:pt x="233" y="134"/>
                      <a:pt x="237" y="130"/>
                      <a:pt x="240" y="127"/>
                    </a:cubicBezTo>
                    <a:cubicBezTo>
                      <a:pt x="240" y="126"/>
                      <a:pt x="240" y="126"/>
                      <a:pt x="241" y="125"/>
                    </a:cubicBezTo>
                    <a:cubicBezTo>
                      <a:pt x="241" y="125"/>
                      <a:pt x="241" y="125"/>
                      <a:pt x="242" y="124"/>
                    </a:cubicBezTo>
                    <a:cubicBezTo>
                      <a:pt x="242" y="124"/>
                      <a:pt x="242" y="124"/>
                      <a:pt x="242" y="124"/>
                    </a:cubicBezTo>
                    <a:cubicBezTo>
                      <a:pt x="242" y="123"/>
                      <a:pt x="241" y="122"/>
                      <a:pt x="240" y="121"/>
                    </a:cubicBezTo>
                    <a:close/>
                    <a:moveTo>
                      <a:pt x="174" y="60"/>
                    </a:moveTo>
                    <a:cubicBezTo>
                      <a:pt x="178" y="57"/>
                      <a:pt x="179" y="52"/>
                      <a:pt x="178" y="48"/>
                    </a:cubicBezTo>
                    <a:cubicBezTo>
                      <a:pt x="178" y="43"/>
                      <a:pt x="189" y="43"/>
                      <a:pt x="191" y="41"/>
                    </a:cubicBezTo>
                    <a:cubicBezTo>
                      <a:pt x="192" y="39"/>
                      <a:pt x="188" y="36"/>
                      <a:pt x="185" y="34"/>
                    </a:cubicBezTo>
                    <a:cubicBezTo>
                      <a:pt x="182" y="33"/>
                      <a:pt x="185" y="30"/>
                      <a:pt x="183" y="28"/>
                    </a:cubicBezTo>
                    <a:cubicBezTo>
                      <a:pt x="180" y="26"/>
                      <a:pt x="177" y="21"/>
                      <a:pt x="180" y="21"/>
                    </a:cubicBezTo>
                    <a:cubicBezTo>
                      <a:pt x="183" y="21"/>
                      <a:pt x="178" y="16"/>
                      <a:pt x="180" y="15"/>
                    </a:cubicBezTo>
                    <a:cubicBezTo>
                      <a:pt x="181" y="15"/>
                      <a:pt x="181" y="14"/>
                      <a:pt x="182" y="14"/>
                    </a:cubicBezTo>
                    <a:cubicBezTo>
                      <a:pt x="180" y="13"/>
                      <a:pt x="179" y="13"/>
                      <a:pt x="178" y="13"/>
                    </a:cubicBezTo>
                    <a:cubicBezTo>
                      <a:pt x="174" y="13"/>
                      <a:pt x="165" y="12"/>
                      <a:pt x="165" y="18"/>
                    </a:cubicBezTo>
                    <a:cubicBezTo>
                      <a:pt x="166" y="24"/>
                      <a:pt x="160" y="22"/>
                      <a:pt x="161" y="25"/>
                    </a:cubicBezTo>
                    <a:cubicBezTo>
                      <a:pt x="161" y="29"/>
                      <a:pt x="158" y="29"/>
                      <a:pt x="158" y="33"/>
                    </a:cubicBezTo>
                    <a:cubicBezTo>
                      <a:pt x="159" y="37"/>
                      <a:pt x="156" y="35"/>
                      <a:pt x="151" y="38"/>
                    </a:cubicBezTo>
                    <a:cubicBezTo>
                      <a:pt x="146" y="40"/>
                      <a:pt x="148" y="36"/>
                      <a:pt x="144" y="36"/>
                    </a:cubicBezTo>
                    <a:cubicBezTo>
                      <a:pt x="139" y="36"/>
                      <a:pt x="138" y="39"/>
                      <a:pt x="135" y="40"/>
                    </a:cubicBezTo>
                    <a:cubicBezTo>
                      <a:pt x="133" y="41"/>
                      <a:pt x="127" y="39"/>
                      <a:pt x="125" y="41"/>
                    </a:cubicBezTo>
                    <a:cubicBezTo>
                      <a:pt x="123" y="42"/>
                      <a:pt x="120" y="37"/>
                      <a:pt x="118" y="37"/>
                    </a:cubicBezTo>
                    <a:cubicBezTo>
                      <a:pt x="117" y="37"/>
                      <a:pt x="116" y="35"/>
                      <a:pt x="116" y="32"/>
                    </a:cubicBezTo>
                    <a:cubicBezTo>
                      <a:pt x="116" y="32"/>
                      <a:pt x="115" y="32"/>
                      <a:pt x="115" y="32"/>
                    </a:cubicBezTo>
                    <a:cubicBezTo>
                      <a:pt x="112" y="32"/>
                      <a:pt x="107" y="40"/>
                      <a:pt x="110" y="43"/>
                    </a:cubicBezTo>
                    <a:cubicBezTo>
                      <a:pt x="113" y="46"/>
                      <a:pt x="112" y="52"/>
                      <a:pt x="114" y="54"/>
                    </a:cubicBezTo>
                    <a:cubicBezTo>
                      <a:pt x="116" y="57"/>
                      <a:pt x="121" y="57"/>
                      <a:pt x="121" y="62"/>
                    </a:cubicBezTo>
                    <a:cubicBezTo>
                      <a:pt x="121" y="67"/>
                      <a:pt x="125" y="75"/>
                      <a:pt x="129" y="73"/>
                    </a:cubicBezTo>
                    <a:cubicBezTo>
                      <a:pt x="132" y="71"/>
                      <a:pt x="134" y="74"/>
                      <a:pt x="135" y="76"/>
                    </a:cubicBezTo>
                    <a:cubicBezTo>
                      <a:pt x="136" y="78"/>
                      <a:pt x="143" y="75"/>
                      <a:pt x="146" y="75"/>
                    </a:cubicBezTo>
                    <a:cubicBezTo>
                      <a:pt x="148" y="75"/>
                      <a:pt x="155" y="77"/>
                      <a:pt x="156" y="80"/>
                    </a:cubicBezTo>
                    <a:cubicBezTo>
                      <a:pt x="156" y="83"/>
                      <a:pt x="163" y="80"/>
                      <a:pt x="168" y="78"/>
                    </a:cubicBezTo>
                    <a:cubicBezTo>
                      <a:pt x="172" y="76"/>
                      <a:pt x="169" y="63"/>
                      <a:pt x="174" y="60"/>
                    </a:cubicBezTo>
                    <a:close/>
                    <a:moveTo>
                      <a:pt x="192" y="127"/>
                    </a:moveTo>
                    <a:cubicBezTo>
                      <a:pt x="193" y="129"/>
                      <a:pt x="197" y="129"/>
                      <a:pt x="199" y="130"/>
                    </a:cubicBezTo>
                    <a:cubicBezTo>
                      <a:pt x="200" y="132"/>
                      <a:pt x="206" y="135"/>
                      <a:pt x="206" y="131"/>
                    </a:cubicBezTo>
                    <a:cubicBezTo>
                      <a:pt x="206" y="127"/>
                      <a:pt x="190" y="124"/>
                      <a:pt x="192" y="127"/>
                    </a:cubicBezTo>
                    <a:close/>
                    <a:moveTo>
                      <a:pt x="180" y="115"/>
                    </a:moveTo>
                    <a:cubicBezTo>
                      <a:pt x="179" y="117"/>
                      <a:pt x="175" y="118"/>
                      <a:pt x="172" y="116"/>
                    </a:cubicBezTo>
                    <a:cubicBezTo>
                      <a:pt x="170" y="114"/>
                      <a:pt x="167" y="118"/>
                      <a:pt x="168" y="120"/>
                    </a:cubicBezTo>
                    <a:cubicBezTo>
                      <a:pt x="169" y="121"/>
                      <a:pt x="174" y="125"/>
                      <a:pt x="180" y="122"/>
                    </a:cubicBezTo>
                    <a:cubicBezTo>
                      <a:pt x="186" y="119"/>
                      <a:pt x="190" y="122"/>
                      <a:pt x="192" y="119"/>
                    </a:cubicBezTo>
                    <a:cubicBezTo>
                      <a:pt x="193" y="116"/>
                      <a:pt x="181" y="113"/>
                      <a:pt x="180" y="1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178">
                <a:extLst>
                  <a:ext uri="{FF2B5EF4-FFF2-40B4-BE49-F238E27FC236}">
                    <a16:creationId xmlns:a16="http://schemas.microsoft.com/office/drawing/2014/main" id="{32E9B4A5-EB88-488D-B92A-C95CAF1DF6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00806" y="4242875"/>
                <a:ext cx="61482" cy="26349"/>
              </a:xfrm>
              <a:custGeom>
                <a:avLst/>
                <a:gdLst>
                  <a:gd name="T0" fmla="*/ 3 w 27"/>
                  <a:gd name="T1" fmla="*/ 9 h 11"/>
                  <a:gd name="T2" fmla="*/ 0 w 27"/>
                  <a:gd name="T3" fmla="*/ 9 h 11"/>
                  <a:gd name="T4" fmla="*/ 3 w 27"/>
                  <a:gd name="T5" fmla="*/ 11 h 11"/>
                  <a:gd name="T6" fmla="*/ 4 w 27"/>
                  <a:gd name="T7" fmla="*/ 8 h 11"/>
                  <a:gd name="T8" fmla="*/ 3 w 27"/>
                  <a:gd name="T9" fmla="*/ 9 h 11"/>
                  <a:gd name="T10" fmla="*/ 3 w 27"/>
                  <a:gd name="T11" fmla="*/ 9 h 11"/>
                  <a:gd name="T12" fmla="*/ 14 w 27"/>
                  <a:gd name="T13" fmla="*/ 2 h 11"/>
                  <a:gd name="T14" fmla="*/ 8 w 27"/>
                  <a:gd name="T15" fmla="*/ 7 h 11"/>
                  <a:gd name="T16" fmla="*/ 7 w 27"/>
                  <a:gd name="T17" fmla="*/ 7 h 11"/>
                  <a:gd name="T18" fmla="*/ 9 w 27"/>
                  <a:gd name="T19" fmla="*/ 10 h 11"/>
                  <a:gd name="T20" fmla="*/ 26 w 27"/>
                  <a:gd name="T21" fmla="*/ 2 h 11"/>
                  <a:gd name="T22" fmla="*/ 14 w 27"/>
                  <a:gd name="T2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1">
                    <a:moveTo>
                      <a:pt x="3" y="9"/>
                    </a:moveTo>
                    <a:cubicBezTo>
                      <a:pt x="2" y="9"/>
                      <a:pt x="1" y="9"/>
                      <a:pt x="0" y="9"/>
                    </a:cubicBezTo>
                    <a:cubicBezTo>
                      <a:pt x="1" y="10"/>
                      <a:pt x="2" y="11"/>
                      <a:pt x="3" y="11"/>
                    </a:cubicBezTo>
                    <a:cubicBezTo>
                      <a:pt x="4" y="10"/>
                      <a:pt x="4" y="9"/>
                      <a:pt x="4" y="8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  <a:moveTo>
                      <a:pt x="14" y="2"/>
                    </a:moveTo>
                    <a:cubicBezTo>
                      <a:pt x="11" y="2"/>
                      <a:pt x="10" y="5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8"/>
                      <a:pt x="9" y="9"/>
                      <a:pt x="9" y="10"/>
                    </a:cubicBezTo>
                    <a:cubicBezTo>
                      <a:pt x="14" y="7"/>
                      <a:pt x="26" y="4"/>
                      <a:pt x="26" y="2"/>
                    </a:cubicBezTo>
                    <a:cubicBezTo>
                      <a:pt x="27" y="0"/>
                      <a:pt x="19" y="3"/>
                      <a:pt x="14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79">
                <a:extLst>
                  <a:ext uri="{FF2B5EF4-FFF2-40B4-BE49-F238E27FC236}">
                    <a16:creationId xmlns:a16="http://schemas.microsoft.com/office/drawing/2014/main" id="{A064AA5A-9778-4DE1-A291-BEB08548DE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5187" y="3136207"/>
                <a:ext cx="214558" cy="233379"/>
              </a:xfrm>
              <a:custGeom>
                <a:avLst/>
                <a:gdLst>
                  <a:gd name="T0" fmla="*/ 65 w 93"/>
                  <a:gd name="T1" fmla="*/ 87 h 101"/>
                  <a:gd name="T2" fmla="*/ 55 w 93"/>
                  <a:gd name="T3" fmla="*/ 87 h 101"/>
                  <a:gd name="T4" fmla="*/ 48 w 93"/>
                  <a:gd name="T5" fmla="*/ 90 h 101"/>
                  <a:gd name="T6" fmla="*/ 57 w 93"/>
                  <a:gd name="T7" fmla="*/ 95 h 101"/>
                  <a:gd name="T8" fmla="*/ 66 w 93"/>
                  <a:gd name="T9" fmla="*/ 101 h 101"/>
                  <a:gd name="T10" fmla="*/ 68 w 93"/>
                  <a:gd name="T11" fmla="*/ 95 h 101"/>
                  <a:gd name="T12" fmla="*/ 71 w 93"/>
                  <a:gd name="T13" fmla="*/ 88 h 101"/>
                  <a:gd name="T14" fmla="*/ 65 w 93"/>
                  <a:gd name="T15" fmla="*/ 87 h 101"/>
                  <a:gd name="T16" fmla="*/ 19 w 93"/>
                  <a:gd name="T17" fmla="*/ 60 h 101"/>
                  <a:gd name="T18" fmla="*/ 13 w 93"/>
                  <a:gd name="T19" fmla="*/ 62 h 101"/>
                  <a:gd name="T20" fmla="*/ 16 w 93"/>
                  <a:gd name="T21" fmla="*/ 72 h 101"/>
                  <a:gd name="T22" fmla="*/ 19 w 93"/>
                  <a:gd name="T23" fmla="*/ 80 h 101"/>
                  <a:gd name="T24" fmla="*/ 25 w 93"/>
                  <a:gd name="T25" fmla="*/ 76 h 101"/>
                  <a:gd name="T26" fmla="*/ 26 w 93"/>
                  <a:gd name="T27" fmla="*/ 63 h 101"/>
                  <a:gd name="T28" fmla="*/ 19 w 93"/>
                  <a:gd name="T29" fmla="*/ 60 h 101"/>
                  <a:gd name="T30" fmla="*/ 77 w 93"/>
                  <a:gd name="T31" fmla="*/ 56 h 101"/>
                  <a:gd name="T32" fmla="*/ 71 w 93"/>
                  <a:gd name="T33" fmla="*/ 52 h 101"/>
                  <a:gd name="T34" fmla="*/ 59 w 93"/>
                  <a:gd name="T35" fmla="*/ 39 h 101"/>
                  <a:gd name="T36" fmla="*/ 47 w 93"/>
                  <a:gd name="T37" fmla="*/ 27 h 101"/>
                  <a:gd name="T38" fmla="*/ 47 w 93"/>
                  <a:gd name="T39" fmla="*/ 19 h 101"/>
                  <a:gd name="T40" fmla="*/ 51 w 93"/>
                  <a:gd name="T41" fmla="*/ 15 h 101"/>
                  <a:gd name="T42" fmla="*/ 51 w 93"/>
                  <a:gd name="T43" fmla="*/ 4 h 101"/>
                  <a:gd name="T44" fmla="*/ 47 w 93"/>
                  <a:gd name="T45" fmla="*/ 3 h 101"/>
                  <a:gd name="T46" fmla="*/ 46 w 93"/>
                  <a:gd name="T47" fmla="*/ 0 h 101"/>
                  <a:gd name="T48" fmla="*/ 39 w 93"/>
                  <a:gd name="T49" fmla="*/ 1 h 101"/>
                  <a:gd name="T50" fmla="*/ 34 w 93"/>
                  <a:gd name="T51" fmla="*/ 2 h 101"/>
                  <a:gd name="T52" fmla="*/ 33 w 93"/>
                  <a:gd name="T53" fmla="*/ 2 h 101"/>
                  <a:gd name="T54" fmla="*/ 32 w 93"/>
                  <a:gd name="T55" fmla="*/ 3 h 101"/>
                  <a:gd name="T56" fmla="*/ 31 w 93"/>
                  <a:gd name="T57" fmla="*/ 5 h 101"/>
                  <a:gd name="T58" fmla="*/ 28 w 93"/>
                  <a:gd name="T59" fmla="*/ 6 h 101"/>
                  <a:gd name="T60" fmla="*/ 24 w 93"/>
                  <a:gd name="T61" fmla="*/ 7 h 101"/>
                  <a:gd name="T62" fmla="*/ 22 w 93"/>
                  <a:gd name="T63" fmla="*/ 9 h 101"/>
                  <a:gd name="T64" fmla="*/ 19 w 93"/>
                  <a:gd name="T65" fmla="*/ 12 h 101"/>
                  <a:gd name="T66" fmla="*/ 15 w 93"/>
                  <a:gd name="T67" fmla="*/ 6 h 101"/>
                  <a:gd name="T68" fmla="*/ 11 w 93"/>
                  <a:gd name="T69" fmla="*/ 12 h 101"/>
                  <a:gd name="T70" fmla="*/ 4 w 93"/>
                  <a:gd name="T71" fmla="*/ 12 h 101"/>
                  <a:gd name="T72" fmla="*/ 5 w 93"/>
                  <a:gd name="T73" fmla="*/ 16 h 101"/>
                  <a:gd name="T74" fmla="*/ 3 w 93"/>
                  <a:gd name="T75" fmla="*/ 19 h 101"/>
                  <a:gd name="T76" fmla="*/ 2 w 93"/>
                  <a:gd name="T77" fmla="*/ 21 h 101"/>
                  <a:gd name="T78" fmla="*/ 4 w 93"/>
                  <a:gd name="T79" fmla="*/ 25 h 101"/>
                  <a:gd name="T80" fmla="*/ 6 w 93"/>
                  <a:gd name="T81" fmla="*/ 29 h 101"/>
                  <a:gd name="T82" fmla="*/ 10 w 93"/>
                  <a:gd name="T83" fmla="*/ 31 h 101"/>
                  <a:gd name="T84" fmla="*/ 9 w 93"/>
                  <a:gd name="T85" fmla="*/ 33 h 101"/>
                  <a:gd name="T86" fmla="*/ 13 w 93"/>
                  <a:gd name="T87" fmla="*/ 32 h 101"/>
                  <a:gd name="T88" fmla="*/ 18 w 93"/>
                  <a:gd name="T89" fmla="*/ 27 h 101"/>
                  <a:gd name="T90" fmla="*/ 29 w 93"/>
                  <a:gd name="T91" fmla="*/ 32 h 101"/>
                  <a:gd name="T92" fmla="*/ 32 w 93"/>
                  <a:gd name="T93" fmla="*/ 37 h 101"/>
                  <a:gd name="T94" fmla="*/ 40 w 93"/>
                  <a:gd name="T95" fmla="*/ 47 h 101"/>
                  <a:gd name="T96" fmla="*/ 50 w 93"/>
                  <a:gd name="T97" fmla="*/ 56 h 101"/>
                  <a:gd name="T98" fmla="*/ 58 w 93"/>
                  <a:gd name="T99" fmla="*/ 59 h 101"/>
                  <a:gd name="T100" fmla="*/ 65 w 93"/>
                  <a:gd name="T101" fmla="*/ 64 h 101"/>
                  <a:gd name="T102" fmla="*/ 71 w 93"/>
                  <a:gd name="T103" fmla="*/ 69 h 101"/>
                  <a:gd name="T104" fmla="*/ 74 w 93"/>
                  <a:gd name="T105" fmla="*/ 73 h 101"/>
                  <a:gd name="T106" fmla="*/ 74 w 93"/>
                  <a:gd name="T107" fmla="*/ 82 h 101"/>
                  <a:gd name="T108" fmla="*/ 74 w 93"/>
                  <a:gd name="T109" fmla="*/ 89 h 101"/>
                  <a:gd name="T110" fmla="*/ 78 w 93"/>
                  <a:gd name="T111" fmla="*/ 82 h 101"/>
                  <a:gd name="T112" fmla="*/ 83 w 93"/>
                  <a:gd name="T113" fmla="*/ 77 h 101"/>
                  <a:gd name="T114" fmla="*/ 79 w 93"/>
                  <a:gd name="T115" fmla="*/ 71 h 101"/>
                  <a:gd name="T116" fmla="*/ 87 w 93"/>
                  <a:gd name="T117" fmla="*/ 67 h 101"/>
                  <a:gd name="T118" fmla="*/ 93 w 93"/>
                  <a:gd name="T119" fmla="*/ 68 h 101"/>
                  <a:gd name="T120" fmla="*/ 77 w 93"/>
                  <a:gd name="T121" fmla="*/ 5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3" h="101">
                    <a:moveTo>
                      <a:pt x="65" y="87"/>
                    </a:moveTo>
                    <a:cubicBezTo>
                      <a:pt x="60" y="88"/>
                      <a:pt x="58" y="89"/>
                      <a:pt x="55" y="87"/>
                    </a:cubicBezTo>
                    <a:cubicBezTo>
                      <a:pt x="52" y="86"/>
                      <a:pt x="48" y="89"/>
                      <a:pt x="48" y="90"/>
                    </a:cubicBezTo>
                    <a:cubicBezTo>
                      <a:pt x="49" y="92"/>
                      <a:pt x="51" y="93"/>
                      <a:pt x="57" y="95"/>
                    </a:cubicBezTo>
                    <a:cubicBezTo>
                      <a:pt x="63" y="97"/>
                      <a:pt x="63" y="101"/>
                      <a:pt x="66" y="101"/>
                    </a:cubicBezTo>
                    <a:cubicBezTo>
                      <a:pt x="68" y="101"/>
                      <a:pt x="69" y="98"/>
                      <a:pt x="68" y="95"/>
                    </a:cubicBezTo>
                    <a:cubicBezTo>
                      <a:pt x="67" y="92"/>
                      <a:pt x="71" y="88"/>
                      <a:pt x="71" y="88"/>
                    </a:cubicBezTo>
                    <a:cubicBezTo>
                      <a:pt x="72" y="87"/>
                      <a:pt x="70" y="86"/>
                      <a:pt x="65" y="87"/>
                    </a:cubicBezTo>
                    <a:close/>
                    <a:moveTo>
                      <a:pt x="19" y="60"/>
                    </a:moveTo>
                    <a:cubicBezTo>
                      <a:pt x="16" y="63"/>
                      <a:pt x="14" y="60"/>
                      <a:pt x="13" y="62"/>
                    </a:cubicBezTo>
                    <a:cubicBezTo>
                      <a:pt x="12" y="64"/>
                      <a:pt x="17" y="67"/>
                      <a:pt x="16" y="72"/>
                    </a:cubicBezTo>
                    <a:cubicBezTo>
                      <a:pt x="15" y="77"/>
                      <a:pt x="17" y="83"/>
                      <a:pt x="19" y="80"/>
                    </a:cubicBezTo>
                    <a:cubicBezTo>
                      <a:pt x="22" y="77"/>
                      <a:pt x="23" y="78"/>
                      <a:pt x="25" y="76"/>
                    </a:cubicBezTo>
                    <a:cubicBezTo>
                      <a:pt x="26" y="74"/>
                      <a:pt x="25" y="67"/>
                      <a:pt x="26" y="63"/>
                    </a:cubicBezTo>
                    <a:cubicBezTo>
                      <a:pt x="27" y="60"/>
                      <a:pt x="21" y="58"/>
                      <a:pt x="19" y="60"/>
                    </a:cubicBezTo>
                    <a:close/>
                    <a:moveTo>
                      <a:pt x="77" y="56"/>
                    </a:moveTo>
                    <a:cubicBezTo>
                      <a:pt x="74" y="55"/>
                      <a:pt x="76" y="52"/>
                      <a:pt x="71" y="52"/>
                    </a:cubicBezTo>
                    <a:cubicBezTo>
                      <a:pt x="66" y="52"/>
                      <a:pt x="60" y="46"/>
                      <a:pt x="59" y="39"/>
                    </a:cubicBezTo>
                    <a:cubicBezTo>
                      <a:pt x="57" y="32"/>
                      <a:pt x="49" y="32"/>
                      <a:pt x="47" y="27"/>
                    </a:cubicBezTo>
                    <a:cubicBezTo>
                      <a:pt x="45" y="23"/>
                      <a:pt x="49" y="23"/>
                      <a:pt x="47" y="19"/>
                    </a:cubicBezTo>
                    <a:cubicBezTo>
                      <a:pt x="47" y="17"/>
                      <a:pt x="49" y="16"/>
                      <a:pt x="51" y="15"/>
                    </a:cubicBezTo>
                    <a:cubicBezTo>
                      <a:pt x="51" y="11"/>
                      <a:pt x="51" y="7"/>
                      <a:pt x="51" y="4"/>
                    </a:cubicBezTo>
                    <a:cubicBezTo>
                      <a:pt x="50" y="4"/>
                      <a:pt x="48" y="4"/>
                      <a:pt x="47" y="3"/>
                    </a:cubicBezTo>
                    <a:cubicBezTo>
                      <a:pt x="46" y="3"/>
                      <a:pt x="46" y="0"/>
                      <a:pt x="46" y="0"/>
                    </a:cubicBezTo>
                    <a:cubicBezTo>
                      <a:pt x="45" y="0"/>
                      <a:pt x="40" y="0"/>
                      <a:pt x="39" y="1"/>
                    </a:cubicBezTo>
                    <a:cubicBezTo>
                      <a:pt x="38" y="2"/>
                      <a:pt x="36" y="3"/>
                      <a:pt x="34" y="2"/>
                    </a:cubicBezTo>
                    <a:cubicBezTo>
                      <a:pt x="34" y="2"/>
                      <a:pt x="34" y="2"/>
                      <a:pt x="33" y="2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5"/>
                      <a:pt x="31" y="5"/>
                    </a:cubicBezTo>
                    <a:cubicBezTo>
                      <a:pt x="30" y="5"/>
                      <a:pt x="28" y="4"/>
                      <a:pt x="28" y="6"/>
                    </a:cubicBezTo>
                    <a:cubicBezTo>
                      <a:pt x="28" y="8"/>
                      <a:pt x="26" y="7"/>
                      <a:pt x="24" y="7"/>
                    </a:cubicBezTo>
                    <a:cubicBezTo>
                      <a:pt x="23" y="7"/>
                      <a:pt x="22" y="7"/>
                      <a:pt x="22" y="9"/>
                    </a:cubicBezTo>
                    <a:cubicBezTo>
                      <a:pt x="22" y="10"/>
                      <a:pt x="21" y="13"/>
                      <a:pt x="19" y="12"/>
                    </a:cubicBezTo>
                    <a:cubicBezTo>
                      <a:pt x="18" y="10"/>
                      <a:pt x="16" y="6"/>
                      <a:pt x="15" y="6"/>
                    </a:cubicBezTo>
                    <a:cubicBezTo>
                      <a:pt x="14" y="7"/>
                      <a:pt x="13" y="12"/>
                      <a:pt x="11" y="12"/>
                    </a:cubicBezTo>
                    <a:cubicBezTo>
                      <a:pt x="10" y="12"/>
                      <a:pt x="6" y="12"/>
                      <a:pt x="4" y="12"/>
                    </a:cubicBezTo>
                    <a:cubicBezTo>
                      <a:pt x="3" y="14"/>
                      <a:pt x="4" y="16"/>
                      <a:pt x="5" y="16"/>
                    </a:cubicBezTo>
                    <a:cubicBezTo>
                      <a:pt x="6" y="17"/>
                      <a:pt x="4" y="19"/>
                      <a:pt x="3" y="19"/>
                    </a:cubicBezTo>
                    <a:cubicBezTo>
                      <a:pt x="2" y="20"/>
                      <a:pt x="0" y="19"/>
                      <a:pt x="2" y="21"/>
                    </a:cubicBezTo>
                    <a:cubicBezTo>
                      <a:pt x="3" y="23"/>
                      <a:pt x="5" y="23"/>
                      <a:pt x="4" y="25"/>
                    </a:cubicBezTo>
                    <a:cubicBezTo>
                      <a:pt x="3" y="27"/>
                      <a:pt x="4" y="29"/>
                      <a:pt x="6" y="29"/>
                    </a:cubicBezTo>
                    <a:cubicBezTo>
                      <a:pt x="8" y="29"/>
                      <a:pt x="10" y="29"/>
                      <a:pt x="10" y="31"/>
                    </a:cubicBezTo>
                    <a:cubicBezTo>
                      <a:pt x="9" y="31"/>
                      <a:pt x="9" y="32"/>
                      <a:pt x="9" y="33"/>
                    </a:cubicBezTo>
                    <a:cubicBezTo>
                      <a:pt x="10" y="33"/>
                      <a:pt x="11" y="33"/>
                      <a:pt x="13" y="32"/>
                    </a:cubicBezTo>
                    <a:cubicBezTo>
                      <a:pt x="15" y="31"/>
                      <a:pt x="14" y="29"/>
                      <a:pt x="18" y="27"/>
                    </a:cubicBezTo>
                    <a:cubicBezTo>
                      <a:pt x="22" y="26"/>
                      <a:pt x="28" y="30"/>
                      <a:pt x="29" y="32"/>
                    </a:cubicBezTo>
                    <a:cubicBezTo>
                      <a:pt x="31" y="35"/>
                      <a:pt x="32" y="35"/>
                      <a:pt x="32" y="37"/>
                    </a:cubicBezTo>
                    <a:cubicBezTo>
                      <a:pt x="32" y="39"/>
                      <a:pt x="34" y="43"/>
                      <a:pt x="40" y="47"/>
                    </a:cubicBezTo>
                    <a:cubicBezTo>
                      <a:pt x="45" y="50"/>
                      <a:pt x="47" y="54"/>
                      <a:pt x="50" y="56"/>
                    </a:cubicBezTo>
                    <a:cubicBezTo>
                      <a:pt x="53" y="58"/>
                      <a:pt x="56" y="57"/>
                      <a:pt x="58" y="59"/>
                    </a:cubicBezTo>
                    <a:cubicBezTo>
                      <a:pt x="60" y="61"/>
                      <a:pt x="62" y="63"/>
                      <a:pt x="65" y="64"/>
                    </a:cubicBezTo>
                    <a:cubicBezTo>
                      <a:pt x="68" y="65"/>
                      <a:pt x="68" y="68"/>
                      <a:pt x="71" y="69"/>
                    </a:cubicBezTo>
                    <a:cubicBezTo>
                      <a:pt x="74" y="69"/>
                      <a:pt x="72" y="71"/>
                      <a:pt x="74" y="73"/>
                    </a:cubicBezTo>
                    <a:cubicBezTo>
                      <a:pt x="75" y="76"/>
                      <a:pt x="76" y="80"/>
                      <a:pt x="74" y="82"/>
                    </a:cubicBezTo>
                    <a:cubicBezTo>
                      <a:pt x="72" y="85"/>
                      <a:pt x="73" y="89"/>
                      <a:pt x="74" y="89"/>
                    </a:cubicBezTo>
                    <a:cubicBezTo>
                      <a:pt x="75" y="89"/>
                      <a:pt x="78" y="84"/>
                      <a:pt x="78" y="82"/>
                    </a:cubicBezTo>
                    <a:cubicBezTo>
                      <a:pt x="79" y="80"/>
                      <a:pt x="81" y="80"/>
                      <a:pt x="83" y="77"/>
                    </a:cubicBezTo>
                    <a:cubicBezTo>
                      <a:pt x="85" y="75"/>
                      <a:pt x="80" y="74"/>
                      <a:pt x="79" y="71"/>
                    </a:cubicBezTo>
                    <a:cubicBezTo>
                      <a:pt x="78" y="68"/>
                      <a:pt x="83" y="65"/>
                      <a:pt x="87" y="67"/>
                    </a:cubicBezTo>
                    <a:cubicBezTo>
                      <a:pt x="91" y="70"/>
                      <a:pt x="93" y="72"/>
                      <a:pt x="93" y="68"/>
                    </a:cubicBezTo>
                    <a:cubicBezTo>
                      <a:pt x="93" y="64"/>
                      <a:pt x="80" y="58"/>
                      <a:pt x="77" y="5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180">
                <a:extLst>
                  <a:ext uri="{FF2B5EF4-FFF2-40B4-BE49-F238E27FC236}">
                    <a16:creationId xmlns:a16="http://schemas.microsoft.com/office/drawing/2014/main" id="{5A01B7FC-AD3F-4747-87BA-9EACD78D3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9745" y="3221528"/>
                <a:ext cx="22585" cy="30113"/>
              </a:xfrm>
              <a:custGeom>
                <a:avLst/>
                <a:gdLst>
                  <a:gd name="T0" fmla="*/ 4 w 10"/>
                  <a:gd name="T1" fmla="*/ 0 h 13"/>
                  <a:gd name="T2" fmla="*/ 0 w 10"/>
                  <a:gd name="T3" fmla="*/ 6 h 13"/>
                  <a:gd name="T4" fmla="*/ 0 w 10"/>
                  <a:gd name="T5" fmla="*/ 8 h 13"/>
                  <a:gd name="T6" fmla="*/ 6 w 10"/>
                  <a:gd name="T7" fmla="*/ 13 h 13"/>
                  <a:gd name="T8" fmla="*/ 6 w 10"/>
                  <a:gd name="T9" fmla="*/ 13 h 13"/>
                  <a:gd name="T10" fmla="*/ 10 w 10"/>
                  <a:gd name="T11" fmla="*/ 7 h 13"/>
                  <a:gd name="T12" fmla="*/ 4 w 10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2" y="2"/>
                      <a:pt x="0" y="5"/>
                      <a:pt x="0" y="6"/>
                    </a:cubicBezTo>
                    <a:cubicBezTo>
                      <a:pt x="1" y="6"/>
                      <a:pt x="0" y="7"/>
                      <a:pt x="0" y="8"/>
                    </a:cubicBezTo>
                    <a:cubicBezTo>
                      <a:pt x="2" y="10"/>
                      <a:pt x="4" y="12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0"/>
                      <a:pt x="9" y="7"/>
                      <a:pt x="10" y="7"/>
                    </a:cubicBezTo>
                    <a:cubicBezTo>
                      <a:pt x="8" y="5"/>
                      <a:pt x="5" y="2"/>
                      <a:pt x="4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181">
                <a:extLst>
                  <a:ext uri="{FF2B5EF4-FFF2-40B4-BE49-F238E27FC236}">
                    <a16:creationId xmlns:a16="http://schemas.microsoft.com/office/drawing/2014/main" id="{F4224B81-E806-4717-824A-2EF5BF704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6019" y="3155028"/>
                <a:ext cx="76538" cy="92850"/>
              </a:xfrm>
              <a:custGeom>
                <a:avLst/>
                <a:gdLst>
                  <a:gd name="T0" fmla="*/ 29 w 33"/>
                  <a:gd name="T1" fmla="*/ 27 h 40"/>
                  <a:gd name="T2" fmla="*/ 29 w 33"/>
                  <a:gd name="T3" fmla="*/ 21 h 40"/>
                  <a:gd name="T4" fmla="*/ 29 w 33"/>
                  <a:gd name="T5" fmla="*/ 17 h 40"/>
                  <a:gd name="T6" fmla="*/ 20 w 33"/>
                  <a:gd name="T7" fmla="*/ 14 h 40"/>
                  <a:gd name="T8" fmla="*/ 19 w 33"/>
                  <a:gd name="T9" fmla="*/ 9 h 40"/>
                  <a:gd name="T10" fmla="*/ 16 w 33"/>
                  <a:gd name="T11" fmla="*/ 7 h 40"/>
                  <a:gd name="T12" fmla="*/ 13 w 33"/>
                  <a:gd name="T13" fmla="*/ 2 h 40"/>
                  <a:gd name="T14" fmla="*/ 14 w 33"/>
                  <a:gd name="T15" fmla="*/ 2 h 40"/>
                  <a:gd name="T16" fmla="*/ 11 w 33"/>
                  <a:gd name="T17" fmla="*/ 1 h 40"/>
                  <a:gd name="T18" fmla="*/ 8 w 33"/>
                  <a:gd name="T19" fmla="*/ 0 h 40"/>
                  <a:gd name="T20" fmla="*/ 0 w 33"/>
                  <a:gd name="T21" fmla="*/ 3 h 40"/>
                  <a:gd name="T22" fmla="*/ 2 w 33"/>
                  <a:gd name="T23" fmla="*/ 8 h 40"/>
                  <a:gd name="T24" fmla="*/ 4 w 33"/>
                  <a:gd name="T25" fmla="*/ 13 h 40"/>
                  <a:gd name="T26" fmla="*/ 4 w 33"/>
                  <a:gd name="T27" fmla="*/ 26 h 40"/>
                  <a:gd name="T28" fmla="*/ 1 w 33"/>
                  <a:gd name="T29" fmla="*/ 29 h 40"/>
                  <a:gd name="T30" fmla="*/ 7 w 33"/>
                  <a:gd name="T31" fmla="*/ 36 h 40"/>
                  <a:gd name="T32" fmla="*/ 7 w 33"/>
                  <a:gd name="T33" fmla="*/ 36 h 40"/>
                  <a:gd name="T34" fmla="*/ 15 w 33"/>
                  <a:gd name="T35" fmla="*/ 40 h 40"/>
                  <a:gd name="T36" fmla="*/ 28 w 33"/>
                  <a:gd name="T37" fmla="*/ 38 h 40"/>
                  <a:gd name="T38" fmla="*/ 29 w 33"/>
                  <a:gd name="T39" fmla="*/ 35 h 40"/>
                  <a:gd name="T40" fmla="*/ 31 w 33"/>
                  <a:gd name="T41" fmla="*/ 32 h 40"/>
                  <a:gd name="T42" fmla="*/ 29 w 33"/>
                  <a:gd name="T43" fmla="*/ 2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40">
                    <a:moveTo>
                      <a:pt x="29" y="27"/>
                    </a:moveTo>
                    <a:cubicBezTo>
                      <a:pt x="27" y="25"/>
                      <a:pt x="27" y="23"/>
                      <a:pt x="29" y="21"/>
                    </a:cubicBezTo>
                    <a:cubicBezTo>
                      <a:pt x="30" y="20"/>
                      <a:pt x="29" y="19"/>
                      <a:pt x="29" y="17"/>
                    </a:cubicBezTo>
                    <a:cubicBezTo>
                      <a:pt x="29" y="15"/>
                      <a:pt x="21" y="15"/>
                      <a:pt x="20" y="14"/>
                    </a:cubicBezTo>
                    <a:cubicBezTo>
                      <a:pt x="19" y="14"/>
                      <a:pt x="21" y="9"/>
                      <a:pt x="19" y="9"/>
                    </a:cubicBezTo>
                    <a:cubicBezTo>
                      <a:pt x="17" y="9"/>
                      <a:pt x="16" y="8"/>
                      <a:pt x="16" y="7"/>
                    </a:cubicBezTo>
                    <a:cubicBezTo>
                      <a:pt x="16" y="5"/>
                      <a:pt x="13" y="3"/>
                      <a:pt x="13" y="2"/>
                    </a:cubicBezTo>
                    <a:cubicBezTo>
                      <a:pt x="13" y="2"/>
                      <a:pt x="14" y="2"/>
                      <a:pt x="14" y="2"/>
                    </a:cubicBezTo>
                    <a:cubicBezTo>
                      <a:pt x="13" y="1"/>
                      <a:pt x="12" y="1"/>
                      <a:pt x="11" y="1"/>
                    </a:cubicBezTo>
                    <a:cubicBezTo>
                      <a:pt x="10" y="1"/>
                      <a:pt x="8" y="0"/>
                      <a:pt x="8" y="0"/>
                    </a:cubicBezTo>
                    <a:cubicBezTo>
                      <a:pt x="8" y="0"/>
                      <a:pt x="3" y="2"/>
                      <a:pt x="0" y="3"/>
                    </a:cubicBezTo>
                    <a:cubicBezTo>
                      <a:pt x="0" y="5"/>
                      <a:pt x="0" y="7"/>
                      <a:pt x="2" y="8"/>
                    </a:cubicBezTo>
                    <a:cubicBezTo>
                      <a:pt x="4" y="9"/>
                      <a:pt x="3" y="11"/>
                      <a:pt x="4" y="13"/>
                    </a:cubicBezTo>
                    <a:cubicBezTo>
                      <a:pt x="5" y="16"/>
                      <a:pt x="5" y="26"/>
                      <a:pt x="4" y="26"/>
                    </a:cubicBezTo>
                    <a:cubicBezTo>
                      <a:pt x="3" y="26"/>
                      <a:pt x="2" y="27"/>
                      <a:pt x="1" y="29"/>
                    </a:cubicBezTo>
                    <a:cubicBezTo>
                      <a:pt x="2" y="31"/>
                      <a:pt x="5" y="34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9" y="36"/>
                      <a:pt x="15" y="40"/>
                      <a:pt x="15" y="40"/>
                    </a:cubicBezTo>
                    <a:cubicBezTo>
                      <a:pt x="15" y="40"/>
                      <a:pt x="23" y="39"/>
                      <a:pt x="28" y="38"/>
                    </a:cubicBezTo>
                    <a:cubicBezTo>
                      <a:pt x="28" y="37"/>
                      <a:pt x="29" y="36"/>
                      <a:pt x="29" y="35"/>
                    </a:cubicBezTo>
                    <a:cubicBezTo>
                      <a:pt x="28" y="34"/>
                      <a:pt x="30" y="32"/>
                      <a:pt x="31" y="32"/>
                    </a:cubicBezTo>
                    <a:cubicBezTo>
                      <a:pt x="33" y="32"/>
                      <a:pt x="31" y="29"/>
                      <a:pt x="29" y="2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05" name="Title 1">
            <a:extLst>
              <a:ext uri="{FF2B5EF4-FFF2-40B4-BE49-F238E27FC236}">
                <a16:creationId xmlns:a16="http://schemas.microsoft.com/office/drawing/2014/main" id="{338FA5A1-4C24-431E-9DF9-BB46589582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0874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207" name="Text Placeholder 14">
            <a:extLst>
              <a:ext uri="{FF2B5EF4-FFF2-40B4-BE49-F238E27FC236}">
                <a16:creationId xmlns:a16="http://schemas.microsoft.com/office/drawing/2014/main" id="{38861AA1-9168-48AE-A5FB-20B7874EA14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08" name="Text Placeholder 7">
            <a:extLst>
              <a:ext uri="{FF2B5EF4-FFF2-40B4-BE49-F238E27FC236}">
                <a16:creationId xmlns:a16="http://schemas.microsoft.com/office/drawing/2014/main" id="{76696854-45C2-47ED-AE25-3F7D11126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2356673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Mock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 204">
            <a:extLst>
              <a:ext uri="{FF2B5EF4-FFF2-40B4-BE49-F238E27FC236}">
                <a16:creationId xmlns:a16="http://schemas.microsoft.com/office/drawing/2014/main" id="{9894B65C-47EE-441D-9C9E-ED3619F60133}"/>
              </a:ext>
            </a:extLst>
          </p:cNvPr>
          <p:cNvGrpSpPr/>
          <p:nvPr userDrawn="1"/>
        </p:nvGrpSpPr>
        <p:grpSpPr>
          <a:xfrm>
            <a:off x="3786692" y="2059284"/>
            <a:ext cx="4618616" cy="3647498"/>
            <a:chOff x="6106507" y="2425967"/>
            <a:chExt cx="4977670" cy="3799599"/>
          </a:xfrm>
        </p:grpSpPr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3FE239D1-6C49-458B-92D5-A7CE09DAD943}"/>
                </a:ext>
              </a:extLst>
            </p:cNvPr>
            <p:cNvSpPr/>
            <p:nvPr userDrawn="1"/>
          </p:nvSpPr>
          <p:spPr>
            <a:xfrm>
              <a:off x="6258401" y="2527300"/>
              <a:ext cx="4673883" cy="27813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7C0C09C0-0025-4724-8A73-CBEE48FB28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6507" y="2425967"/>
              <a:ext cx="4977670" cy="3799599"/>
            </a:xfrm>
            <a:prstGeom prst="rect">
              <a:avLst/>
            </a:prstGeom>
          </p:spPr>
        </p:pic>
      </p:grpSp>
      <p:sp>
        <p:nvSpPr>
          <p:cNvPr id="208" name="Picture Placeholder 6">
            <a:extLst>
              <a:ext uri="{FF2B5EF4-FFF2-40B4-BE49-F238E27FC236}">
                <a16:creationId xmlns:a16="http://schemas.microsoft.com/office/drawing/2014/main" id="{61C90401-B270-4702-8339-84FA77E3B11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971950" y="2254094"/>
            <a:ext cx="4248098" cy="247489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screenshot</a:t>
            </a:r>
          </a:p>
        </p:txBody>
      </p:sp>
      <p:sp>
        <p:nvSpPr>
          <p:cNvPr id="209" name="Title 1">
            <a:extLst>
              <a:ext uri="{FF2B5EF4-FFF2-40B4-BE49-F238E27FC236}">
                <a16:creationId xmlns:a16="http://schemas.microsoft.com/office/drawing/2014/main" id="{039430D7-86EA-45D4-B9D6-5CF1D887A3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1436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04D1FBFD-9542-457B-B5CC-DB9C95CA016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037E049-67B5-43B1-92C1-636F720246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16993346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4DF262-3F40-4C59-AD80-63B781EC1CBE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rgbClr val="E77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8" y="191760"/>
            <a:ext cx="11807564" cy="6474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562" y="5484443"/>
            <a:ext cx="3922046" cy="88966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455444" y="2337847"/>
            <a:ext cx="9281112" cy="120738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ENDING: ARIAL BOLD 36PT, WHITE.</a:t>
            </a:r>
          </a:p>
        </p:txBody>
      </p:sp>
    </p:spTree>
    <p:extLst>
      <p:ext uri="{BB962C8B-B14F-4D97-AF65-F5344CB8AC3E}">
        <p14:creationId xmlns:p14="http://schemas.microsoft.com/office/powerpoint/2010/main" val="10688608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F43276-D0F6-48F0-9D02-D362230F6C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" t="2881" r="274"/>
          <a:stretch/>
        </p:blipFill>
        <p:spPr>
          <a:xfrm>
            <a:off x="195072" y="192024"/>
            <a:ext cx="11801856" cy="64739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" t="2748" r="138"/>
          <a:stretch/>
        </p:blipFill>
        <p:spPr>
          <a:xfrm>
            <a:off x="196610" y="202294"/>
            <a:ext cx="11798783" cy="64722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193" y="728541"/>
            <a:ext cx="11107615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54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PRESENTATION TITLE: ARIAL BOLD, 46-54 PT, WHITE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37328" y="2520828"/>
            <a:ext cx="11133056" cy="773112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 marL="0" indent="0" algn="ctr">
              <a:buNone/>
              <a:defRPr lang="en-US" b="0" i="0" baseline="0" dirty="0">
                <a:solidFill>
                  <a:schemeClr val="bg1"/>
                </a:solidFill>
                <a:latin typeface="+mj-lt"/>
                <a:ea typeface="Times New Roman" charset="0"/>
                <a:cs typeface="Times New Roman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/>
              <a:t>Presentation Subtitle: Times New Roman, 28pt, White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012069D-8499-4D68-863D-5600B95EA5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81463" y="3427541"/>
            <a:ext cx="3922712" cy="88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600172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D662EFA-FDB4-4ECD-8E47-185C20551A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5072" y="186660"/>
            <a:ext cx="11801856" cy="647931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1B017-3538-4F54-9E18-FF8D626AA516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193" y="728541"/>
            <a:ext cx="11107615" cy="132556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54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PRESENTATION TITLE: ARIAL BOLD, 46-54 PT, WHITE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012069D-8499-4D68-863D-5600B95EA5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81463" y="3427541"/>
            <a:ext cx="3922712" cy="88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37328" y="2520828"/>
            <a:ext cx="11133056" cy="773112"/>
          </a:xfrm>
          <a:prstGeom prst="rect">
            <a:avLst/>
          </a:prstGeom>
        </p:spPr>
        <p:txBody>
          <a:bodyPr lIns="0" rIns="0" anchor="ctr">
            <a:normAutofit/>
          </a:bodyPr>
          <a:lstStyle>
            <a:lvl1pPr marL="0" indent="0" algn="ctr">
              <a:buNone/>
              <a:defRPr lang="en-US" b="0" i="0" baseline="0" dirty="0">
                <a:solidFill>
                  <a:schemeClr val="bg1"/>
                </a:solidFill>
                <a:latin typeface="+mj-lt"/>
                <a:ea typeface="Times New Roman" charset="0"/>
                <a:cs typeface="Times New Roman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/>
              <a:t>Presentation Subtitle: Times New Roman, 28pt, White</a:t>
            </a:r>
          </a:p>
        </p:txBody>
      </p:sp>
    </p:spTree>
    <p:extLst>
      <p:ext uri="{BB962C8B-B14F-4D97-AF65-F5344CB8AC3E}">
        <p14:creationId xmlns:p14="http://schemas.microsoft.com/office/powerpoint/2010/main" val="6814924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24DCDC95-EB0A-4B34-958D-C9E2CBD8B3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165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A6D101-3ABB-4368-810F-A424A16B8373}"/>
              </a:ext>
            </a:extLst>
          </p:cNvPr>
          <p:cNvCxnSpPr/>
          <p:nvPr userDrawn="1"/>
        </p:nvCxnSpPr>
        <p:spPr>
          <a:xfrm>
            <a:off x="471444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FD3BA9-630D-4626-8036-B7C17FE2FDA7}"/>
              </a:ext>
            </a:extLst>
          </p:cNvPr>
          <p:cNvCxnSpPr/>
          <p:nvPr userDrawn="1"/>
        </p:nvCxnSpPr>
        <p:spPr>
          <a:xfrm>
            <a:off x="4226162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FC82F8-7562-40A8-B73C-426D5B61C4A4}"/>
              </a:ext>
            </a:extLst>
          </p:cNvPr>
          <p:cNvCxnSpPr/>
          <p:nvPr userDrawn="1"/>
        </p:nvCxnSpPr>
        <p:spPr>
          <a:xfrm>
            <a:off x="7980880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BB9AE06-F806-4577-A36F-841E591F7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7163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</a:t>
            </a:r>
            <a:r>
              <a:rPr lang="en-US" err="1"/>
              <a:t>HEader</a:t>
            </a:r>
            <a:endParaRPr lang="en-US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26DD713D-827A-49D1-AB97-8425D82521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1879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</a:t>
            </a:r>
            <a:r>
              <a:rPr lang="en-US" err="1"/>
              <a:t>HEader</a:t>
            </a:r>
            <a:endParaRPr lang="en-US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1BDC6547-7D66-4391-8B4F-9E845059D3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66599" y="3850237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</a:t>
            </a:r>
            <a:r>
              <a:rPr lang="en-US" err="1"/>
              <a:t>HEader</a:t>
            </a:r>
            <a:endParaRPr lang="en-US"/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2386B0C1-198B-4E80-82BB-802DE008F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165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E2B240EB-CAE3-43D1-9547-1BBEC05E5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1881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0EBB5183-35E7-4474-82A7-D44BFB2915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66601" y="4661075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F172F92-CC0D-4635-9B88-B1B783391C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320866"/>
            <a:ext cx="11277600" cy="595313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>
                <a:solidFill>
                  <a:srgbClr val="E77324"/>
                </a:solidFill>
              </a:rPr>
              <a:t>Caption: Times New Roman 24pt, Rotunda</a:t>
            </a:r>
            <a:r>
              <a:rPr lang="en-US" baseline="0">
                <a:solidFill>
                  <a:srgbClr val="E77324"/>
                </a:solidFill>
              </a:rPr>
              <a:t> Orange</a:t>
            </a:r>
            <a:endParaRPr lang="en-US">
              <a:solidFill>
                <a:srgbClr val="E77324"/>
              </a:solidFill>
            </a:endParaRP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8EB02873-6E83-4188-9DD0-8F72BA41AB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1881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19C892A1-AC4C-464D-8966-F29E53C289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66599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54629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FFDD486-A275-4F25-8683-E5A82B9468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	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D82F30-34FE-4E1F-B8E4-0363DAE272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6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36PT, ROTUNDA ORANGE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AC393ED4-026E-408C-96CD-09DB34E496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7712" y="2368645"/>
            <a:ext cx="10826496" cy="340513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• Bullet 1: Arial Bold 16pt, Jefferson Blue</a:t>
            </a:r>
          </a:p>
          <a:p>
            <a:pPr lvl="0"/>
            <a:r>
              <a:rPr lang="en-US"/>
              <a:t>• Bullet 2</a:t>
            </a:r>
          </a:p>
          <a:p>
            <a:pPr lvl="0"/>
            <a:r>
              <a:rPr lang="en-US"/>
              <a:t>• Bullet 3</a:t>
            </a:r>
          </a:p>
          <a:p>
            <a:pPr lvl="0"/>
            <a:r>
              <a:rPr lang="en-US"/>
              <a:t>• Bullet 4</a:t>
            </a:r>
          </a:p>
          <a:p>
            <a:pPr lvl="0"/>
            <a:r>
              <a:rPr lang="en-US"/>
              <a:t>• Bullet 5</a:t>
            </a:r>
          </a:p>
          <a:p>
            <a:pPr lvl="0"/>
            <a:r>
              <a:rPr lang="en-US"/>
              <a:t>• Bullet 6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567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A6D101-3ABB-4368-810F-A424A16B8373}"/>
              </a:ext>
            </a:extLst>
          </p:cNvPr>
          <p:cNvCxnSpPr/>
          <p:nvPr userDrawn="1"/>
        </p:nvCxnSpPr>
        <p:spPr>
          <a:xfrm>
            <a:off x="471444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BB9AE06-F806-4577-A36F-841E591F7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7163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Header option 1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2386B0C1-198B-4E80-82BB-802DE008F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165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E34B2576-F482-4A10-A494-ABBA405878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165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48843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FD3BA9-630D-4626-8036-B7C17FE2FDA7}"/>
              </a:ext>
            </a:extLst>
          </p:cNvPr>
          <p:cNvCxnSpPr/>
          <p:nvPr userDrawn="1"/>
        </p:nvCxnSpPr>
        <p:spPr>
          <a:xfrm>
            <a:off x="4226162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26DD713D-827A-49D1-AB97-8425D82521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1879" y="3845859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Header option 2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E2B240EB-CAE3-43D1-9547-1BBEC05E5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1881" y="4656697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6EEF99F9-02A5-49AF-AA7A-C1DE78EDD8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1881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15943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FC82F8-7562-40A8-B73C-426D5B61C4A4}"/>
              </a:ext>
            </a:extLst>
          </p:cNvPr>
          <p:cNvCxnSpPr/>
          <p:nvPr userDrawn="1"/>
        </p:nvCxnSpPr>
        <p:spPr>
          <a:xfrm>
            <a:off x="7980880" y="2892150"/>
            <a:ext cx="0" cy="32519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1BDC6547-7D66-4391-8B4F-9E845059D3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66599" y="3850237"/>
            <a:ext cx="3383280" cy="74519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18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pPr lvl="0"/>
            <a:r>
              <a:rPr lang="en-US"/>
              <a:t>Section Header option 3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0EBB5183-35E7-4474-82A7-D44BFB2915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66601" y="4661075"/>
            <a:ext cx="3383280" cy="7036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 b="1" cap="none" spc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 b="1" cap="all" baseline="0">
                <a:solidFill>
                  <a:srgbClr val="E77324"/>
                </a:solidFill>
              </a:defRPr>
            </a:lvl2pPr>
            <a:lvl3pPr marL="914400" indent="0">
              <a:buNone/>
              <a:defRPr sz="1800" b="1" cap="all" baseline="0">
                <a:solidFill>
                  <a:srgbClr val="E77324"/>
                </a:solidFill>
              </a:defRPr>
            </a:lvl3pPr>
            <a:lvl4pPr marL="1371600" indent="0">
              <a:buNone/>
              <a:defRPr sz="1800" b="1" cap="all" baseline="0">
                <a:solidFill>
                  <a:srgbClr val="E77324"/>
                </a:solidFill>
              </a:defRPr>
            </a:lvl4pPr>
            <a:lvl5pPr marL="1828800" indent="0">
              <a:buNone/>
              <a:defRPr sz="1800" b="1" cap="all" baseline="0">
                <a:solidFill>
                  <a:srgbClr val="E77324"/>
                </a:solidFill>
              </a:defRPr>
            </a:lvl5pPr>
          </a:lstStyle>
          <a:p>
            <a:r>
              <a:rPr lang="en-US">
                <a:solidFill>
                  <a:srgbClr val="E77324"/>
                </a:solidFill>
              </a:rPr>
              <a:t>Subsection Title:</a:t>
            </a:r>
          </a:p>
          <a:p>
            <a:r>
              <a:rPr lang="en-US">
                <a:solidFill>
                  <a:srgbClr val="E77324"/>
                </a:solidFill>
              </a:rPr>
              <a:t>Arial Bold 14pt, Rotunda Orange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3A5416C5-0881-4D8A-A946-E5974700BE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66599" y="2979868"/>
            <a:ext cx="3383280" cy="8003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200" b="1">
                <a:solidFill>
                  <a:srgbClr val="232D4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58880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1C9F5C-6466-4BC1-99DE-1AF5254E84D9}"/>
              </a:ext>
            </a:extLst>
          </p:cNvPr>
          <p:cNvSpPr/>
          <p:nvPr userDrawn="1"/>
        </p:nvSpPr>
        <p:spPr>
          <a:xfrm>
            <a:off x="219224" y="192024"/>
            <a:ext cx="11777703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0280" y="2173015"/>
            <a:ext cx="11254520" cy="4095810"/>
          </a:xfrm>
          <a:prstGeom prst="rect">
            <a:avLst/>
          </a:prstGeom>
        </p:spPr>
        <p:txBody>
          <a:bodyPr lIns="0" rIns="0"/>
          <a:lstStyle>
            <a:lvl1pPr algn="l"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SECTION DIVIDER: ARIAL BOLD 36PT, WHITE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2EB127C8-06AA-469B-9A91-2E0C590140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600" b="1" i="0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r>
              <a:rPr lang="en-US"/>
              <a:t>HEADER: ARIAL BOLD 16PT, WHITE</a:t>
            </a:r>
          </a:p>
        </p:txBody>
      </p:sp>
    </p:spTree>
    <p:extLst>
      <p:ext uri="{BB962C8B-B14F-4D97-AF65-F5344CB8AC3E}">
        <p14:creationId xmlns:p14="http://schemas.microsoft.com/office/powerpoint/2010/main" val="18335083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19808F-C59B-4CD9-9B42-3AD929B57421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0280" y="1084083"/>
            <a:ext cx="11254520" cy="2272303"/>
          </a:xfrm>
          <a:prstGeom prst="rect">
            <a:avLst/>
          </a:prstGeom>
        </p:spPr>
        <p:txBody>
          <a:bodyPr lIns="0" rIns="0" anchor="b"/>
          <a:lstStyle>
            <a:lvl1pPr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SECTION DIVIDER: ARIAL BOLD 36PT, WHITE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3539266"/>
            <a:ext cx="11254520" cy="28144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2400" spc="0" baseline="0">
                <a:solidFill>
                  <a:schemeClr val="bg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Body text: Times New Roman 24pt, White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E95DDEAF-149F-4B43-B4BE-348183B83F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600" b="1" i="0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r>
              <a:rPr lang="en-US"/>
              <a:t>HEADER: ARIAL BOLD 16PT, WHITE</a:t>
            </a:r>
          </a:p>
        </p:txBody>
      </p:sp>
    </p:spTree>
    <p:extLst>
      <p:ext uri="{BB962C8B-B14F-4D97-AF65-F5344CB8AC3E}">
        <p14:creationId xmlns:p14="http://schemas.microsoft.com/office/powerpoint/2010/main" val="1819470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16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1C9F5C-6466-4BC1-99DE-1AF5254E84D9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0280" y="2173014"/>
            <a:ext cx="11254520" cy="1376301"/>
          </a:xfrm>
          <a:prstGeom prst="rect">
            <a:avLst/>
          </a:prstGeom>
        </p:spPr>
        <p:txBody>
          <a:bodyPr lIns="0" rIns="0"/>
          <a:lstStyle>
            <a:lvl1pPr algn="l"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SECTION DIVIDER: ARIAL BOLD 36PT, WHITE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2EB127C8-06AA-469B-9A91-2E0C590140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600" b="1" i="0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r>
              <a:rPr lang="en-US"/>
              <a:t>HEADER: ARIAL BOLD 16PT, WHITE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4CB14E7-1FC0-4AFF-BE8E-7600923BE7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5390" y="3404937"/>
            <a:ext cx="6075947" cy="28635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88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3116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5FE5C0E-6933-4FF9-9518-8B64E5F95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11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37284D4E-32F8-4E6E-9A6F-0B6D45D0C8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4A5276-7716-49F9-ACC4-15F6C26B0D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147122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20AEC1-8B39-494A-8EF9-A08FACB7B38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80280" y="2003298"/>
            <a:ext cx="11242614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FE5C0E-6933-4FF9-9518-8B64E5F95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057A777-2F37-4D55-91A7-B5569C8853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EBAFFB-F4E6-443D-907D-5E14D4F4B7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505680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63569A89-403C-42D7-9481-E8158B8E07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20968" y="2003298"/>
            <a:ext cx="5501926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966F03A4-8E23-44E1-9014-B190D190066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7868" y="2003298"/>
            <a:ext cx="5501926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00C4B30-443C-4EEB-8E63-2A591FF6C1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F11DFA87-6C9F-4AEB-9BB5-9A376D52B0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B2E4D57-7C9C-46BA-A428-879B4C74AA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1938871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Slide (Content + Hea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3A179824-626C-47F3-B18E-E3C1D9319A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20968" y="2750636"/>
            <a:ext cx="5501926" cy="299702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3EC433FB-918D-4379-A606-C14AD0D5D01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7868" y="2750636"/>
            <a:ext cx="5501926" cy="299702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2012260"/>
            <a:ext cx="5513832" cy="61318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BE9B31D-8849-47B2-9340-A5762684D6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0968" y="2012260"/>
            <a:ext cx="5513832" cy="61318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12260"/>
            <a:ext cx="0" cy="373539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7526ABF-4929-4AB5-B4B4-0F953C85D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84A94C5-EE80-43AC-81DD-5ABA2FFC6E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38BBC51-B2F9-4E09-9829-FC75AB2B0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16149577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(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E1EBB55A-195B-4571-9D99-7EF1A5A0D464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182684" y="2003297"/>
            <a:ext cx="3552116" cy="375320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3BD52964-8E05-425B-893F-0B4B3EDD922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4331482" y="2003166"/>
            <a:ext cx="3552116" cy="375320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C745C101-F1C9-41D6-8517-E4DC3F30EC9E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003298"/>
            <a:ext cx="3552116" cy="375306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30A99F4-489B-4896-A9D3-6BB2474C0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2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652B886-267F-40F1-B08B-C59CA82419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3A50B51-887D-4CF5-A402-5AD0973E4E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891493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(Header + 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50FDBB23-0B16-400B-865A-500D923D15CA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182684" y="2737321"/>
            <a:ext cx="3552116" cy="3019175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8B3FA012-8BC4-46AB-96B6-324E99ECF17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4331482" y="2737190"/>
            <a:ext cx="3552116" cy="3019175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CAC31AD-562B-49C2-8679-9F08B18239D1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737190"/>
            <a:ext cx="3552116" cy="3019175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5673AF2-4829-4E44-90BE-D70806F546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79" y="2003296"/>
            <a:ext cx="3538728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E3D088A-4B53-4576-88B9-95D2A178A8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40620" y="2003296"/>
            <a:ext cx="3538728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3F0DB93-44C2-47AE-885B-14C8738CBB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7002" y="2003296"/>
            <a:ext cx="3538728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AE1166-01F3-460B-A317-176D64A8B113}"/>
              </a:ext>
            </a:extLst>
          </p:cNvPr>
          <p:cNvCxnSpPr>
            <a:cxnSpLocks/>
          </p:cNvCxnSpPr>
          <p:nvPr userDrawn="1"/>
        </p:nvCxnSpPr>
        <p:spPr>
          <a:xfrm>
            <a:off x="4174349" y="2003296"/>
            <a:ext cx="0" cy="3753200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B03B12E-F142-4B4E-8293-12FA52B70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1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685F4E5-37A3-4371-A60D-7DAD27B105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CC998A7-6F33-4483-B388-B7BB5DE989C6}"/>
              </a:ext>
            </a:extLst>
          </p:cNvPr>
          <p:cNvCxnSpPr>
            <a:cxnSpLocks/>
          </p:cNvCxnSpPr>
          <p:nvPr userDrawn="1"/>
        </p:nvCxnSpPr>
        <p:spPr>
          <a:xfrm>
            <a:off x="8029173" y="2003296"/>
            <a:ext cx="0" cy="3753069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EAC6D86-0732-4AFA-B8A5-D4CD28AF1F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935186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(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B82DF080-4D8D-43A7-A4B7-A7B734626E74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003300"/>
            <a:ext cx="2531862" cy="375292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E22917DF-1FF4-47DE-B5A4-F3E32B66611A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3383695" y="2003300"/>
            <a:ext cx="2531862" cy="375292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Content Placeholder 10">
            <a:extLst>
              <a:ext uri="{FF2B5EF4-FFF2-40B4-BE49-F238E27FC236}">
                <a16:creationId xmlns:a16="http://schemas.microsoft.com/office/drawing/2014/main" id="{A3491189-B49B-4824-A396-E836974B72B2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287110" y="2003286"/>
            <a:ext cx="2531862" cy="375294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CE6B1674-0523-4AF5-A552-188021AA101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0524" y="2003300"/>
            <a:ext cx="2544276" cy="375306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63E297-AF96-4588-936D-028F52A72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F318953E-51EB-4C13-8C5D-025192B14ED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183EDA3-E50A-41DC-869A-65D0F92624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3516658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(Header + 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10">
            <a:extLst>
              <a:ext uri="{FF2B5EF4-FFF2-40B4-BE49-F238E27FC236}">
                <a16:creationId xmlns:a16="http://schemas.microsoft.com/office/drawing/2014/main" id="{EF7E25F5-EE21-4038-9446-C7D227FA8054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80280" y="2752779"/>
            <a:ext cx="2531862" cy="299473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1" name="Content Placeholder 10">
            <a:extLst>
              <a:ext uri="{FF2B5EF4-FFF2-40B4-BE49-F238E27FC236}">
                <a16:creationId xmlns:a16="http://schemas.microsoft.com/office/drawing/2014/main" id="{438C4C4F-AE7C-4BD7-B740-A8933A19D499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3383695" y="2752740"/>
            <a:ext cx="2531862" cy="299477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2" name="Content Placeholder 10">
            <a:extLst>
              <a:ext uri="{FF2B5EF4-FFF2-40B4-BE49-F238E27FC236}">
                <a16:creationId xmlns:a16="http://schemas.microsoft.com/office/drawing/2014/main" id="{B1E6C153-DD1A-4E46-BC75-7F0B8D253335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287110" y="2752740"/>
            <a:ext cx="2531862" cy="299477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2C299F0B-24AE-444F-B1EB-04C86C4DC7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0524" y="2752779"/>
            <a:ext cx="2544276" cy="299487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960C26-E995-4E4B-9CEF-5E03CF7D107F}"/>
              </a:ext>
            </a:extLst>
          </p:cNvPr>
          <p:cNvCxnSpPr>
            <a:cxnSpLocks/>
          </p:cNvCxnSpPr>
          <p:nvPr userDrawn="1"/>
        </p:nvCxnSpPr>
        <p:spPr>
          <a:xfrm>
            <a:off x="3191797" y="2013688"/>
            <a:ext cx="0" cy="373382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A51CCEBD-9093-4AFA-A6C9-6726C1913B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7868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0B25065-5118-4705-B650-FE45CCE853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71452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FD2A9A5-9167-4AAA-89D6-C292B0FB3E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5035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3AE26F6D-0FC5-45E0-ABB4-AAD364D835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78620" y="2013688"/>
            <a:ext cx="2544273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17F4432-8B11-4102-9427-7187B33321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1437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005CF9E-8F32-41EC-82DC-ED725EC3E6B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249904B-5188-4B18-9CA7-0E344EA1F631}"/>
              </a:ext>
            </a:extLst>
          </p:cNvPr>
          <p:cNvCxnSpPr>
            <a:cxnSpLocks/>
          </p:cNvCxnSpPr>
          <p:nvPr userDrawn="1"/>
        </p:nvCxnSpPr>
        <p:spPr>
          <a:xfrm>
            <a:off x="6100459" y="2013688"/>
            <a:ext cx="0" cy="373382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3E8768C-925F-473E-BC00-D8A2D1C0F71A}"/>
              </a:ext>
            </a:extLst>
          </p:cNvPr>
          <p:cNvCxnSpPr>
            <a:cxnSpLocks/>
          </p:cNvCxnSpPr>
          <p:nvPr userDrawn="1"/>
        </p:nvCxnSpPr>
        <p:spPr>
          <a:xfrm>
            <a:off x="9000414" y="2013688"/>
            <a:ext cx="0" cy="3733969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4009B35-12BD-4422-9F0F-2AD03EDE4D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19008645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Slide (Image - Right +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F49162AF-0CF5-4A7B-9DCE-A11AEB11E4F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80280" y="2003166"/>
            <a:ext cx="5501926" cy="375307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5C0FB5-78BD-4722-B1D8-823F39390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413" y="2003296"/>
            <a:ext cx="5513387" cy="37530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1" i="0">
                <a:solidFill>
                  <a:srgbClr val="E77324"/>
                </a:solidFill>
                <a:latin typeface="+mn-lt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1E2425-CA04-4698-91A0-8B04E7847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1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E2D2518-5A06-40D2-952F-1C119EEFE6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FDFE61E1-A0AF-4615-9E56-CE8A909807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196483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Slide (Image - Left +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91345A8-5BD4-421A-8DF8-EF0F6C9B07F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20968" y="2003296"/>
            <a:ext cx="5501926" cy="375307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5C0FB5-78BD-4722-B1D8-823F39390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0" y="2003426"/>
            <a:ext cx="5513387" cy="37530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000" b="1" i="0">
                <a:solidFill>
                  <a:srgbClr val="E77324"/>
                </a:solidFill>
                <a:latin typeface="+mn-lt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E5C80-586E-4086-82CE-BB9B42332A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1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0C7E61C-B93D-4DBD-9D53-471F58E09F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492B3C-0D0F-4575-9321-7C3A120E2A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1143963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D42C4DE-E7BC-4D93-A4F3-BA7EAF45AE43}"/>
              </a:ext>
            </a:extLst>
          </p:cNvPr>
          <p:cNvSpPr/>
          <p:nvPr userDrawn="1"/>
        </p:nvSpPr>
        <p:spPr>
          <a:xfrm>
            <a:off x="8806641" y="0"/>
            <a:ext cx="338535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FB626A8-3E58-4DE7-B4DF-DBE03BAB57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190" y="2457737"/>
            <a:ext cx="7819415" cy="51435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chemeClr val="accent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r>
              <a:rPr lang="en-US"/>
              <a:t>Subtitle: Times New Roman 24pt, Rotunda Orange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C2F3113-C9F5-4CFC-8102-0B4EF122CD46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AF422F8-1635-44A9-B254-7747991105CE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F0C764-1D98-40E3-A111-DE5522034615}"/>
              </a:ext>
            </a:extLst>
          </p:cNvPr>
          <p:cNvCxnSpPr/>
          <p:nvPr userDrawn="1"/>
        </p:nvCxnSpPr>
        <p:spPr>
          <a:xfrm flipH="1">
            <a:off x="8806641" y="6549313"/>
            <a:ext cx="2809382" cy="0"/>
          </a:xfrm>
          <a:prstGeom prst="line">
            <a:avLst/>
          </a:prstGeom>
          <a:ln w="9525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0F449DD3-4B7D-4D13-A4F0-8C3B89BC25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7807325" cy="317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90CA12-E134-4761-B69E-19950E629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89" y="756243"/>
            <a:ext cx="7819415" cy="158078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DC64CD-58DD-4B30-96BA-C2969D64D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190" y="3762341"/>
            <a:ext cx="7819415" cy="2242969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Text: Arial Bold 16pt, Jefferson Blue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3C34FF2-DB43-45F6-99EE-4FF60CE03A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2587" y="318031"/>
            <a:ext cx="2462213" cy="568727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Font typeface="Arial" charset="0"/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CAPTION:</a:t>
            </a:r>
            <a:br>
              <a:rPr lang="en-US"/>
            </a:br>
            <a:r>
              <a:rPr lang="en-US"/>
              <a:t>ARIAL BOLD 16PT, WHITE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57FD7D-78F9-4192-99FF-2ACA81B47E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999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C7206C-7D2B-4584-9073-6E84C1D99851}"/>
              </a:ext>
            </a:extLst>
          </p:cNvPr>
          <p:cNvSpPr/>
          <p:nvPr userDrawn="1"/>
        </p:nvSpPr>
        <p:spPr>
          <a:xfrm>
            <a:off x="8806641" y="0"/>
            <a:ext cx="3385359" cy="6858000"/>
          </a:xfrm>
          <a:prstGeom prst="rect">
            <a:avLst/>
          </a:prstGeom>
          <a:solidFill>
            <a:srgbClr val="232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638951-733B-4674-B244-606C9AA47039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5D815E-664E-4F2D-ACF3-B229DACC1B1F}"/>
              </a:ext>
            </a:extLst>
          </p:cNvPr>
          <p:cNvCxnSpPr/>
          <p:nvPr userDrawn="1"/>
        </p:nvCxnSpPr>
        <p:spPr>
          <a:xfrm flipH="1">
            <a:off x="8806641" y="6549313"/>
            <a:ext cx="2809382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A73C713-BFE8-48C1-8F20-FC9777626348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rgbClr val="E77324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rgbClr val="E773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82123647-D293-4871-B258-B3C557B500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190" y="2457737"/>
            <a:ext cx="7819415" cy="51435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chemeClr val="accent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r>
              <a:rPr lang="en-US"/>
              <a:t>Subtitle: Times New Roman 24pt, Rotunda Orange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79A776A1-0A26-45B0-8942-A915834588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7807325" cy="317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57220FDE-52E1-4318-B138-0CD09D573E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190" y="3762341"/>
            <a:ext cx="7819415" cy="2242969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Text: Arial Bold 16pt, Jefferson Blue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6E9C218E-8B98-4FA8-9356-86D384D19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2587" y="318031"/>
            <a:ext cx="2462213" cy="568727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Font typeface="Arial" charset="0"/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CAPTION:</a:t>
            </a:r>
            <a:br>
              <a:rPr lang="en-US"/>
            </a:br>
            <a:r>
              <a:rPr lang="en-US"/>
              <a:t>ARIAL BOLD 16PT, WHITE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6FB88F06-BA5C-4680-BC9A-3F2C8DB821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89" y="756243"/>
            <a:ext cx="7819415" cy="158078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 </a:t>
            </a:r>
            <a:br>
              <a:rPr lang="en-US"/>
            </a:b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5BF6D1-4FCD-4C6D-A852-54B92566B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486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C7206C-7D2B-4584-9073-6E84C1D99851}"/>
              </a:ext>
            </a:extLst>
          </p:cNvPr>
          <p:cNvSpPr/>
          <p:nvPr userDrawn="1"/>
        </p:nvSpPr>
        <p:spPr>
          <a:xfrm>
            <a:off x="8806641" y="0"/>
            <a:ext cx="3385359" cy="6858000"/>
          </a:xfrm>
          <a:prstGeom prst="rect">
            <a:avLst/>
          </a:prstGeom>
          <a:solidFill>
            <a:srgbClr val="232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638951-733B-4674-B244-606C9AA47039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5D815E-664E-4F2D-ACF3-B229DACC1B1F}"/>
              </a:ext>
            </a:extLst>
          </p:cNvPr>
          <p:cNvCxnSpPr/>
          <p:nvPr userDrawn="1"/>
        </p:nvCxnSpPr>
        <p:spPr>
          <a:xfrm flipH="1">
            <a:off x="8806641" y="6549313"/>
            <a:ext cx="2809382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A73C713-BFE8-48C1-8F20-FC9777626348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rgbClr val="E77324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rgbClr val="E773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66CDD921-1E04-4CEA-A9BA-889246A11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190" y="2457737"/>
            <a:ext cx="7819415" cy="51435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chemeClr val="accent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 smtClean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baseline="0" dirty="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r>
              <a:rPr lang="en-US"/>
              <a:t>Subtitle: Times New Roman 24pt, Rotunda Orange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BF14F8D2-169F-45EE-81E1-1579186FF3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280" y="318031"/>
            <a:ext cx="7807325" cy="317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CD86F0D2-9080-4AFD-9F05-996384B481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2587" y="318031"/>
            <a:ext cx="2462213" cy="57011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3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Font typeface="Arial" charset="0"/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600" b="1" i="0" spc="3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CAPTION:</a:t>
            </a:r>
            <a:br>
              <a:rPr lang="en-US"/>
            </a:br>
            <a:r>
              <a:rPr lang="en-US"/>
              <a:t>ARIAL BOLD 16PT, WHITE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9BE5C64D-EF94-449B-AB4B-F9543A7B36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189" y="3776196"/>
            <a:ext cx="7819416" cy="2242969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5750" indent="-285750">
              <a:lnSpc>
                <a:spcPct val="100000"/>
              </a:lnSpc>
              <a:buClr>
                <a:schemeClr val="accent1"/>
              </a:buClr>
              <a:buFont typeface="Arial" charset="0"/>
              <a:buChar char="•"/>
              <a:defRPr sz="1800" b="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2pPr>
            <a:lvl3pPr marL="9144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3pPr>
            <a:lvl4pPr marL="13716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4pPr>
            <a:lvl5pPr marL="1828800" indent="0">
              <a:buNone/>
              <a:defRPr sz="2400">
                <a:solidFill>
                  <a:srgbClr val="E77324"/>
                </a:solidFill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en-US"/>
              <a:t>Bullet 1: Arial Bold 18pt, Jefferson Blue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1DE7E869-44E1-4AE6-A166-F6CCA2275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89" y="756243"/>
            <a:ext cx="7819415" cy="158078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1528B2-5F79-46DB-BAC5-5F3D3B48D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093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+ Header and content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3EC433FB-918D-4379-A606-C14AD0D5D01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7868" y="2750636"/>
            <a:ext cx="5501926" cy="299702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2012260"/>
            <a:ext cx="5513832" cy="61318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12260"/>
            <a:ext cx="0" cy="373539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918FDC5B-0376-402B-80DD-1DBEF1B20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072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7526ABF-4929-4AB5-B4B4-0F953C85D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884EA84-D9CC-4410-88D0-2C404167362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220968" y="3927566"/>
            <a:ext cx="5501926" cy="1820091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BFE5C024-47EE-4923-91BB-48521FE5EFF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0968" y="2012841"/>
            <a:ext cx="5501926" cy="1820092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47C116B-FEE0-4168-B6D1-6B56AD77E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9414174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+ Header and content/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6FDA6119-0E8B-40BA-B011-0B5C245140E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0968" y="2008133"/>
            <a:ext cx="5501926" cy="3748233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0B3B89A-F141-4B0A-957E-508C14892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7868" y="2636899"/>
            <a:ext cx="5513832" cy="113300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280" y="2008133"/>
            <a:ext cx="5513832" cy="495617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08133"/>
            <a:ext cx="0" cy="3753682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19B4FA8-CEAC-4D32-BB3F-772A77968B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280" y="4000045"/>
            <a:ext cx="5513832" cy="495617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D0FB048-6124-4260-8CDD-ED63BC192C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8660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FFC376D-4095-4DEB-82B8-6AA45A91F4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280" y="4628811"/>
            <a:ext cx="5513832" cy="113300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C35C8D2E-1C91-4855-BF47-40BCF17D945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172582A4-A838-4551-AB9C-DC40EA2E1A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5190894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(Content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60E99266-89CD-42E1-AED5-1CAA3960598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0968" y="1995987"/>
            <a:ext cx="5501926" cy="181463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6DA12905-9F29-45AE-89B8-901E59B5B7D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1996117"/>
            <a:ext cx="5501926" cy="181463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1995987"/>
            <a:ext cx="0" cy="3760379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19B4FA8-CEAC-4D32-BB3F-772A77968B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280" y="3932542"/>
            <a:ext cx="5513832" cy="510662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2259392-4D6A-4A66-AE71-BE095F50B9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4547" y="3932542"/>
            <a:ext cx="5513832" cy="510662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AFD8115-39F6-46CE-B8C0-E095465213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2586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2175E500-C6C4-4766-B9C6-8E6D570E0A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0572641-1645-4E24-AB9B-46CC5A46C7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0280" y="4565123"/>
            <a:ext cx="5513832" cy="119124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A0C43664-BD02-411E-8039-767099D1D2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20968" y="4565123"/>
            <a:ext cx="5513832" cy="119124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545599B9-C44F-46F7-AAF7-2BDC471501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467937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(Content, Header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4876CA2E-4D4F-480E-A677-4EFFBF55DD6B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480280" y="1988672"/>
            <a:ext cx="3538728" cy="194882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49A4B1D0-B7EB-419C-8DA0-A96D943A2E64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4336666" y="1988672"/>
            <a:ext cx="3538728" cy="194882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D04609A6-2572-42DB-A206-7801CD0AA93E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8196072" y="1988672"/>
            <a:ext cx="3538728" cy="194882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AE1166-01F3-460B-A317-176D64A8B113}"/>
              </a:ext>
            </a:extLst>
          </p:cNvPr>
          <p:cNvCxnSpPr>
            <a:cxnSpLocks/>
          </p:cNvCxnSpPr>
          <p:nvPr userDrawn="1"/>
        </p:nvCxnSpPr>
        <p:spPr>
          <a:xfrm>
            <a:off x="4174349" y="1988673"/>
            <a:ext cx="0" cy="377621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4239F94-D356-4678-84E8-AEA05621DEE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0280" y="4742328"/>
            <a:ext cx="3538728" cy="102255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6624FD54-3E58-4787-998D-996C56B452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280" y="4054611"/>
            <a:ext cx="3538728" cy="57060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6C81B529-DDD4-4C77-A7E8-6BC3DA3AA5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36666" y="4742328"/>
            <a:ext cx="3538728" cy="102255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986364E-DCDC-49A2-90F7-E5B8235875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36666" y="4054611"/>
            <a:ext cx="3538728" cy="57060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B3312962-9EF3-4A27-BE6D-C054A788DC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96072" y="4742328"/>
            <a:ext cx="3538728" cy="1022558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B08C683-1CE9-4946-90AA-381EE30A7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96072" y="4054611"/>
            <a:ext cx="3538728" cy="570606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DD18E6E3-6DD2-4367-86D8-F58334139A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48929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524F1C73-DA80-4EC1-B03C-E9538556DEE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750F7F-1F5A-4CA1-AFFA-636557E949C4}"/>
              </a:ext>
            </a:extLst>
          </p:cNvPr>
          <p:cNvCxnSpPr>
            <a:cxnSpLocks/>
          </p:cNvCxnSpPr>
          <p:nvPr userDrawn="1"/>
        </p:nvCxnSpPr>
        <p:spPr>
          <a:xfrm>
            <a:off x="8040955" y="1988673"/>
            <a:ext cx="0" cy="377621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2BF87821-E5D5-4430-BACF-2DD42F89AE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9314882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Text + Header,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6A835EC0-BDEE-41B7-A3BC-021A50435144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80280" y="1988671"/>
            <a:ext cx="11254520" cy="190097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AE1166-01F3-460B-A317-176D64A8B113}"/>
              </a:ext>
            </a:extLst>
          </p:cNvPr>
          <p:cNvCxnSpPr>
            <a:cxnSpLocks/>
          </p:cNvCxnSpPr>
          <p:nvPr userDrawn="1"/>
        </p:nvCxnSpPr>
        <p:spPr>
          <a:xfrm>
            <a:off x="4174349" y="4010658"/>
            <a:ext cx="0" cy="175042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D92F8C-D5F2-41AB-869D-75D5D30BD5AB}"/>
              </a:ext>
            </a:extLst>
          </p:cNvPr>
          <p:cNvCxnSpPr>
            <a:cxnSpLocks/>
          </p:cNvCxnSpPr>
          <p:nvPr userDrawn="1"/>
        </p:nvCxnSpPr>
        <p:spPr>
          <a:xfrm>
            <a:off x="8037710" y="4010658"/>
            <a:ext cx="0" cy="1750423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B4239F94-D356-4678-84E8-AEA05621DEE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80280" y="4681056"/>
            <a:ext cx="3538728" cy="108383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6624FD54-3E58-4787-998D-996C56B45260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80280" y="4033176"/>
            <a:ext cx="3538728" cy="5268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6C81B529-DDD4-4C77-A7E8-6BC3DA3AA533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336666" y="4677251"/>
            <a:ext cx="3538728" cy="108383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986364E-DCDC-49A2-90F7-E5B823587598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4336666" y="4033176"/>
            <a:ext cx="3538728" cy="5268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B3312962-9EF3-4A27-BE6D-C054A788DC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8196072" y="4677251"/>
            <a:ext cx="3538728" cy="108383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B08C683-1CE9-4946-90AA-381EE30A778E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8196072" y="4033176"/>
            <a:ext cx="3538728" cy="5268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27A8961-1679-4AA9-8033-E5CF8D162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48929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D3950B3-BD6B-431F-85C0-0838ADECC2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7503B1E-14B9-49C5-9BCE-CD593B6B33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6005544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Quadrants (Header + 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F15F3BA2-45C7-4A36-B221-1B7F1E77894A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80280" y="4598126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88C74319-CC34-4337-825A-92E302E23EE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20968" y="2565754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FD2D1F9E-F0F7-465A-A0E0-F15675F3BB55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2565754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5B0610DC-F651-4E9D-AA58-C4D972CDAE4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20967" y="4598126"/>
            <a:ext cx="5525007" cy="1163669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20968" y="1981082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1968137"/>
            <a:ext cx="0" cy="3793658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114201F-C377-42D3-BE03-33D9A9D07A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0968" y="4019666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49691C3-F909-4CAD-9D25-24FBA60D08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280" y="1978670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4077EF-A09B-45FF-8C0D-AB9F1216B68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0280" y="4019666"/>
            <a:ext cx="5513832" cy="470044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36213F6-782F-4970-9F30-BE64B146D6CE}"/>
              </a:ext>
            </a:extLst>
          </p:cNvPr>
          <p:cNvCxnSpPr>
            <a:cxnSpLocks/>
          </p:cNvCxnSpPr>
          <p:nvPr userDrawn="1"/>
        </p:nvCxnSpPr>
        <p:spPr>
          <a:xfrm flipV="1">
            <a:off x="469107" y="3862802"/>
            <a:ext cx="5525007" cy="1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4562B0-BF76-483D-A5D5-A008865B5897}"/>
              </a:ext>
            </a:extLst>
          </p:cNvPr>
          <p:cNvCxnSpPr>
            <a:cxnSpLocks/>
          </p:cNvCxnSpPr>
          <p:nvPr userDrawn="1"/>
        </p:nvCxnSpPr>
        <p:spPr>
          <a:xfrm flipV="1">
            <a:off x="6220968" y="3862802"/>
            <a:ext cx="5525007" cy="1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5EBC670E-2C84-403A-9A13-3E1469B79F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9DF60AE1-AA6F-4E1C-AAF2-6A6AAFE2CD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4DD34F1-6DC7-4211-8A90-141EE6DE8B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37411638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(Header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56596E42-0C9D-4BD6-8095-E6FB5AE023D0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220968" y="2740076"/>
            <a:ext cx="5501926" cy="3016290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A9C62EE-F93C-488D-8A08-6D139EEBB72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1990793"/>
            <a:ext cx="5501926" cy="182856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9AF39B24-9328-4566-9B3E-6374B1EDA34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80280" y="3927566"/>
            <a:ext cx="5501926" cy="1828567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998FF8-234B-4726-807C-DC3DEF092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20968" y="2004740"/>
            <a:ext cx="5513832" cy="613185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20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8CA5B3-726D-4431-B33D-E549E5A0611E}"/>
              </a:ext>
            </a:extLst>
          </p:cNvPr>
          <p:cNvCxnSpPr>
            <a:cxnSpLocks/>
          </p:cNvCxnSpPr>
          <p:nvPr userDrawn="1"/>
        </p:nvCxnSpPr>
        <p:spPr>
          <a:xfrm>
            <a:off x="6103123" y="2004740"/>
            <a:ext cx="0" cy="3751626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CC43F45F-DA69-418D-BC8D-3A85AB0BC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0A17331-6959-4C20-B15C-D2E6B452F4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DF8DEC1-B180-45C0-9543-B9D5114115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2621375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Quadrants (Content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E2AA2A0-E7EA-4FD5-962D-056C08E8E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ORANGE, 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70A66B1A-F970-4C95-B2BD-75B3213A7C2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80280" y="199981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C4064E3E-B847-438E-9DFD-3EB7351E6041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80280" y="395454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A58FEC7-9835-43A3-A8DC-EE105A02AF8D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232874" y="199981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F7BCD53A-2FC5-4E20-BDD8-A69107CF47F9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6232874" y="3954540"/>
            <a:ext cx="5501926" cy="1802674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Bullet: Arial Bold 18pt, Jefferson Blue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F9972BD0-28CC-4121-9A6E-B96D8B6A56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537F157-30DA-4BDA-88E4-BE827BD168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3537734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B30AFFB-80E2-48A3-81FD-04E98C12375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9900" y="3562350"/>
            <a:ext cx="1994900" cy="635000"/>
          </a:xfrm>
          <a:prstGeom prst="homePlat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3CD70DA-C059-4221-AF4D-FAA1ABA5C86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320768" y="3562350"/>
            <a:ext cx="1988026" cy="635000"/>
          </a:xfrm>
          <a:prstGeom prst="chevron">
            <a:avLst/>
          </a:prstGeom>
          <a:solidFill>
            <a:srgbClr val="232D4B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1A454E0B-6573-4B07-979D-E4C0555B2AA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171636" y="3562350"/>
            <a:ext cx="1988026" cy="635000"/>
          </a:xfrm>
          <a:prstGeom prst="chevron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F6A2E6FF-3C5F-4CD7-A73E-F9B428C22CA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043454" y="3562350"/>
            <a:ext cx="1988026" cy="635000"/>
          </a:xfrm>
          <a:prstGeom prst="chevron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1E4774E-D358-4C16-BC12-D14B08CD7D5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885430" y="3562350"/>
            <a:ext cx="1988026" cy="635000"/>
          </a:xfrm>
          <a:prstGeom prst="chevron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B2969F00-7D70-467D-A015-3AC758D3822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728844" y="3562350"/>
            <a:ext cx="1988026" cy="635000"/>
          </a:xfrm>
          <a:prstGeom prst="chevron">
            <a:avLst/>
          </a:prstGeo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DED25F-2678-4866-B2AA-36CB7264A8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A80BE552-DFD1-4828-8A45-C9B9EDE107E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3CEBE07-B170-4797-98D0-C4E8339394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65C0B353-2EBA-458B-83BD-C2E71A3767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98372" y="4840307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3149D84-5DD3-45AB-A726-54BE2A6E711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1346" y="2582199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30CCA8FF-F4C5-499C-9490-DF423538C9E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293728" y="4840307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E173BAE8-891C-4FF3-8118-159796EB0A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364031" y="2590934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AA985E0E-685A-4A9A-99BF-B28F106769D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07521" y="4840307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A3523ECA-B71B-4D04-98C6-2B1E396B94F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049420" y="2590934"/>
            <a:ext cx="2563906" cy="861256"/>
          </a:xfrm>
          <a:prstGeom prst="rect">
            <a:avLst/>
          </a:prstGeom>
        </p:spPr>
        <p:txBody>
          <a:bodyPr lIns="0" rIns="0"/>
          <a:lstStyle>
            <a:lvl1pPr marL="283464" indent="-283464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400">
                <a:solidFill>
                  <a:srgbClr val="232D4B"/>
                </a:solidFill>
                <a:latin typeface="+mn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First level Bullet: Arial Bold 14pt, Jefferson Blue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A6F0F4B7-4518-4C2B-8344-559079CBD6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346" y="2059310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6208C104-61B6-40AC-B506-FB3360F829B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64031" y="2068045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D5F362E-CFE7-407A-AAEE-EA86818FBCA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049420" y="2068045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145C47A2-C08C-415C-9883-2CC4626ABB4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98372" y="4305652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91802F6-9C5C-4A7C-9FA7-1F0ECCF77A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96670" y="4305652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9E72A73A-1330-4857-A7D9-F47CA88C59A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05528" y="4305652"/>
            <a:ext cx="2563906" cy="417171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600" b="1">
                <a:solidFill>
                  <a:srgbClr val="232D4B"/>
                </a:solidFill>
                <a:latin typeface="+mj-lt"/>
              </a:defRPr>
            </a:lvl1pPr>
            <a:lvl2pPr marL="283464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3pPr>
            <a:lvl4pPr marL="81381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None/>
              <a:defRPr sz="1800">
                <a:solidFill>
                  <a:srgbClr val="1E3A74"/>
                </a:solidFill>
              </a:defRPr>
            </a:lvl4pPr>
            <a:lvl5pPr marL="108813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>
                <a:solidFill>
                  <a:srgbClr val="1E3A74"/>
                </a:solidFill>
              </a:defRPr>
            </a:lvl5pPr>
          </a:lstStyle>
          <a:p>
            <a:pPr lvl="0"/>
            <a:r>
              <a:rPr lang="en-US"/>
              <a:t>Header: Times New Roman Bold 16 </a:t>
            </a:r>
            <a:r>
              <a:rPr lang="en-US" err="1"/>
              <a:t>pt</a:t>
            </a:r>
            <a:r>
              <a:rPr lang="en-US"/>
              <a:t>, Jefferson Blue</a:t>
            </a:r>
          </a:p>
        </p:txBody>
      </p:sp>
    </p:spTree>
    <p:extLst>
      <p:ext uri="{BB962C8B-B14F-4D97-AF65-F5344CB8AC3E}">
        <p14:creationId xmlns:p14="http://schemas.microsoft.com/office/powerpoint/2010/main" val="12054820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re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5676694-07D0-42B7-BF97-A01B108023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280" y="2880400"/>
            <a:ext cx="3540209" cy="2000921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E325565-578F-4AAC-BE7A-199ECCB03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7689" y="2880400"/>
            <a:ext cx="3540209" cy="2000921"/>
          </a:xfrm>
          <a:prstGeom prst="rect">
            <a:avLst/>
          </a:prstGeom>
          <a:solidFill>
            <a:srgbClr val="232D4B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8D5E1EF-5C58-41B3-BAE3-5918B052D0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95097" y="2880399"/>
            <a:ext cx="3540209" cy="2000921"/>
          </a:xfrm>
          <a:prstGeom prst="rect">
            <a:avLst/>
          </a:prstGeom>
          <a:solidFill>
            <a:schemeClr val="accent3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48AC104B-D1BF-41F6-9DCA-B3A6FD7BCBA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D39CEFA-D72D-46C0-8B74-42AEB23DC3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0200662-B38E-4D16-B422-6C88C77CA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131003346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lore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0FF5820-35BD-42DC-B117-54E4ED5957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280" y="2013689"/>
            <a:ext cx="3540209" cy="1782854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B49EB0F-A677-49BC-9FD5-114DB20B1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7689" y="2013689"/>
            <a:ext cx="3540209" cy="1782854"/>
          </a:xfrm>
          <a:prstGeom prst="rect">
            <a:avLst/>
          </a:prstGeom>
          <a:solidFill>
            <a:srgbClr val="232D4B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79D6308-A9C2-4AED-A34F-697C74C0FF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95097" y="2013688"/>
            <a:ext cx="3540209" cy="1782854"/>
          </a:xfrm>
          <a:prstGeom prst="rect">
            <a:avLst/>
          </a:prstGeom>
          <a:solidFill>
            <a:schemeClr val="accent3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91F0B20-C5A3-4496-89D8-D84E5AC636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0280" y="3969525"/>
            <a:ext cx="3540209" cy="1782854"/>
          </a:xfrm>
          <a:prstGeom prst="rect">
            <a:avLst/>
          </a:prstGeom>
          <a:solidFill>
            <a:schemeClr val="accent4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6B08FA4-0994-4BD2-BCC3-3C22B09752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689" y="3969525"/>
            <a:ext cx="3540209" cy="1782854"/>
          </a:xfrm>
          <a:prstGeom prst="rect">
            <a:avLst/>
          </a:prstGeom>
          <a:solidFill>
            <a:schemeClr val="accent5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8B60B3AD-3E15-4EA6-943B-DC5B327289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5097" y="3969524"/>
            <a:ext cx="3540209" cy="1782854"/>
          </a:xfrm>
          <a:prstGeom prst="rect">
            <a:avLst/>
          </a:prstGeom>
          <a:solidFill>
            <a:schemeClr val="accent6"/>
          </a:solidFill>
        </p:spPr>
        <p:txBody>
          <a:bodyPr lIns="0" r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None/>
              <a:defRPr sz="1800" b="1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buFont typeface="Arial" panose="020B0604020202020204" pitchFamily="34" charset="0"/>
              <a:buChar char="-"/>
              <a:defRPr sz="1800">
                <a:solidFill>
                  <a:srgbClr val="1E3A74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77324"/>
              </a:buClr>
              <a:defRPr sz="1800">
                <a:solidFill>
                  <a:srgbClr val="1E3A74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00A3DEF2-2650-4F37-AAA6-64CE655C034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462C40F8-27C4-46D8-8EE7-A4D48C0A0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48C5106-27C9-4883-AFEC-A990365EC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30437051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>
            <a:extLst>
              <a:ext uri="{FF2B5EF4-FFF2-40B4-BE49-F238E27FC236}">
                <a16:creationId xmlns:a16="http://schemas.microsoft.com/office/drawing/2014/main" id="{5EB8183A-D7F0-42E9-B20A-10F69D794D8E}"/>
              </a:ext>
            </a:extLst>
          </p:cNvPr>
          <p:cNvSpPr/>
          <p:nvPr userDrawn="1"/>
        </p:nvSpPr>
        <p:spPr>
          <a:xfrm>
            <a:off x="5047275" y="2112957"/>
            <a:ext cx="2109357" cy="1163692"/>
          </a:xfrm>
          <a:custGeom>
            <a:avLst/>
            <a:gdLst>
              <a:gd name="connsiteX0" fmla="*/ 0 w 2098523"/>
              <a:gd name="connsiteY0" fmla="*/ 1786466 h 1786466"/>
              <a:gd name="connsiteX1" fmla="*/ 1049262 w 2098523"/>
              <a:gd name="connsiteY1" fmla="*/ 0 h 1786466"/>
              <a:gd name="connsiteX2" fmla="*/ 1049262 w 2098523"/>
              <a:gd name="connsiteY2" fmla="*/ 0 h 1786466"/>
              <a:gd name="connsiteX3" fmla="*/ 2098523 w 2098523"/>
              <a:gd name="connsiteY3" fmla="*/ 1786466 h 1786466"/>
              <a:gd name="connsiteX4" fmla="*/ 0 w 2098523"/>
              <a:gd name="connsiteY4" fmla="*/ 1786466 h 178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523" h="1786466">
                <a:moveTo>
                  <a:pt x="0" y="1786466"/>
                </a:moveTo>
                <a:lnTo>
                  <a:pt x="1049262" y="0"/>
                </a:lnTo>
                <a:lnTo>
                  <a:pt x="1049262" y="0"/>
                </a:lnTo>
                <a:lnTo>
                  <a:pt x="2098523" y="1786466"/>
                </a:lnTo>
                <a:lnTo>
                  <a:pt x="0" y="1786466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28003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6600" kern="1200">
              <a:latin typeface="+mn-lt"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F5B2345-FEEE-4EC1-8585-C97CDFA84E88}"/>
              </a:ext>
            </a:extLst>
          </p:cNvPr>
          <p:cNvSpPr/>
          <p:nvPr userDrawn="1"/>
        </p:nvSpPr>
        <p:spPr>
          <a:xfrm>
            <a:off x="3992596" y="3323524"/>
            <a:ext cx="4218714" cy="1163692"/>
          </a:xfrm>
          <a:custGeom>
            <a:avLst/>
            <a:gdLst>
              <a:gd name="connsiteX0" fmla="*/ 0 w 4197047"/>
              <a:gd name="connsiteY0" fmla="*/ 1786466 h 1786466"/>
              <a:gd name="connsiteX1" fmla="*/ 1049263 w 4197047"/>
              <a:gd name="connsiteY1" fmla="*/ 0 h 1786466"/>
              <a:gd name="connsiteX2" fmla="*/ 3147784 w 4197047"/>
              <a:gd name="connsiteY2" fmla="*/ 0 h 1786466"/>
              <a:gd name="connsiteX3" fmla="*/ 4197047 w 4197047"/>
              <a:gd name="connsiteY3" fmla="*/ 1786466 h 1786466"/>
              <a:gd name="connsiteX4" fmla="*/ 0 w 4197047"/>
              <a:gd name="connsiteY4" fmla="*/ 1786466 h 178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7047" h="1786466">
                <a:moveTo>
                  <a:pt x="0" y="1786466"/>
                </a:moveTo>
                <a:lnTo>
                  <a:pt x="1049263" y="0"/>
                </a:lnTo>
                <a:lnTo>
                  <a:pt x="3147784" y="0"/>
                </a:lnTo>
                <a:lnTo>
                  <a:pt x="4197047" y="1786466"/>
                </a:lnTo>
                <a:lnTo>
                  <a:pt x="0" y="1786466"/>
                </a:lnTo>
                <a:close/>
              </a:path>
            </a:pathLst>
          </a:custGeom>
          <a:solidFill>
            <a:srgbClr val="232D4B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7034" tIns="82550" rIns="817033" bIns="82550" numCol="1" spcCol="1270" anchor="ctr" anchorCtr="0">
            <a:noAutofit/>
          </a:bodyPr>
          <a:lstStyle/>
          <a:p>
            <a:pPr marL="0" lvl="0" indent="0" algn="ctr" defTabSz="28892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6600" kern="1200">
              <a:latin typeface="+mn-lt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7A03E5DC-0664-402B-8509-75F2FBC8FF90}"/>
              </a:ext>
            </a:extLst>
          </p:cNvPr>
          <p:cNvSpPr/>
          <p:nvPr userDrawn="1"/>
        </p:nvSpPr>
        <p:spPr>
          <a:xfrm>
            <a:off x="2937917" y="4534091"/>
            <a:ext cx="6328072" cy="1098704"/>
          </a:xfrm>
          <a:custGeom>
            <a:avLst/>
            <a:gdLst>
              <a:gd name="connsiteX0" fmla="*/ 0 w 6295571"/>
              <a:gd name="connsiteY0" fmla="*/ 1786466 h 1786466"/>
              <a:gd name="connsiteX1" fmla="*/ 1049263 w 6295571"/>
              <a:gd name="connsiteY1" fmla="*/ 0 h 1786466"/>
              <a:gd name="connsiteX2" fmla="*/ 5246308 w 6295571"/>
              <a:gd name="connsiteY2" fmla="*/ 0 h 1786466"/>
              <a:gd name="connsiteX3" fmla="*/ 6295571 w 6295571"/>
              <a:gd name="connsiteY3" fmla="*/ 1786466 h 1786466"/>
              <a:gd name="connsiteX4" fmla="*/ 0 w 6295571"/>
              <a:gd name="connsiteY4" fmla="*/ 1786466 h 178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5571" h="1786466">
                <a:moveTo>
                  <a:pt x="0" y="1786466"/>
                </a:moveTo>
                <a:lnTo>
                  <a:pt x="1049263" y="0"/>
                </a:lnTo>
                <a:lnTo>
                  <a:pt x="5246308" y="0"/>
                </a:lnTo>
                <a:lnTo>
                  <a:pt x="6295571" y="1786466"/>
                </a:lnTo>
                <a:lnTo>
                  <a:pt x="0" y="1786466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4274" tIns="82550" rIns="1184276" bIns="82550" numCol="1" spcCol="1270" anchor="ctr" anchorCtr="0">
            <a:noAutofit/>
          </a:bodyPr>
          <a:lstStyle/>
          <a:p>
            <a:pPr marL="0" lvl="0" indent="0" algn="ctr" defTabSz="28892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6600" kern="120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DD9E1-E605-4835-8FCC-EA4080C2F3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4091" y="2545404"/>
            <a:ext cx="1355725" cy="6200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8C1E420-30E8-4DE7-A977-12BC63D31D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66860" y="3534702"/>
            <a:ext cx="2870186" cy="72571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B153F79-ED92-48DC-91FB-99C343144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9746" y="4703183"/>
            <a:ext cx="4864415" cy="72571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9BBA021D-74E4-4C6D-9936-764C9EF71B7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F435007C-4D28-4E5E-9B6C-DBA98BA628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99F68E9-DBC1-43BA-90C7-E09934B8F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41844460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12A725D3-68FA-491A-98C4-E8796FB99726}"/>
              </a:ext>
            </a:extLst>
          </p:cNvPr>
          <p:cNvSpPr/>
          <p:nvPr userDrawn="1"/>
        </p:nvSpPr>
        <p:spPr>
          <a:xfrm>
            <a:off x="3852948" y="2944800"/>
            <a:ext cx="1881050" cy="188105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52771F-9A79-4B62-941E-BB368889CAA2}"/>
              </a:ext>
            </a:extLst>
          </p:cNvPr>
          <p:cNvSpPr/>
          <p:nvPr userDrawn="1"/>
        </p:nvSpPr>
        <p:spPr>
          <a:xfrm>
            <a:off x="6458003" y="2944800"/>
            <a:ext cx="1881050" cy="1881050"/>
          </a:xfrm>
          <a:prstGeom prst="ellipse">
            <a:avLst/>
          </a:prstGeom>
          <a:solidFill>
            <a:srgbClr val="232D4B">
              <a:alpha val="9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AE001B-1EDA-4386-8A35-1DDDA4E7C19B}"/>
              </a:ext>
            </a:extLst>
          </p:cNvPr>
          <p:cNvSpPr/>
          <p:nvPr userDrawn="1"/>
        </p:nvSpPr>
        <p:spPr>
          <a:xfrm>
            <a:off x="5155476" y="3921952"/>
            <a:ext cx="1881050" cy="1881050"/>
          </a:xfrm>
          <a:prstGeom prst="ellipse">
            <a:avLst/>
          </a:prstGeom>
          <a:solidFill>
            <a:schemeClr val="accent3">
              <a:alpha val="9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B8175B-2811-406E-8F31-8E4CEE9DE3ED}"/>
              </a:ext>
            </a:extLst>
          </p:cNvPr>
          <p:cNvSpPr/>
          <p:nvPr userDrawn="1"/>
        </p:nvSpPr>
        <p:spPr>
          <a:xfrm>
            <a:off x="5155476" y="1967647"/>
            <a:ext cx="1881050" cy="1881050"/>
          </a:xfrm>
          <a:prstGeom prst="ellipse">
            <a:avLst/>
          </a:prstGeom>
          <a:solidFill>
            <a:schemeClr val="accent6">
              <a:alpha val="9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GB">
              <a:latin typeface="+mn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AE90D1-6E48-4889-977A-59841FC33F0C}"/>
              </a:ext>
            </a:extLst>
          </p:cNvPr>
          <p:cNvSpPr/>
          <p:nvPr/>
        </p:nvSpPr>
        <p:spPr>
          <a:xfrm>
            <a:off x="5451574" y="3214356"/>
            <a:ext cx="1288854" cy="1288852"/>
          </a:xfrm>
          <a:prstGeom prst="ellipse">
            <a:avLst/>
          </a:prstGeom>
          <a:solidFill>
            <a:schemeClr val="accent1"/>
          </a:solidFill>
          <a:ln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21" name="Oval 4">
            <a:extLst>
              <a:ext uri="{FF2B5EF4-FFF2-40B4-BE49-F238E27FC236}">
                <a16:creationId xmlns:a16="http://schemas.microsoft.com/office/drawing/2014/main" id="{99D03806-1089-4550-BABA-9EB2CA15ED9D}"/>
              </a:ext>
            </a:extLst>
          </p:cNvPr>
          <p:cNvSpPr/>
          <p:nvPr/>
        </p:nvSpPr>
        <p:spPr>
          <a:xfrm>
            <a:off x="5542082" y="3337170"/>
            <a:ext cx="495713" cy="991425"/>
          </a:xfrm>
          <a:prstGeom prst="rect">
            <a:avLst/>
          </a:prstGeom>
          <a:ln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kern="1200">
                <a:latin typeface="+mn-lt"/>
              </a:rPr>
              <a:t>       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50DDFADD-526E-4FA8-A247-7D797190F13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51012" y="2492655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5C31FEF3-AABA-4F16-9070-E492B9E7474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486465" y="3639359"/>
            <a:ext cx="1219072" cy="43884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baseline="0">
                <a:solidFill>
                  <a:schemeClr val="bg1"/>
                </a:solidFill>
                <a:latin typeface="+mn-lt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CD686EF8-DE8E-4535-9A77-2E52F547DA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75319" y="3647898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71F37308-A632-4381-BBE8-68B11C163B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61596" y="3638861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2F0C2502-174B-4C13-BAA3-0E0821139A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51012" y="4854591"/>
            <a:ext cx="1489978" cy="42340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FD212E6-EC93-485E-BD3E-E19D568BAEF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chemeClr val="accent2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0CFC8AA-5428-4F74-87CF-4CB6D015A1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B4377B7-186F-4DDA-B083-DBE6112DF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56243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</p:spTree>
    <p:extLst>
      <p:ext uri="{BB962C8B-B14F-4D97-AF65-F5344CB8AC3E}">
        <p14:creationId xmlns:p14="http://schemas.microsoft.com/office/powerpoint/2010/main" val="2675216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ED3DEFA-1F09-4627-8C1A-4FCC72543CA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935639" y="4780652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2101355-23B2-4624-B4D9-B0558E997CD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35640" y="2435471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EF383ADF-9C58-4AD7-8314-7E7F0A2E20B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098625" y="4780652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82296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178A9A2D-3C84-4B27-9B3F-114D7AC12AB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98625" y="2435471"/>
            <a:ext cx="3787253" cy="98021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rgbClr val="232D4B"/>
                </a:solidFill>
                <a:latin typeface="+mn-lt"/>
              </a:defRPr>
            </a:lvl1pPr>
            <a:lvl2pPr marL="566928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rgbClr val="232D4B"/>
                </a:solidFill>
                <a:latin typeface="+mn-lt"/>
              </a:defRPr>
            </a:lvl2pPr>
            <a:lvl3pPr marL="539496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None/>
              <a:defRPr sz="1800">
                <a:solidFill>
                  <a:schemeClr val="accent2"/>
                </a:solidFill>
              </a:defRPr>
            </a:lvl3pPr>
            <a:lvl4pPr marL="109728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1800">
                <a:solidFill>
                  <a:schemeClr val="accent2"/>
                </a:solidFill>
              </a:defRPr>
            </a:lvl4pPr>
            <a:lvl5pPr marL="1371600" indent="-283464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First level Bullet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680BF721-DE48-4EC3-AFCA-A3E0F2456A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97806" y="2016370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42">
            <a:extLst>
              <a:ext uri="{FF2B5EF4-FFF2-40B4-BE49-F238E27FC236}">
                <a16:creationId xmlns:a16="http://schemas.microsoft.com/office/drawing/2014/main" id="{D06874A9-B315-4E8C-A13B-CC9E02E8D8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98625" y="4355924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376A74F3-2FE5-4E4C-8193-E1430E7864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4693" y="2016370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1EB4CD19-8D63-4D92-9E63-4202C5CC2A3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16947" y="2016370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226059DE-B225-4A5B-BA9F-A88A9AE31D8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4693" y="4355924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36C85B2A-53AE-4FB0-AE7B-1F628A3FD54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16947" y="4355924"/>
            <a:ext cx="1406930" cy="1404938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2">
            <a:extLst>
              <a:ext uri="{FF2B5EF4-FFF2-40B4-BE49-F238E27FC236}">
                <a16:creationId xmlns:a16="http://schemas.microsoft.com/office/drawing/2014/main" id="{4D93FF38-B037-490C-846A-3B66BC20508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36460" y="2010742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7" name="Text Placeholder 42">
            <a:extLst>
              <a:ext uri="{FF2B5EF4-FFF2-40B4-BE49-F238E27FC236}">
                <a16:creationId xmlns:a16="http://schemas.microsoft.com/office/drawing/2014/main" id="{2C6F3BBC-003C-4DBF-A805-08222F1FE67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37279" y="4350296"/>
            <a:ext cx="3797385" cy="317139"/>
          </a:xfrm>
          <a:prstGeom prst="rect">
            <a:avLst/>
          </a:prstGeom>
          <a:noFill/>
          <a:effectLst/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232D4B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8329BD31-94AD-42B1-AFF8-D7AA5FED0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1436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BAA51CAE-7C75-4495-B6AC-C9A74ED17AD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A28CBDBA-BADB-4BCD-B7AF-6836DCEFA7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20146185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nitor Mock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70BB2-BE1D-4517-8000-310072D3FD2F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5981700" y="0"/>
            <a:ext cx="621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90A31-DAEA-495C-A258-FC8114380870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11200" y="1474788"/>
            <a:ext cx="5003800" cy="3908424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>
                <a:solidFill>
                  <a:srgbClr val="232D4B"/>
                </a:solidFill>
              </a:defRPr>
            </a:lvl1pPr>
          </a:lstStyle>
          <a:p>
            <a:pPr lvl="0"/>
            <a:r>
              <a:rPr lang="en-US"/>
              <a:t>Arial Regular 18pt, White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30F9EF-26CE-4937-970F-97409730DCA7}"/>
              </a:ext>
            </a:extLst>
          </p:cNvPr>
          <p:cNvCxnSpPr>
            <a:cxnSpLocks/>
          </p:cNvCxnSpPr>
          <p:nvPr userDrawn="1"/>
        </p:nvCxnSpPr>
        <p:spPr>
          <a:xfrm>
            <a:off x="584200" y="1481867"/>
            <a:ext cx="0" cy="3894267"/>
          </a:xfrm>
          <a:prstGeom prst="line">
            <a:avLst/>
          </a:prstGeom>
          <a:ln w="12700">
            <a:solidFill>
              <a:srgbClr val="1E3A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5760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43E1309-117A-4C0D-9960-DD6EFD5242B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28875" y="2016695"/>
            <a:ext cx="7534251" cy="3716177"/>
            <a:chOff x="2235200" y="1676289"/>
            <a:chExt cx="8248805" cy="4068623"/>
          </a:xfrm>
          <a:solidFill>
            <a:schemeClr val="bg2"/>
          </a:solidFill>
        </p:grpSpPr>
        <p:sp>
          <p:nvSpPr>
            <p:cNvPr id="18" name="Freeform 107">
              <a:extLst>
                <a:ext uri="{FF2B5EF4-FFF2-40B4-BE49-F238E27FC236}">
                  <a16:creationId xmlns:a16="http://schemas.microsoft.com/office/drawing/2014/main" id="{75B769CA-B1A3-43B3-BDCE-C7D3FFBB31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98108" y="4184703"/>
              <a:ext cx="914123" cy="931166"/>
            </a:xfrm>
            <a:custGeom>
              <a:avLst/>
              <a:gdLst>
                <a:gd name="T0" fmla="*/ 181 w 321"/>
                <a:gd name="T1" fmla="*/ 304 h 327"/>
                <a:gd name="T2" fmla="*/ 186 w 321"/>
                <a:gd name="T3" fmla="*/ 305 h 327"/>
                <a:gd name="T4" fmla="*/ 206 w 321"/>
                <a:gd name="T5" fmla="*/ 269 h 327"/>
                <a:gd name="T6" fmla="*/ 219 w 321"/>
                <a:gd name="T7" fmla="*/ 244 h 327"/>
                <a:gd name="T8" fmla="*/ 240 w 321"/>
                <a:gd name="T9" fmla="*/ 232 h 327"/>
                <a:gd name="T10" fmla="*/ 265 w 321"/>
                <a:gd name="T11" fmla="*/ 225 h 327"/>
                <a:gd name="T12" fmla="*/ 275 w 321"/>
                <a:gd name="T13" fmla="*/ 206 h 327"/>
                <a:gd name="T14" fmla="*/ 284 w 321"/>
                <a:gd name="T15" fmla="*/ 187 h 327"/>
                <a:gd name="T16" fmla="*/ 286 w 321"/>
                <a:gd name="T17" fmla="*/ 150 h 327"/>
                <a:gd name="T18" fmla="*/ 292 w 321"/>
                <a:gd name="T19" fmla="*/ 146 h 327"/>
                <a:gd name="T20" fmla="*/ 318 w 321"/>
                <a:gd name="T21" fmla="*/ 112 h 327"/>
                <a:gd name="T22" fmla="*/ 290 w 321"/>
                <a:gd name="T23" fmla="*/ 73 h 327"/>
                <a:gd name="T24" fmla="*/ 240 w 321"/>
                <a:gd name="T25" fmla="*/ 68 h 327"/>
                <a:gd name="T26" fmla="*/ 211 w 321"/>
                <a:gd name="T27" fmla="*/ 52 h 327"/>
                <a:gd name="T28" fmla="*/ 208 w 321"/>
                <a:gd name="T29" fmla="*/ 47 h 327"/>
                <a:gd name="T30" fmla="*/ 189 w 321"/>
                <a:gd name="T31" fmla="*/ 42 h 327"/>
                <a:gd name="T32" fmla="*/ 184 w 321"/>
                <a:gd name="T33" fmla="*/ 8 h 327"/>
                <a:gd name="T34" fmla="*/ 158 w 321"/>
                <a:gd name="T35" fmla="*/ 22 h 327"/>
                <a:gd name="T36" fmla="*/ 136 w 321"/>
                <a:gd name="T37" fmla="*/ 27 h 327"/>
                <a:gd name="T38" fmla="*/ 118 w 321"/>
                <a:gd name="T39" fmla="*/ 28 h 327"/>
                <a:gd name="T40" fmla="*/ 112 w 321"/>
                <a:gd name="T41" fmla="*/ 0 h 327"/>
                <a:gd name="T42" fmla="*/ 92 w 321"/>
                <a:gd name="T43" fmla="*/ 12 h 327"/>
                <a:gd name="T44" fmla="*/ 76 w 321"/>
                <a:gd name="T45" fmla="*/ 10 h 327"/>
                <a:gd name="T46" fmla="*/ 86 w 321"/>
                <a:gd name="T47" fmla="*/ 22 h 327"/>
                <a:gd name="T48" fmla="*/ 75 w 321"/>
                <a:gd name="T49" fmla="*/ 32 h 327"/>
                <a:gd name="T50" fmla="*/ 60 w 321"/>
                <a:gd name="T51" fmla="*/ 34 h 327"/>
                <a:gd name="T52" fmla="*/ 34 w 321"/>
                <a:gd name="T53" fmla="*/ 29 h 327"/>
                <a:gd name="T54" fmla="*/ 32 w 321"/>
                <a:gd name="T55" fmla="*/ 41 h 327"/>
                <a:gd name="T56" fmla="*/ 33 w 321"/>
                <a:gd name="T57" fmla="*/ 76 h 327"/>
                <a:gd name="T58" fmla="*/ 9 w 321"/>
                <a:gd name="T59" fmla="*/ 85 h 327"/>
                <a:gd name="T60" fmla="*/ 2 w 321"/>
                <a:gd name="T61" fmla="*/ 102 h 327"/>
                <a:gd name="T62" fmla="*/ 11 w 321"/>
                <a:gd name="T63" fmla="*/ 119 h 327"/>
                <a:gd name="T64" fmla="*/ 28 w 321"/>
                <a:gd name="T65" fmla="*/ 122 h 327"/>
                <a:gd name="T66" fmla="*/ 47 w 321"/>
                <a:gd name="T67" fmla="*/ 131 h 327"/>
                <a:gd name="T68" fmla="*/ 71 w 321"/>
                <a:gd name="T69" fmla="*/ 123 h 327"/>
                <a:gd name="T70" fmla="*/ 89 w 321"/>
                <a:gd name="T71" fmla="*/ 146 h 327"/>
                <a:gd name="T72" fmla="*/ 107 w 321"/>
                <a:gd name="T73" fmla="*/ 154 h 327"/>
                <a:gd name="T74" fmla="*/ 113 w 321"/>
                <a:gd name="T75" fmla="*/ 172 h 327"/>
                <a:gd name="T76" fmla="*/ 133 w 321"/>
                <a:gd name="T77" fmla="*/ 188 h 327"/>
                <a:gd name="T78" fmla="*/ 130 w 321"/>
                <a:gd name="T79" fmla="*/ 208 h 327"/>
                <a:gd name="T80" fmla="*/ 142 w 321"/>
                <a:gd name="T81" fmla="*/ 225 h 327"/>
                <a:gd name="T82" fmla="*/ 159 w 321"/>
                <a:gd name="T83" fmla="*/ 240 h 327"/>
                <a:gd name="T84" fmla="*/ 165 w 321"/>
                <a:gd name="T85" fmla="*/ 267 h 327"/>
                <a:gd name="T86" fmla="*/ 134 w 321"/>
                <a:gd name="T87" fmla="*/ 295 h 327"/>
                <a:gd name="T88" fmla="*/ 147 w 321"/>
                <a:gd name="T89" fmla="*/ 303 h 327"/>
                <a:gd name="T90" fmla="*/ 166 w 321"/>
                <a:gd name="T91" fmla="*/ 31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1" h="327">
                  <a:moveTo>
                    <a:pt x="170" y="324"/>
                  </a:moveTo>
                  <a:cubicBezTo>
                    <a:pt x="175" y="320"/>
                    <a:pt x="174" y="318"/>
                    <a:pt x="176" y="314"/>
                  </a:cubicBezTo>
                  <a:cubicBezTo>
                    <a:pt x="179" y="309"/>
                    <a:pt x="177" y="307"/>
                    <a:pt x="181" y="304"/>
                  </a:cubicBezTo>
                  <a:cubicBezTo>
                    <a:pt x="185" y="300"/>
                    <a:pt x="180" y="297"/>
                    <a:pt x="185" y="295"/>
                  </a:cubicBezTo>
                  <a:cubicBezTo>
                    <a:pt x="190" y="293"/>
                    <a:pt x="189" y="297"/>
                    <a:pt x="185" y="302"/>
                  </a:cubicBezTo>
                  <a:cubicBezTo>
                    <a:pt x="181" y="308"/>
                    <a:pt x="180" y="309"/>
                    <a:pt x="186" y="305"/>
                  </a:cubicBezTo>
                  <a:cubicBezTo>
                    <a:pt x="191" y="301"/>
                    <a:pt x="193" y="296"/>
                    <a:pt x="196" y="289"/>
                  </a:cubicBezTo>
                  <a:cubicBezTo>
                    <a:pt x="199" y="283"/>
                    <a:pt x="201" y="281"/>
                    <a:pt x="204" y="281"/>
                  </a:cubicBezTo>
                  <a:cubicBezTo>
                    <a:pt x="207" y="281"/>
                    <a:pt x="207" y="274"/>
                    <a:pt x="206" y="269"/>
                  </a:cubicBezTo>
                  <a:cubicBezTo>
                    <a:pt x="206" y="265"/>
                    <a:pt x="204" y="260"/>
                    <a:pt x="206" y="257"/>
                  </a:cubicBezTo>
                  <a:cubicBezTo>
                    <a:pt x="208" y="254"/>
                    <a:pt x="206" y="251"/>
                    <a:pt x="209" y="251"/>
                  </a:cubicBezTo>
                  <a:cubicBezTo>
                    <a:pt x="211" y="251"/>
                    <a:pt x="215" y="248"/>
                    <a:pt x="219" y="244"/>
                  </a:cubicBezTo>
                  <a:cubicBezTo>
                    <a:pt x="223" y="240"/>
                    <a:pt x="226" y="240"/>
                    <a:pt x="230" y="239"/>
                  </a:cubicBezTo>
                  <a:cubicBezTo>
                    <a:pt x="234" y="239"/>
                    <a:pt x="231" y="237"/>
                    <a:pt x="234" y="237"/>
                  </a:cubicBezTo>
                  <a:cubicBezTo>
                    <a:pt x="237" y="236"/>
                    <a:pt x="239" y="233"/>
                    <a:pt x="240" y="232"/>
                  </a:cubicBezTo>
                  <a:cubicBezTo>
                    <a:pt x="242" y="230"/>
                    <a:pt x="249" y="232"/>
                    <a:pt x="254" y="232"/>
                  </a:cubicBezTo>
                  <a:cubicBezTo>
                    <a:pt x="258" y="232"/>
                    <a:pt x="261" y="232"/>
                    <a:pt x="261" y="230"/>
                  </a:cubicBezTo>
                  <a:cubicBezTo>
                    <a:pt x="261" y="227"/>
                    <a:pt x="263" y="225"/>
                    <a:pt x="265" y="225"/>
                  </a:cubicBezTo>
                  <a:cubicBezTo>
                    <a:pt x="268" y="225"/>
                    <a:pt x="269" y="224"/>
                    <a:pt x="269" y="221"/>
                  </a:cubicBezTo>
                  <a:cubicBezTo>
                    <a:pt x="269" y="217"/>
                    <a:pt x="270" y="215"/>
                    <a:pt x="272" y="213"/>
                  </a:cubicBezTo>
                  <a:cubicBezTo>
                    <a:pt x="274" y="212"/>
                    <a:pt x="275" y="208"/>
                    <a:pt x="275" y="206"/>
                  </a:cubicBezTo>
                  <a:cubicBezTo>
                    <a:pt x="276" y="203"/>
                    <a:pt x="278" y="205"/>
                    <a:pt x="278" y="202"/>
                  </a:cubicBezTo>
                  <a:cubicBezTo>
                    <a:pt x="278" y="198"/>
                    <a:pt x="280" y="194"/>
                    <a:pt x="280" y="192"/>
                  </a:cubicBezTo>
                  <a:cubicBezTo>
                    <a:pt x="280" y="189"/>
                    <a:pt x="282" y="189"/>
                    <a:pt x="284" y="187"/>
                  </a:cubicBezTo>
                  <a:cubicBezTo>
                    <a:pt x="285" y="185"/>
                    <a:pt x="283" y="183"/>
                    <a:pt x="285" y="177"/>
                  </a:cubicBezTo>
                  <a:cubicBezTo>
                    <a:pt x="287" y="172"/>
                    <a:pt x="285" y="167"/>
                    <a:pt x="285" y="162"/>
                  </a:cubicBezTo>
                  <a:cubicBezTo>
                    <a:pt x="285" y="157"/>
                    <a:pt x="285" y="152"/>
                    <a:pt x="286" y="150"/>
                  </a:cubicBezTo>
                  <a:cubicBezTo>
                    <a:pt x="288" y="148"/>
                    <a:pt x="287" y="147"/>
                    <a:pt x="286" y="147"/>
                  </a:cubicBezTo>
                  <a:cubicBezTo>
                    <a:pt x="284" y="146"/>
                    <a:pt x="286" y="144"/>
                    <a:pt x="287" y="144"/>
                  </a:cubicBezTo>
                  <a:cubicBezTo>
                    <a:pt x="288" y="145"/>
                    <a:pt x="290" y="147"/>
                    <a:pt x="292" y="146"/>
                  </a:cubicBezTo>
                  <a:cubicBezTo>
                    <a:pt x="295" y="145"/>
                    <a:pt x="297" y="139"/>
                    <a:pt x="299" y="134"/>
                  </a:cubicBezTo>
                  <a:cubicBezTo>
                    <a:pt x="301" y="129"/>
                    <a:pt x="304" y="129"/>
                    <a:pt x="306" y="128"/>
                  </a:cubicBezTo>
                  <a:cubicBezTo>
                    <a:pt x="309" y="127"/>
                    <a:pt x="314" y="121"/>
                    <a:pt x="318" y="112"/>
                  </a:cubicBezTo>
                  <a:cubicBezTo>
                    <a:pt x="321" y="103"/>
                    <a:pt x="317" y="95"/>
                    <a:pt x="316" y="88"/>
                  </a:cubicBezTo>
                  <a:cubicBezTo>
                    <a:pt x="315" y="82"/>
                    <a:pt x="313" y="84"/>
                    <a:pt x="309" y="84"/>
                  </a:cubicBezTo>
                  <a:cubicBezTo>
                    <a:pt x="305" y="84"/>
                    <a:pt x="299" y="83"/>
                    <a:pt x="290" y="73"/>
                  </a:cubicBezTo>
                  <a:cubicBezTo>
                    <a:pt x="281" y="64"/>
                    <a:pt x="272" y="65"/>
                    <a:pt x="266" y="66"/>
                  </a:cubicBezTo>
                  <a:cubicBezTo>
                    <a:pt x="260" y="68"/>
                    <a:pt x="254" y="63"/>
                    <a:pt x="250" y="62"/>
                  </a:cubicBezTo>
                  <a:cubicBezTo>
                    <a:pt x="246" y="62"/>
                    <a:pt x="243" y="67"/>
                    <a:pt x="240" y="68"/>
                  </a:cubicBezTo>
                  <a:cubicBezTo>
                    <a:pt x="237" y="69"/>
                    <a:pt x="241" y="63"/>
                    <a:pt x="241" y="60"/>
                  </a:cubicBezTo>
                  <a:cubicBezTo>
                    <a:pt x="242" y="57"/>
                    <a:pt x="231" y="52"/>
                    <a:pt x="222" y="48"/>
                  </a:cubicBezTo>
                  <a:cubicBezTo>
                    <a:pt x="214" y="45"/>
                    <a:pt x="211" y="47"/>
                    <a:pt x="211" y="52"/>
                  </a:cubicBezTo>
                  <a:cubicBezTo>
                    <a:pt x="211" y="57"/>
                    <a:pt x="208" y="50"/>
                    <a:pt x="205" y="56"/>
                  </a:cubicBezTo>
                  <a:cubicBezTo>
                    <a:pt x="203" y="62"/>
                    <a:pt x="198" y="58"/>
                    <a:pt x="201" y="56"/>
                  </a:cubicBezTo>
                  <a:cubicBezTo>
                    <a:pt x="204" y="54"/>
                    <a:pt x="207" y="50"/>
                    <a:pt x="208" y="47"/>
                  </a:cubicBezTo>
                  <a:cubicBezTo>
                    <a:pt x="209" y="43"/>
                    <a:pt x="196" y="41"/>
                    <a:pt x="192" y="43"/>
                  </a:cubicBezTo>
                  <a:cubicBezTo>
                    <a:pt x="187" y="44"/>
                    <a:pt x="190" y="51"/>
                    <a:pt x="186" y="49"/>
                  </a:cubicBezTo>
                  <a:cubicBezTo>
                    <a:pt x="183" y="47"/>
                    <a:pt x="186" y="42"/>
                    <a:pt x="189" y="42"/>
                  </a:cubicBezTo>
                  <a:cubicBezTo>
                    <a:pt x="191" y="42"/>
                    <a:pt x="195" y="37"/>
                    <a:pt x="197" y="32"/>
                  </a:cubicBezTo>
                  <a:cubicBezTo>
                    <a:pt x="199" y="28"/>
                    <a:pt x="193" y="27"/>
                    <a:pt x="190" y="24"/>
                  </a:cubicBezTo>
                  <a:cubicBezTo>
                    <a:pt x="187" y="20"/>
                    <a:pt x="188" y="10"/>
                    <a:pt x="184" y="8"/>
                  </a:cubicBezTo>
                  <a:cubicBezTo>
                    <a:pt x="181" y="12"/>
                    <a:pt x="176" y="17"/>
                    <a:pt x="175" y="21"/>
                  </a:cubicBezTo>
                  <a:cubicBezTo>
                    <a:pt x="173" y="26"/>
                    <a:pt x="171" y="23"/>
                    <a:pt x="166" y="25"/>
                  </a:cubicBezTo>
                  <a:cubicBezTo>
                    <a:pt x="162" y="26"/>
                    <a:pt x="160" y="24"/>
                    <a:pt x="158" y="22"/>
                  </a:cubicBezTo>
                  <a:cubicBezTo>
                    <a:pt x="157" y="20"/>
                    <a:pt x="153" y="22"/>
                    <a:pt x="149" y="22"/>
                  </a:cubicBezTo>
                  <a:cubicBezTo>
                    <a:pt x="146" y="22"/>
                    <a:pt x="148" y="26"/>
                    <a:pt x="146" y="27"/>
                  </a:cubicBezTo>
                  <a:cubicBezTo>
                    <a:pt x="144" y="28"/>
                    <a:pt x="138" y="25"/>
                    <a:pt x="136" y="27"/>
                  </a:cubicBezTo>
                  <a:cubicBezTo>
                    <a:pt x="134" y="29"/>
                    <a:pt x="133" y="27"/>
                    <a:pt x="132" y="29"/>
                  </a:cubicBezTo>
                  <a:cubicBezTo>
                    <a:pt x="131" y="31"/>
                    <a:pt x="128" y="30"/>
                    <a:pt x="127" y="31"/>
                  </a:cubicBezTo>
                  <a:cubicBezTo>
                    <a:pt x="126" y="32"/>
                    <a:pt x="123" y="33"/>
                    <a:pt x="118" y="28"/>
                  </a:cubicBezTo>
                  <a:cubicBezTo>
                    <a:pt x="114" y="23"/>
                    <a:pt x="115" y="15"/>
                    <a:pt x="117" y="14"/>
                  </a:cubicBezTo>
                  <a:cubicBezTo>
                    <a:pt x="119" y="12"/>
                    <a:pt x="119" y="8"/>
                    <a:pt x="116" y="7"/>
                  </a:cubicBezTo>
                  <a:cubicBezTo>
                    <a:pt x="113" y="6"/>
                    <a:pt x="116" y="1"/>
                    <a:pt x="112" y="0"/>
                  </a:cubicBezTo>
                  <a:cubicBezTo>
                    <a:pt x="109" y="0"/>
                    <a:pt x="110" y="4"/>
                    <a:pt x="107" y="5"/>
                  </a:cubicBezTo>
                  <a:cubicBezTo>
                    <a:pt x="105" y="5"/>
                    <a:pt x="100" y="9"/>
                    <a:pt x="97" y="9"/>
                  </a:cubicBezTo>
                  <a:cubicBezTo>
                    <a:pt x="95" y="8"/>
                    <a:pt x="92" y="9"/>
                    <a:pt x="92" y="12"/>
                  </a:cubicBezTo>
                  <a:cubicBezTo>
                    <a:pt x="92" y="14"/>
                    <a:pt x="89" y="14"/>
                    <a:pt x="89" y="11"/>
                  </a:cubicBezTo>
                  <a:cubicBezTo>
                    <a:pt x="88" y="9"/>
                    <a:pt x="83" y="10"/>
                    <a:pt x="82" y="9"/>
                  </a:cubicBezTo>
                  <a:cubicBezTo>
                    <a:pt x="80" y="8"/>
                    <a:pt x="74" y="8"/>
                    <a:pt x="76" y="10"/>
                  </a:cubicBezTo>
                  <a:cubicBezTo>
                    <a:pt x="79" y="12"/>
                    <a:pt x="80" y="13"/>
                    <a:pt x="80" y="16"/>
                  </a:cubicBezTo>
                  <a:cubicBezTo>
                    <a:pt x="80" y="19"/>
                    <a:pt x="82" y="18"/>
                    <a:pt x="82" y="21"/>
                  </a:cubicBezTo>
                  <a:cubicBezTo>
                    <a:pt x="82" y="24"/>
                    <a:pt x="84" y="22"/>
                    <a:pt x="86" y="22"/>
                  </a:cubicBezTo>
                  <a:cubicBezTo>
                    <a:pt x="88" y="22"/>
                    <a:pt x="88" y="25"/>
                    <a:pt x="85" y="25"/>
                  </a:cubicBezTo>
                  <a:cubicBezTo>
                    <a:pt x="82" y="26"/>
                    <a:pt x="81" y="27"/>
                    <a:pt x="80" y="30"/>
                  </a:cubicBezTo>
                  <a:cubicBezTo>
                    <a:pt x="80" y="32"/>
                    <a:pt x="77" y="30"/>
                    <a:pt x="75" y="32"/>
                  </a:cubicBezTo>
                  <a:cubicBezTo>
                    <a:pt x="73" y="34"/>
                    <a:pt x="71" y="36"/>
                    <a:pt x="69" y="35"/>
                  </a:cubicBezTo>
                  <a:cubicBezTo>
                    <a:pt x="68" y="34"/>
                    <a:pt x="67" y="35"/>
                    <a:pt x="65" y="36"/>
                  </a:cubicBezTo>
                  <a:cubicBezTo>
                    <a:pt x="63" y="37"/>
                    <a:pt x="63" y="36"/>
                    <a:pt x="60" y="34"/>
                  </a:cubicBezTo>
                  <a:cubicBezTo>
                    <a:pt x="59" y="33"/>
                    <a:pt x="57" y="29"/>
                    <a:pt x="54" y="26"/>
                  </a:cubicBezTo>
                  <a:cubicBezTo>
                    <a:pt x="52" y="27"/>
                    <a:pt x="48" y="28"/>
                    <a:pt x="46" y="28"/>
                  </a:cubicBezTo>
                  <a:cubicBezTo>
                    <a:pt x="43" y="28"/>
                    <a:pt x="35" y="28"/>
                    <a:pt x="34" y="29"/>
                  </a:cubicBezTo>
                  <a:cubicBezTo>
                    <a:pt x="34" y="31"/>
                    <a:pt x="35" y="33"/>
                    <a:pt x="36" y="34"/>
                  </a:cubicBezTo>
                  <a:cubicBezTo>
                    <a:pt x="38" y="34"/>
                    <a:pt x="41" y="35"/>
                    <a:pt x="38" y="37"/>
                  </a:cubicBezTo>
                  <a:cubicBezTo>
                    <a:pt x="35" y="39"/>
                    <a:pt x="32" y="36"/>
                    <a:pt x="32" y="41"/>
                  </a:cubicBezTo>
                  <a:cubicBezTo>
                    <a:pt x="32" y="46"/>
                    <a:pt x="39" y="50"/>
                    <a:pt x="38" y="54"/>
                  </a:cubicBezTo>
                  <a:cubicBezTo>
                    <a:pt x="37" y="57"/>
                    <a:pt x="36" y="63"/>
                    <a:pt x="36" y="65"/>
                  </a:cubicBezTo>
                  <a:cubicBezTo>
                    <a:pt x="36" y="68"/>
                    <a:pt x="35" y="76"/>
                    <a:pt x="33" y="76"/>
                  </a:cubicBezTo>
                  <a:cubicBezTo>
                    <a:pt x="31" y="77"/>
                    <a:pt x="29" y="74"/>
                    <a:pt x="26" y="77"/>
                  </a:cubicBezTo>
                  <a:cubicBezTo>
                    <a:pt x="23" y="79"/>
                    <a:pt x="19" y="78"/>
                    <a:pt x="16" y="80"/>
                  </a:cubicBezTo>
                  <a:cubicBezTo>
                    <a:pt x="13" y="83"/>
                    <a:pt x="9" y="82"/>
                    <a:pt x="9" y="85"/>
                  </a:cubicBezTo>
                  <a:cubicBezTo>
                    <a:pt x="9" y="88"/>
                    <a:pt x="6" y="90"/>
                    <a:pt x="6" y="93"/>
                  </a:cubicBezTo>
                  <a:cubicBezTo>
                    <a:pt x="7" y="95"/>
                    <a:pt x="5" y="95"/>
                    <a:pt x="3" y="97"/>
                  </a:cubicBezTo>
                  <a:cubicBezTo>
                    <a:pt x="1" y="99"/>
                    <a:pt x="3" y="100"/>
                    <a:pt x="2" y="102"/>
                  </a:cubicBezTo>
                  <a:cubicBezTo>
                    <a:pt x="0" y="104"/>
                    <a:pt x="2" y="106"/>
                    <a:pt x="4" y="109"/>
                  </a:cubicBezTo>
                  <a:cubicBezTo>
                    <a:pt x="5" y="112"/>
                    <a:pt x="7" y="114"/>
                    <a:pt x="7" y="116"/>
                  </a:cubicBezTo>
                  <a:cubicBezTo>
                    <a:pt x="7" y="118"/>
                    <a:pt x="9" y="119"/>
                    <a:pt x="11" y="119"/>
                  </a:cubicBezTo>
                  <a:cubicBezTo>
                    <a:pt x="14" y="119"/>
                    <a:pt x="12" y="124"/>
                    <a:pt x="15" y="124"/>
                  </a:cubicBezTo>
                  <a:cubicBezTo>
                    <a:pt x="19" y="124"/>
                    <a:pt x="23" y="124"/>
                    <a:pt x="24" y="122"/>
                  </a:cubicBezTo>
                  <a:cubicBezTo>
                    <a:pt x="25" y="120"/>
                    <a:pt x="28" y="119"/>
                    <a:pt x="28" y="122"/>
                  </a:cubicBezTo>
                  <a:cubicBezTo>
                    <a:pt x="28" y="125"/>
                    <a:pt x="27" y="133"/>
                    <a:pt x="29" y="132"/>
                  </a:cubicBezTo>
                  <a:cubicBezTo>
                    <a:pt x="32" y="131"/>
                    <a:pt x="37" y="131"/>
                    <a:pt x="40" y="132"/>
                  </a:cubicBezTo>
                  <a:cubicBezTo>
                    <a:pt x="43" y="133"/>
                    <a:pt x="45" y="132"/>
                    <a:pt x="47" y="131"/>
                  </a:cubicBezTo>
                  <a:cubicBezTo>
                    <a:pt x="48" y="129"/>
                    <a:pt x="50" y="129"/>
                    <a:pt x="54" y="127"/>
                  </a:cubicBezTo>
                  <a:cubicBezTo>
                    <a:pt x="57" y="125"/>
                    <a:pt x="60" y="123"/>
                    <a:pt x="63" y="123"/>
                  </a:cubicBezTo>
                  <a:cubicBezTo>
                    <a:pt x="66" y="123"/>
                    <a:pt x="72" y="121"/>
                    <a:pt x="71" y="123"/>
                  </a:cubicBezTo>
                  <a:cubicBezTo>
                    <a:pt x="70" y="126"/>
                    <a:pt x="70" y="134"/>
                    <a:pt x="73" y="139"/>
                  </a:cubicBezTo>
                  <a:cubicBezTo>
                    <a:pt x="77" y="143"/>
                    <a:pt x="79" y="145"/>
                    <a:pt x="83" y="145"/>
                  </a:cubicBezTo>
                  <a:cubicBezTo>
                    <a:pt x="87" y="144"/>
                    <a:pt x="86" y="146"/>
                    <a:pt x="89" y="146"/>
                  </a:cubicBezTo>
                  <a:cubicBezTo>
                    <a:pt x="91" y="146"/>
                    <a:pt x="90" y="149"/>
                    <a:pt x="92" y="149"/>
                  </a:cubicBezTo>
                  <a:cubicBezTo>
                    <a:pt x="94" y="149"/>
                    <a:pt x="99" y="149"/>
                    <a:pt x="99" y="152"/>
                  </a:cubicBezTo>
                  <a:cubicBezTo>
                    <a:pt x="99" y="154"/>
                    <a:pt x="106" y="152"/>
                    <a:pt x="107" y="154"/>
                  </a:cubicBezTo>
                  <a:cubicBezTo>
                    <a:pt x="109" y="155"/>
                    <a:pt x="111" y="156"/>
                    <a:pt x="111" y="159"/>
                  </a:cubicBezTo>
                  <a:cubicBezTo>
                    <a:pt x="110" y="162"/>
                    <a:pt x="114" y="164"/>
                    <a:pt x="112" y="165"/>
                  </a:cubicBezTo>
                  <a:cubicBezTo>
                    <a:pt x="109" y="167"/>
                    <a:pt x="112" y="169"/>
                    <a:pt x="113" y="172"/>
                  </a:cubicBezTo>
                  <a:cubicBezTo>
                    <a:pt x="113" y="175"/>
                    <a:pt x="116" y="176"/>
                    <a:pt x="121" y="176"/>
                  </a:cubicBezTo>
                  <a:cubicBezTo>
                    <a:pt x="127" y="176"/>
                    <a:pt x="128" y="176"/>
                    <a:pt x="128" y="180"/>
                  </a:cubicBezTo>
                  <a:cubicBezTo>
                    <a:pt x="128" y="184"/>
                    <a:pt x="132" y="184"/>
                    <a:pt x="133" y="188"/>
                  </a:cubicBezTo>
                  <a:cubicBezTo>
                    <a:pt x="134" y="192"/>
                    <a:pt x="131" y="196"/>
                    <a:pt x="132" y="198"/>
                  </a:cubicBezTo>
                  <a:cubicBezTo>
                    <a:pt x="132" y="201"/>
                    <a:pt x="131" y="203"/>
                    <a:pt x="130" y="204"/>
                  </a:cubicBezTo>
                  <a:cubicBezTo>
                    <a:pt x="131" y="206"/>
                    <a:pt x="131" y="207"/>
                    <a:pt x="130" y="208"/>
                  </a:cubicBezTo>
                  <a:cubicBezTo>
                    <a:pt x="128" y="209"/>
                    <a:pt x="133" y="213"/>
                    <a:pt x="131" y="218"/>
                  </a:cubicBezTo>
                  <a:cubicBezTo>
                    <a:pt x="130" y="223"/>
                    <a:pt x="130" y="224"/>
                    <a:pt x="135" y="225"/>
                  </a:cubicBezTo>
                  <a:cubicBezTo>
                    <a:pt x="141" y="225"/>
                    <a:pt x="140" y="227"/>
                    <a:pt x="142" y="225"/>
                  </a:cubicBezTo>
                  <a:cubicBezTo>
                    <a:pt x="144" y="224"/>
                    <a:pt x="147" y="229"/>
                    <a:pt x="148" y="232"/>
                  </a:cubicBezTo>
                  <a:cubicBezTo>
                    <a:pt x="149" y="235"/>
                    <a:pt x="151" y="241"/>
                    <a:pt x="152" y="241"/>
                  </a:cubicBezTo>
                  <a:cubicBezTo>
                    <a:pt x="153" y="241"/>
                    <a:pt x="156" y="238"/>
                    <a:pt x="159" y="240"/>
                  </a:cubicBezTo>
                  <a:cubicBezTo>
                    <a:pt x="161" y="241"/>
                    <a:pt x="158" y="250"/>
                    <a:pt x="158" y="254"/>
                  </a:cubicBezTo>
                  <a:cubicBezTo>
                    <a:pt x="160" y="254"/>
                    <a:pt x="162" y="254"/>
                    <a:pt x="163" y="254"/>
                  </a:cubicBezTo>
                  <a:cubicBezTo>
                    <a:pt x="165" y="255"/>
                    <a:pt x="165" y="265"/>
                    <a:pt x="165" y="267"/>
                  </a:cubicBezTo>
                  <a:cubicBezTo>
                    <a:pt x="164" y="268"/>
                    <a:pt x="158" y="270"/>
                    <a:pt x="155" y="272"/>
                  </a:cubicBezTo>
                  <a:cubicBezTo>
                    <a:pt x="152" y="274"/>
                    <a:pt x="144" y="281"/>
                    <a:pt x="141" y="287"/>
                  </a:cubicBezTo>
                  <a:cubicBezTo>
                    <a:pt x="139" y="290"/>
                    <a:pt x="136" y="293"/>
                    <a:pt x="134" y="295"/>
                  </a:cubicBezTo>
                  <a:cubicBezTo>
                    <a:pt x="135" y="295"/>
                    <a:pt x="136" y="295"/>
                    <a:pt x="136" y="295"/>
                  </a:cubicBezTo>
                  <a:cubicBezTo>
                    <a:pt x="138" y="294"/>
                    <a:pt x="140" y="294"/>
                    <a:pt x="143" y="297"/>
                  </a:cubicBezTo>
                  <a:cubicBezTo>
                    <a:pt x="146" y="301"/>
                    <a:pt x="146" y="303"/>
                    <a:pt x="147" y="303"/>
                  </a:cubicBezTo>
                  <a:cubicBezTo>
                    <a:pt x="148" y="303"/>
                    <a:pt x="149" y="299"/>
                    <a:pt x="151" y="302"/>
                  </a:cubicBezTo>
                  <a:cubicBezTo>
                    <a:pt x="153" y="305"/>
                    <a:pt x="159" y="307"/>
                    <a:pt x="160" y="309"/>
                  </a:cubicBezTo>
                  <a:cubicBezTo>
                    <a:pt x="161" y="310"/>
                    <a:pt x="166" y="311"/>
                    <a:pt x="166" y="315"/>
                  </a:cubicBezTo>
                  <a:cubicBezTo>
                    <a:pt x="166" y="318"/>
                    <a:pt x="164" y="323"/>
                    <a:pt x="166" y="327"/>
                  </a:cubicBezTo>
                  <a:cubicBezTo>
                    <a:pt x="168" y="326"/>
                    <a:pt x="169" y="325"/>
                    <a:pt x="170" y="324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6">
              <a:extLst>
                <a:ext uri="{FF2B5EF4-FFF2-40B4-BE49-F238E27FC236}">
                  <a16:creationId xmlns:a16="http://schemas.microsoft.com/office/drawing/2014/main" id="{8EE5CE9B-5D15-43B8-88DC-6A099A30E4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56495" y="1693331"/>
              <a:ext cx="2040510" cy="1572602"/>
            </a:xfrm>
            <a:custGeom>
              <a:avLst/>
              <a:gdLst>
                <a:gd name="T0" fmla="*/ 147 w 717"/>
                <a:gd name="T1" fmla="*/ 487 h 552"/>
                <a:gd name="T2" fmla="*/ 135 w 717"/>
                <a:gd name="T3" fmla="*/ 162 h 552"/>
                <a:gd name="T4" fmla="*/ 276 w 717"/>
                <a:gd name="T5" fmla="*/ 179 h 552"/>
                <a:gd name="T6" fmla="*/ 183 w 717"/>
                <a:gd name="T7" fmla="*/ 192 h 552"/>
                <a:gd name="T8" fmla="*/ 276 w 717"/>
                <a:gd name="T9" fmla="*/ 239 h 552"/>
                <a:gd name="T10" fmla="*/ 169 w 717"/>
                <a:gd name="T11" fmla="*/ 138 h 552"/>
                <a:gd name="T12" fmla="*/ 149 w 717"/>
                <a:gd name="T13" fmla="*/ 132 h 552"/>
                <a:gd name="T14" fmla="*/ 264 w 717"/>
                <a:gd name="T15" fmla="*/ 152 h 552"/>
                <a:gd name="T16" fmla="*/ 212 w 717"/>
                <a:gd name="T17" fmla="*/ 103 h 552"/>
                <a:gd name="T18" fmla="*/ 295 w 717"/>
                <a:gd name="T19" fmla="*/ 85 h 552"/>
                <a:gd name="T20" fmla="*/ 297 w 717"/>
                <a:gd name="T21" fmla="*/ 115 h 552"/>
                <a:gd name="T22" fmla="*/ 300 w 717"/>
                <a:gd name="T23" fmla="*/ 132 h 552"/>
                <a:gd name="T24" fmla="*/ 387 w 717"/>
                <a:gd name="T25" fmla="*/ 105 h 552"/>
                <a:gd name="T26" fmla="*/ 351 w 717"/>
                <a:gd name="T27" fmla="*/ 166 h 552"/>
                <a:gd name="T28" fmla="*/ 490 w 717"/>
                <a:gd name="T29" fmla="*/ 157 h 552"/>
                <a:gd name="T30" fmla="*/ 414 w 717"/>
                <a:gd name="T31" fmla="*/ 108 h 552"/>
                <a:gd name="T32" fmla="*/ 427 w 717"/>
                <a:gd name="T33" fmla="*/ 60 h 552"/>
                <a:gd name="T34" fmla="*/ 419 w 717"/>
                <a:gd name="T35" fmla="*/ 47 h 552"/>
                <a:gd name="T36" fmla="*/ 453 w 717"/>
                <a:gd name="T37" fmla="*/ 86 h 552"/>
                <a:gd name="T38" fmla="*/ 498 w 717"/>
                <a:gd name="T39" fmla="*/ 129 h 552"/>
                <a:gd name="T40" fmla="*/ 567 w 717"/>
                <a:gd name="T41" fmla="*/ 62 h 552"/>
                <a:gd name="T42" fmla="*/ 542 w 717"/>
                <a:gd name="T43" fmla="*/ 7 h 552"/>
                <a:gd name="T44" fmla="*/ 406 w 717"/>
                <a:gd name="T45" fmla="*/ 33 h 552"/>
                <a:gd name="T46" fmla="*/ 445 w 717"/>
                <a:gd name="T47" fmla="*/ 314 h 552"/>
                <a:gd name="T48" fmla="*/ 590 w 717"/>
                <a:gd name="T49" fmla="*/ 243 h 552"/>
                <a:gd name="T50" fmla="*/ 532 w 717"/>
                <a:gd name="T51" fmla="*/ 194 h 552"/>
                <a:gd name="T52" fmla="*/ 445 w 717"/>
                <a:gd name="T53" fmla="*/ 179 h 552"/>
                <a:gd name="T54" fmla="*/ 503 w 717"/>
                <a:gd name="T55" fmla="*/ 220 h 552"/>
                <a:gd name="T56" fmla="*/ 525 w 717"/>
                <a:gd name="T57" fmla="*/ 292 h 552"/>
                <a:gd name="T58" fmla="*/ 606 w 717"/>
                <a:gd name="T59" fmla="*/ 299 h 552"/>
                <a:gd name="T60" fmla="*/ 487 w 717"/>
                <a:gd name="T61" fmla="*/ 172 h 552"/>
                <a:gd name="T62" fmla="*/ 687 w 717"/>
                <a:gd name="T63" fmla="*/ 458 h 552"/>
                <a:gd name="T64" fmla="*/ 79 w 717"/>
                <a:gd name="T65" fmla="*/ 449 h 552"/>
                <a:gd name="T66" fmla="*/ 586 w 717"/>
                <a:gd name="T67" fmla="*/ 490 h 552"/>
                <a:gd name="T68" fmla="*/ 687 w 717"/>
                <a:gd name="T69" fmla="*/ 434 h 552"/>
                <a:gd name="T70" fmla="*/ 639 w 717"/>
                <a:gd name="T71" fmla="*/ 400 h 552"/>
                <a:gd name="T72" fmla="*/ 602 w 717"/>
                <a:gd name="T73" fmla="*/ 377 h 552"/>
                <a:gd name="T74" fmla="*/ 544 w 717"/>
                <a:gd name="T75" fmla="*/ 330 h 552"/>
                <a:gd name="T76" fmla="*/ 519 w 717"/>
                <a:gd name="T77" fmla="*/ 387 h 552"/>
                <a:gd name="T78" fmla="*/ 475 w 717"/>
                <a:gd name="T79" fmla="*/ 441 h 552"/>
                <a:gd name="T80" fmla="*/ 384 w 717"/>
                <a:gd name="T81" fmla="*/ 375 h 552"/>
                <a:gd name="T82" fmla="*/ 413 w 717"/>
                <a:gd name="T83" fmla="*/ 307 h 552"/>
                <a:gd name="T84" fmla="*/ 463 w 717"/>
                <a:gd name="T85" fmla="*/ 276 h 552"/>
                <a:gd name="T86" fmla="*/ 454 w 717"/>
                <a:gd name="T87" fmla="*/ 242 h 552"/>
                <a:gd name="T88" fmla="*/ 414 w 717"/>
                <a:gd name="T89" fmla="*/ 245 h 552"/>
                <a:gd name="T90" fmla="*/ 383 w 717"/>
                <a:gd name="T91" fmla="*/ 194 h 552"/>
                <a:gd name="T92" fmla="*/ 369 w 717"/>
                <a:gd name="T93" fmla="*/ 208 h 552"/>
                <a:gd name="T94" fmla="*/ 362 w 717"/>
                <a:gd name="T95" fmla="*/ 260 h 552"/>
                <a:gd name="T96" fmla="*/ 351 w 717"/>
                <a:gd name="T97" fmla="*/ 249 h 552"/>
                <a:gd name="T98" fmla="*/ 285 w 717"/>
                <a:gd name="T99" fmla="*/ 249 h 552"/>
                <a:gd name="T100" fmla="*/ 191 w 717"/>
                <a:gd name="T101" fmla="*/ 242 h 552"/>
                <a:gd name="T102" fmla="*/ 69 w 717"/>
                <a:gd name="T103" fmla="*/ 243 h 552"/>
                <a:gd name="T104" fmla="*/ 34 w 717"/>
                <a:gd name="T105" fmla="*/ 243 h 552"/>
                <a:gd name="T106" fmla="*/ 91 w 717"/>
                <a:gd name="T107" fmla="*/ 420 h 552"/>
                <a:gd name="T108" fmla="*/ 130 w 717"/>
                <a:gd name="T109" fmla="*/ 470 h 552"/>
                <a:gd name="T110" fmla="*/ 444 w 717"/>
                <a:gd name="T111" fmla="*/ 492 h 552"/>
                <a:gd name="T112" fmla="*/ 500 w 717"/>
                <a:gd name="T113" fmla="*/ 546 h 552"/>
                <a:gd name="T114" fmla="*/ 618 w 717"/>
                <a:gd name="T115" fmla="*/ 515 h 552"/>
                <a:gd name="T116" fmla="*/ 173 w 717"/>
                <a:gd name="T117" fmla="*/ 290 h 552"/>
                <a:gd name="T118" fmla="*/ 172 w 717"/>
                <a:gd name="T119" fmla="*/ 280 h 552"/>
                <a:gd name="T120" fmla="*/ 359 w 717"/>
                <a:gd name="T121" fmla="*/ 468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7" h="552">
                  <a:moveTo>
                    <a:pt x="142" y="484"/>
                  </a:moveTo>
                  <a:cubicBezTo>
                    <a:pt x="139" y="482"/>
                    <a:pt x="133" y="482"/>
                    <a:pt x="132" y="480"/>
                  </a:cubicBezTo>
                  <a:cubicBezTo>
                    <a:pt x="131" y="478"/>
                    <a:pt x="126" y="469"/>
                    <a:pt x="123" y="469"/>
                  </a:cubicBezTo>
                  <a:cubicBezTo>
                    <a:pt x="120" y="470"/>
                    <a:pt x="116" y="470"/>
                    <a:pt x="112" y="467"/>
                  </a:cubicBezTo>
                  <a:cubicBezTo>
                    <a:pt x="109" y="464"/>
                    <a:pt x="106" y="464"/>
                    <a:pt x="104" y="466"/>
                  </a:cubicBezTo>
                  <a:cubicBezTo>
                    <a:pt x="101" y="467"/>
                    <a:pt x="107" y="468"/>
                    <a:pt x="106" y="470"/>
                  </a:cubicBezTo>
                  <a:cubicBezTo>
                    <a:pt x="106" y="471"/>
                    <a:pt x="108" y="472"/>
                    <a:pt x="110" y="472"/>
                  </a:cubicBezTo>
                  <a:cubicBezTo>
                    <a:pt x="112" y="472"/>
                    <a:pt x="114" y="476"/>
                    <a:pt x="116" y="476"/>
                  </a:cubicBezTo>
                  <a:cubicBezTo>
                    <a:pt x="118" y="477"/>
                    <a:pt x="119" y="480"/>
                    <a:pt x="121" y="480"/>
                  </a:cubicBezTo>
                  <a:cubicBezTo>
                    <a:pt x="124" y="480"/>
                    <a:pt x="124" y="483"/>
                    <a:pt x="125" y="484"/>
                  </a:cubicBezTo>
                  <a:cubicBezTo>
                    <a:pt x="127" y="486"/>
                    <a:pt x="129" y="485"/>
                    <a:pt x="129" y="486"/>
                  </a:cubicBezTo>
                  <a:cubicBezTo>
                    <a:pt x="129" y="488"/>
                    <a:pt x="132" y="489"/>
                    <a:pt x="133" y="491"/>
                  </a:cubicBezTo>
                  <a:cubicBezTo>
                    <a:pt x="138" y="491"/>
                    <a:pt x="142" y="492"/>
                    <a:pt x="146" y="491"/>
                  </a:cubicBezTo>
                  <a:cubicBezTo>
                    <a:pt x="146" y="490"/>
                    <a:pt x="146" y="488"/>
                    <a:pt x="147" y="487"/>
                  </a:cubicBezTo>
                  <a:cubicBezTo>
                    <a:pt x="148" y="485"/>
                    <a:pt x="144" y="487"/>
                    <a:pt x="142" y="484"/>
                  </a:cubicBezTo>
                  <a:close/>
                  <a:moveTo>
                    <a:pt x="135" y="201"/>
                  </a:moveTo>
                  <a:cubicBezTo>
                    <a:pt x="142" y="202"/>
                    <a:pt x="143" y="214"/>
                    <a:pt x="147" y="214"/>
                  </a:cubicBezTo>
                  <a:cubicBezTo>
                    <a:pt x="150" y="214"/>
                    <a:pt x="148" y="210"/>
                    <a:pt x="152" y="210"/>
                  </a:cubicBezTo>
                  <a:cubicBezTo>
                    <a:pt x="157" y="210"/>
                    <a:pt x="156" y="208"/>
                    <a:pt x="160" y="208"/>
                  </a:cubicBezTo>
                  <a:cubicBezTo>
                    <a:pt x="164" y="208"/>
                    <a:pt x="168" y="207"/>
                    <a:pt x="168" y="202"/>
                  </a:cubicBezTo>
                  <a:cubicBezTo>
                    <a:pt x="168" y="197"/>
                    <a:pt x="171" y="195"/>
                    <a:pt x="175" y="194"/>
                  </a:cubicBezTo>
                  <a:cubicBezTo>
                    <a:pt x="180" y="193"/>
                    <a:pt x="176" y="188"/>
                    <a:pt x="182" y="186"/>
                  </a:cubicBezTo>
                  <a:cubicBezTo>
                    <a:pt x="188" y="185"/>
                    <a:pt x="205" y="178"/>
                    <a:pt x="208" y="176"/>
                  </a:cubicBezTo>
                  <a:cubicBezTo>
                    <a:pt x="210" y="173"/>
                    <a:pt x="204" y="171"/>
                    <a:pt x="198" y="167"/>
                  </a:cubicBezTo>
                  <a:cubicBezTo>
                    <a:pt x="191" y="163"/>
                    <a:pt x="186" y="162"/>
                    <a:pt x="181" y="165"/>
                  </a:cubicBezTo>
                  <a:cubicBezTo>
                    <a:pt x="176" y="168"/>
                    <a:pt x="180" y="161"/>
                    <a:pt x="176" y="163"/>
                  </a:cubicBezTo>
                  <a:cubicBezTo>
                    <a:pt x="172" y="165"/>
                    <a:pt x="162" y="160"/>
                    <a:pt x="160" y="158"/>
                  </a:cubicBezTo>
                  <a:cubicBezTo>
                    <a:pt x="159" y="157"/>
                    <a:pt x="139" y="162"/>
                    <a:pt x="135" y="162"/>
                  </a:cubicBezTo>
                  <a:cubicBezTo>
                    <a:pt x="130" y="162"/>
                    <a:pt x="135" y="167"/>
                    <a:pt x="138" y="170"/>
                  </a:cubicBezTo>
                  <a:cubicBezTo>
                    <a:pt x="142" y="172"/>
                    <a:pt x="130" y="180"/>
                    <a:pt x="133" y="182"/>
                  </a:cubicBezTo>
                  <a:cubicBezTo>
                    <a:pt x="135" y="184"/>
                    <a:pt x="130" y="188"/>
                    <a:pt x="125" y="194"/>
                  </a:cubicBezTo>
                  <a:cubicBezTo>
                    <a:pt x="120" y="200"/>
                    <a:pt x="129" y="199"/>
                    <a:pt x="135" y="201"/>
                  </a:cubicBezTo>
                  <a:close/>
                  <a:moveTo>
                    <a:pt x="314" y="230"/>
                  </a:moveTo>
                  <a:cubicBezTo>
                    <a:pt x="316" y="228"/>
                    <a:pt x="325" y="235"/>
                    <a:pt x="325" y="230"/>
                  </a:cubicBezTo>
                  <a:cubicBezTo>
                    <a:pt x="326" y="224"/>
                    <a:pt x="315" y="222"/>
                    <a:pt x="311" y="219"/>
                  </a:cubicBezTo>
                  <a:cubicBezTo>
                    <a:pt x="307" y="216"/>
                    <a:pt x="305" y="218"/>
                    <a:pt x="298" y="213"/>
                  </a:cubicBezTo>
                  <a:cubicBezTo>
                    <a:pt x="291" y="208"/>
                    <a:pt x="300" y="205"/>
                    <a:pt x="295" y="201"/>
                  </a:cubicBezTo>
                  <a:cubicBezTo>
                    <a:pt x="290" y="197"/>
                    <a:pt x="288" y="187"/>
                    <a:pt x="292" y="183"/>
                  </a:cubicBezTo>
                  <a:cubicBezTo>
                    <a:pt x="295" y="179"/>
                    <a:pt x="299" y="174"/>
                    <a:pt x="293" y="172"/>
                  </a:cubicBezTo>
                  <a:cubicBezTo>
                    <a:pt x="286" y="169"/>
                    <a:pt x="276" y="174"/>
                    <a:pt x="277" y="175"/>
                  </a:cubicBezTo>
                  <a:cubicBezTo>
                    <a:pt x="278" y="177"/>
                    <a:pt x="287" y="182"/>
                    <a:pt x="287" y="184"/>
                  </a:cubicBezTo>
                  <a:cubicBezTo>
                    <a:pt x="287" y="186"/>
                    <a:pt x="279" y="178"/>
                    <a:pt x="276" y="179"/>
                  </a:cubicBezTo>
                  <a:cubicBezTo>
                    <a:pt x="273" y="181"/>
                    <a:pt x="270" y="176"/>
                    <a:pt x="267" y="179"/>
                  </a:cubicBezTo>
                  <a:cubicBezTo>
                    <a:pt x="265" y="183"/>
                    <a:pt x="271" y="195"/>
                    <a:pt x="273" y="199"/>
                  </a:cubicBezTo>
                  <a:cubicBezTo>
                    <a:pt x="275" y="203"/>
                    <a:pt x="271" y="203"/>
                    <a:pt x="268" y="203"/>
                  </a:cubicBezTo>
                  <a:cubicBezTo>
                    <a:pt x="265" y="204"/>
                    <a:pt x="265" y="193"/>
                    <a:pt x="262" y="189"/>
                  </a:cubicBezTo>
                  <a:cubicBezTo>
                    <a:pt x="259" y="185"/>
                    <a:pt x="247" y="181"/>
                    <a:pt x="247" y="184"/>
                  </a:cubicBezTo>
                  <a:cubicBezTo>
                    <a:pt x="246" y="187"/>
                    <a:pt x="254" y="187"/>
                    <a:pt x="253" y="190"/>
                  </a:cubicBezTo>
                  <a:cubicBezTo>
                    <a:pt x="252" y="194"/>
                    <a:pt x="247" y="188"/>
                    <a:pt x="244" y="191"/>
                  </a:cubicBezTo>
                  <a:cubicBezTo>
                    <a:pt x="240" y="194"/>
                    <a:pt x="240" y="192"/>
                    <a:pt x="241" y="189"/>
                  </a:cubicBezTo>
                  <a:cubicBezTo>
                    <a:pt x="242" y="186"/>
                    <a:pt x="235" y="182"/>
                    <a:pt x="228" y="183"/>
                  </a:cubicBezTo>
                  <a:cubicBezTo>
                    <a:pt x="221" y="184"/>
                    <a:pt x="225" y="189"/>
                    <a:pt x="223" y="190"/>
                  </a:cubicBezTo>
                  <a:cubicBezTo>
                    <a:pt x="221" y="192"/>
                    <a:pt x="210" y="189"/>
                    <a:pt x="217" y="188"/>
                  </a:cubicBezTo>
                  <a:cubicBezTo>
                    <a:pt x="224" y="187"/>
                    <a:pt x="221" y="183"/>
                    <a:pt x="218" y="179"/>
                  </a:cubicBezTo>
                  <a:cubicBezTo>
                    <a:pt x="216" y="175"/>
                    <a:pt x="209" y="179"/>
                    <a:pt x="198" y="183"/>
                  </a:cubicBezTo>
                  <a:cubicBezTo>
                    <a:pt x="187" y="187"/>
                    <a:pt x="182" y="192"/>
                    <a:pt x="183" y="192"/>
                  </a:cubicBezTo>
                  <a:cubicBezTo>
                    <a:pt x="185" y="192"/>
                    <a:pt x="185" y="194"/>
                    <a:pt x="181" y="198"/>
                  </a:cubicBezTo>
                  <a:cubicBezTo>
                    <a:pt x="176" y="201"/>
                    <a:pt x="181" y="204"/>
                    <a:pt x="185" y="204"/>
                  </a:cubicBezTo>
                  <a:cubicBezTo>
                    <a:pt x="189" y="204"/>
                    <a:pt x="185" y="208"/>
                    <a:pt x="188" y="208"/>
                  </a:cubicBezTo>
                  <a:cubicBezTo>
                    <a:pt x="190" y="209"/>
                    <a:pt x="203" y="203"/>
                    <a:pt x="207" y="206"/>
                  </a:cubicBezTo>
                  <a:cubicBezTo>
                    <a:pt x="210" y="208"/>
                    <a:pt x="186" y="210"/>
                    <a:pt x="186" y="214"/>
                  </a:cubicBezTo>
                  <a:cubicBezTo>
                    <a:pt x="186" y="218"/>
                    <a:pt x="199" y="221"/>
                    <a:pt x="209" y="219"/>
                  </a:cubicBezTo>
                  <a:cubicBezTo>
                    <a:pt x="219" y="217"/>
                    <a:pt x="237" y="220"/>
                    <a:pt x="237" y="223"/>
                  </a:cubicBezTo>
                  <a:cubicBezTo>
                    <a:pt x="237" y="225"/>
                    <a:pt x="225" y="225"/>
                    <a:pt x="216" y="224"/>
                  </a:cubicBezTo>
                  <a:cubicBezTo>
                    <a:pt x="207" y="224"/>
                    <a:pt x="192" y="227"/>
                    <a:pt x="193" y="230"/>
                  </a:cubicBezTo>
                  <a:cubicBezTo>
                    <a:pt x="193" y="233"/>
                    <a:pt x="194" y="233"/>
                    <a:pt x="204" y="237"/>
                  </a:cubicBezTo>
                  <a:cubicBezTo>
                    <a:pt x="213" y="241"/>
                    <a:pt x="222" y="235"/>
                    <a:pt x="222" y="241"/>
                  </a:cubicBezTo>
                  <a:cubicBezTo>
                    <a:pt x="222" y="247"/>
                    <a:pt x="227" y="249"/>
                    <a:pt x="240" y="249"/>
                  </a:cubicBezTo>
                  <a:cubicBezTo>
                    <a:pt x="252" y="249"/>
                    <a:pt x="258" y="243"/>
                    <a:pt x="264" y="244"/>
                  </a:cubicBezTo>
                  <a:cubicBezTo>
                    <a:pt x="270" y="244"/>
                    <a:pt x="273" y="243"/>
                    <a:pt x="276" y="239"/>
                  </a:cubicBezTo>
                  <a:cubicBezTo>
                    <a:pt x="278" y="234"/>
                    <a:pt x="281" y="237"/>
                    <a:pt x="282" y="239"/>
                  </a:cubicBezTo>
                  <a:cubicBezTo>
                    <a:pt x="282" y="241"/>
                    <a:pt x="290" y="241"/>
                    <a:pt x="292" y="243"/>
                  </a:cubicBezTo>
                  <a:cubicBezTo>
                    <a:pt x="297" y="247"/>
                    <a:pt x="312" y="246"/>
                    <a:pt x="317" y="243"/>
                  </a:cubicBezTo>
                  <a:cubicBezTo>
                    <a:pt x="323" y="240"/>
                    <a:pt x="315" y="232"/>
                    <a:pt x="312" y="236"/>
                  </a:cubicBezTo>
                  <a:cubicBezTo>
                    <a:pt x="309" y="239"/>
                    <a:pt x="307" y="237"/>
                    <a:pt x="306" y="235"/>
                  </a:cubicBezTo>
                  <a:cubicBezTo>
                    <a:pt x="305" y="234"/>
                    <a:pt x="312" y="233"/>
                    <a:pt x="314" y="230"/>
                  </a:cubicBezTo>
                  <a:close/>
                  <a:moveTo>
                    <a:pt x="178" y="142"/>
                  </a:moveTo>
                  <a:cubicBezTo>
                    <a:pt x="185" y="143"/>
                    <a:pt x="191" y="137"/>
                    <a:pt x="191" y="134"/>
                  </a:cubicBezTo>
                  <a:cubicBezTo>
                    <a:pt x="190" y="131"/>
                    <a:pt x="175" y="142"/>
                    <a:pt x="178" y="142"/>
                  </a:cubicBezTo>
                  <a:close/>
                  <a:moveTo>
                    <a:pt x="149" y="132"/>
                  </a:moveTo>
                  <a:cubicBezTo>
                    <a:pt x="151" y="133"/>
                    <a:pt x="149" y="138"/>
                    <a:pt x="152" y="137"/>
                  </a:cubicBezTo>
                  <a:cubicBezTo>
                    <a:pt x="154" y="136"/>
                    <a:pt x="155" y="135"/>
                    <a:pt x="157" y="136"/>
                  </a:cubicBezTo>
                  <a:cubicBezTo>
                    <a:pt x="161" y="137"/>
                    <a:pt x="162" y="134"/>
                    <a:pt x="164" y="132"/>
                  </a:cubicBezTo>
                  <a:cubicBezTo>
                    <a:pt x="165" y="130"/>
                    <a:pt x="165" y="138"/>
                    <a:pt x="169" y="138"/>
                  </a:cubicBezTo>
                  <a:cubicBezTo>
                    <a:pt x="173" y="138"/>
                    <a:pt x="173" y="130"/>
                    <a:pt x="176" y="132"/>
                  </a:cubicBezTo>
                  <a:cubicBezTo>
                    <a:pt x="180" y="135"/>
                    <a:pt x="181" y="131"/>
                    <a:pt x="181" y="129"/>
                  </a:cubicBezTo>
                  <a:cubicBezTo>
                    <a:pt x="182" y="126"/>
                    <a:pt x="182" y="122"/>
                    <a:pt x="186" y="121"/>
                  </a:cubicBezTo>
                  <a:cubicBezTo>
                    <a:pt x="190" y="121"/>
                    <a:pt x="187" y="125"/>
                    <a:pt x="189" y="128"/>
                  </a:cubicBezTo>
                  <a:cubicBezTo>
                    <a:pt x="191" y="133"/>
                    <a:pt x="196" y="129"/>
                    <a:pt x="196" y="127"/>
                  </a:cubicBezTo>
                  <a:cubicBezTo>
                    <a:pt x="196" y="124"/>
                    <a:pt x="203" y="126"/>
                    <a:pt x="203" y="123"/>
                  </a:cubicBezTo>
                  <a:cubicBezTo>
                    <a:pt x="202" y="121"/>
                    <a:pt x="204" y="120"/>
                    <a:pt x="203" y="117"/>
                  </a:cubicBezTo>
                  <a:cubicBezTo>
                    <a:pt x="201" y="115"/>
                    <a:pt x="205" y="115"/>
                    <a:pt x="208" y="113"/>
                  </a:cubicBezTo>
                  <a:cubicBezTo>
                    <a:pt x="210" y="111"/>
                    <a:pt x="205" y="113"/>
                    <a:pt x="201" y="110"/>
                  </a:cubicBezTo>
                  <a:cubicBezTo>
                    <a:pt x="198" y="106"/>
                    <a:pt x="196" y="111"/>
                    <a:pt x="196" y="113"/>
                  </a:cubicBezTo>
                  <a:cubicBezTo>
                    <a:pt x="196" y="115"/>
                    <a:pt x="189" y="113"/>
                    <a:pt x="185" y="112"/>
                  </a:cubicBezTo>
                  <a:cubicBezTo>
                    <a:pt x="181" y="110"/>
                    <a:pt x="176" y="116"/>
                    <a:pt x="171" y="119"/>
                  </a:cubicBezTo>
                  <a:cubicBezTo>
                    <a:pt x="165" y="122"/>
                    <a:pt x="165" y="127"/>
                    <a:pt x="159" y="127"/>
                  </a:cubicBezTo>
                  <a:cubicBezTo>
                    <a:pt x="154" y="126"/>
                    <a:pt x="146" y="131"/>
                    <a:pt x="149" y="132"/>
                  </a:cubicBezTo>
                  <a:close/>
                  <a:moveTo>
                    <a:pt x="204" y="131"/>
                  </a:moveTo>
                  <a:cubicBezTo>
                    <a:pt x="199" y="131"/>
                    <a:pt x="200" y="136"/>
                    <a:pt x="205" y="136"/>
                  </a:cubicBezTo>
                  <a:cubicBezTo>
                    <a:pt x="211" y="136"/>
                    <a:pt x="213" y="138"/>
                    <a:pt x="205" y="137"/>
                  </a:cubicBezTo>
                  <a:cubicBezTo>
                    <a:pt x="196" y="137"/>
                    <a:pt x="193" y="144"/>
                    <a:pt x="199" y="143"/>
                  </a:cubicBezTo>
                  <a:cubicBezTo>
                    <a:pt x="204" y="141"/>
                    <a:pt x="211" y="141"/>
                    <a:pt x="207" y="143"/>
                  </a:cubicBezTo>
                  <a:cubicBezTo>
                    <a:pt x="203" y="144"/>
                    <a:pt x="191" y="145"/>
                    <a:pt x="193" y="147"/>
                  </a:cubicBezTo>
                  <a:cubicBezTo>
                    <a:pt x="194" y="149"/>
                    <a:pt x="198" y="148"/>
                    <a:pt x="203" y="150"/>
                  </a:cubicBezTo>
                  <a:cubicBezTo>
                    <a:pt x="208" y="152"/>
                    <a:pt x="210" y="153"/>
                    <a:pt x="214" y="149"/>
                  </a:cubicBezTo>
                  <a:cubicBezTo>
                    <a:pt x="218" y="145"/>
                    <a:pt x="222" y="141"/>
                    <a:pt x="220" y="147"/>
                  </a:cubicBezTo>
                  <a:cubicBezTo>
                    <a:pt x="219" y="152"/>
                    <a:pt x="226" y="148"/>
                    <a:pt x="236" y="148"/>
                  </a:cubicBezTo>
                  <a:cubicBezTo>
                    <a:pt x="245" y="147"/>
                    <a:pt x="234" y="153"/>
                    <a:pt x="224" y="154"/>
                  </a:cubicBezTo>
                  <a:cubicBezTo>
                    <a:pt x="214" y="155"/>
                    <a:pt x="216" y="160"/>
                    <a:pt x="224" y="162"/>
                  </a:cubicBezTo>
                  <a:cubicBezTo>
                    <a:pt x="231" y="163"/>
                    <a:pt x="248" y="157"/>
                    <a:pt x="252" y="153"/>
                  </a:cubicBezTo>
                  <a:cubicBezTo>
                    <a:pt x="256" y="149"/>
                    <a:pt x="260" y="155"/>
                    <a:pt x="264" y="152"/>
                  </a:cubicBezTo>
                  <a:cubicBezTo>
                    <a:pt x="267" y="149"/>
                    <a:pt x="275" y="152"/>
                    <a:pt x="282" y="151"/>
                  </a:cubicBezTo>
                  <a:cubicBezTo>
                    <a:pt x="288" y="149"/>
                    <a:pt x="290" y="137"/>
                    <a:pt x="285" y="134"/>
                  </a:cubicBezTo>
                  <a:cubicBezTo>
                    <a:pt x="280" y="132"/>
                    <a:pt x="280" y="137"/>
                    <a:pt x="276" y="138"/>
                  </a:cubicBezTo>
                  <a:cubicBezTo>
                    <a:pt x="272" y="138"/>
                    <a:pt x="270" y="133"/>
                    <a:pt x="266" y="130"/>
                  </a:cubicBezTo>
                  <a:cubicBezTo>
                    <a:pt x="263" y="127"/>
                    <a:pt x="265" y="121"/>
                    <a:pt x="261" y="122"/>
                  </a:cubicBezTo>
                  <a:cubicBezTo>
                    <a:pt x="256" y="122"/>
                    <a:pt x="246" y="130"/>
                    <a:pt x="252" y="131"/>
                  </a:cubicBezTo>
                  <a:cubicBezTo>
                    <a:pt x="258" y="131"/>
                    <a:pt x="256" y="134"/>
                    <a:pt x="253" y="136"/>
                  </a:cubicBezTo>
                  <a:cubicBezTo>
                    <a:pt x="250" y="137"/>
                    <a:pt x="260" y="140"/>
                    <a:pt x="259" y="142"/>
                  </a:cubicBezTo>
                  <a:cubicBezTo>
                    <a:pt x="257" y="144"/>
                    <a:pt x="241" y="142"/>
                    <a:pt x="240" y="139"/>
                  </a:cubicBezTo>
                  <a:cubicBezTo>
                    <a:pt x="240" y="135"/>
                    <a:pt x="227" y="129"/>
                    <a:pt x="221" y="130"/>
                  </a:cubicBezTo>
                  <a:cubicBezTo>
                    <a:pt x="216" y="132"/>
                    <a:pt x="218" y="126"/>
                    <a:pt x="213" y="126"/>
                  </a:cubicBezTo>
                  <a:cubicBezTo>
                    <a:pt x="208" y="125"/>
                    <a:pt x="209" y="130"/>
                    <a:pt x="204" y="131"/>
                  </a:cubicBezTo>
                  <a:close/>
                  <a:moveTo>
                    <a:pt x="223" y="105"/>
                  </a:moveTo>
                  <a:cubicBezTo>
                    <a:pt x="225" y="101"/>
                    <a:pt x="211" y="101"/>
                    <a:pt x="212" y="103"/>
                  </a:cubicBezTo>
                  <a:cubicBezTo>
                    <a:pt x="215" y="106"/>
                    <a:pt x="221" y="109"/>
                    <a:pt x="223" y="105"/>
                  </a:cubicBezTo>
                  <a:close/>
                  <a:moveTo>
                    <a:pt x="252" y="103"/>
                  </a:moveTo>
                  <a:cubicBezTo>
                    <a:pt x="257" y="102"/>
                    <a:pt x="255" y="99"/>
                    <a:pt x="247" y="100"/>
                  </a:cubicBezTo>
                  <a:cubicBezTo>
                    <a:pt x="240" y="101"/>
                    <a:pt x="227" y="101"/>
                    <a:pt x="227" y="106"/>
                  </a:cubicBezTo>
                  <a:cubicBezTo>
                    <a:pt x="227" y="111"/>
                    <a:pt x="230" y="113"/>
                    <a:pt x="238" y="113"/>
                  </a:cubicBezTo>
                  <a:cubicBezTo>
                    <a:pt x="246" y="114"/>
                    <a:pt x="253" y="106"/>
                    <a:pt x="249" y="106"/>
                  </a:cubicBezTo>
                  <a:cubicBezTo>
                    <a:pt x="245" y="106"/>
                    <a:pt x="248" y="104"/>
                    <a:pt x="252" y="103"/>
                  </a:cubicBezTo>
                  <a:close/>
                  <a:moveTo>
                    <a:pt x="235" y="96"/>
                  </a:moveTo>
                  <a:cubicBezTo>
                    <a:pt x="239" y="98"/>
                    <a:pt x="242" y="93"/>
                    <a:pt x="245" y="95"/>
                  </a:cubicBezTo>
                  <a:cubicBezTo>
                    <a:pt x="247" y="97"/>
                    <a:pt x="258" y="99"/>
                    <a:pt x="258" y="93"/>
                  </a:cubicBezTo>
                  <a:cubicBezTo>
                    <a:pt x="258" y="88"/>
                    <a:pt x="244" y="87"/>
                    <a:pt x="241" y="89"/>
                  </a:cubicBezTo>
                  <a:cubicBezTo>
                    <a:pt x="237" y="91"/>
                    <a:pt x="221" y="92"/>
                    <a:pt x="225" y="96"/>
                  </a:cubicBezTo>
                  <a:cubicBezTo>
                    <a:pt x="228" y="98"/>
                    <a:pt x="231" y="95"/>
                    <a:pt x="235" y="96"/>
                  </a:cubicBezTo>
                  <a:close/>
                  <a:moveTo>
                    <a:pt x="295" y="85"/>
                  </a:moveTo>
                  <a:cubicBezTo>
                    <a:pt x="299" y="82"/>
                    <a:pt x="307" y="87"/>
                    <a:pt x="305" y="90"/>
                  </a:cubicBezTo>
                  <a:cubicBezTo>
                    <a:pt x="304" y="93"/>
                    <a:pt x="291" y="90"/>
                    <a:pt x="292" y="92"/>
                  </a:cubicBezTo>
                  <a:cubicBezTo>
                    <a:pt x="293" y="93"/>
                    <a:pt x="294" y="98"/>
                    <a:pt x="303" y="95"/>
                  </a:cubicBezTo>
                  <a:cubicBezTo>
                    <a:pt x="311" y="93"/>
                    <a:pt x="318" y="95"/>
                    <a:pt x="324" y="99"/>
                  </a:cubicBezTo>
                  <a:cubicBezTo>
                    <a:pt x="330" y="104"/>
                    <a:pt x="335" y="106"/>
                    <a:pt x="339" y="101"/>
                  </a:cubicBezTo>
                  <a:cubicBezTo>
                    <a:pt x="343" y="96"/>
                    <a:pt x="334" y="96"/>
                    <a:pt x="336" y="92"/>
                  </a:cubicBezTo>
                  <a:cubicBezTo>
                    <a:pt x="338" y="88"/>
                    <a:pt x="330" y="86"/>
                    <a:pt x="326" y="86"/>
                  </a:cubicBezTo>
                  <a:cubicBezTo>
                    <a:pt x="322" y="86"/>
                    <a:pt x="321" y="79"/>
                    <a:pt x="318" y="81"/>
                  </a:cubicBezTo>
                  <a:cubicBezTo>
                    <a:pt x="315" y="82"/>
                    <a:pt x="312" y="85"/>
                    <a:pt x="312" y="80"/>
                  </a:cubicBezTo>
                  <a:cubicBezTo>
                    <a:pt x="312" y="75"/>
                    <a:pt x="294" y="75"/>
                    <a:pt x="289" y="77"/>
                  </a:cubicBezTo>
                  <a:cubicBezTo>
                    <a:pt x="285" y="78"/>
                    <a:pt x="290" y="88"/>
                    <a:pt x="295" y="85"/>
                  </a:cubicBezTo>
                  <a:close/>
                  <a:moveTo>
                    <a:pt x="297" y="115"/>
                  </a:moveTo>
                  <a:cubicBezTo>
                    <a:pt x="300" y="112"/>
                    <a:pt x="286" y="100"/>
                    <a:pt x="285" y="106"/>
                  </a:cubicBezTo>
                  <a:cubicBezTo>
                    <a:pt x="284" y="111"/>
                    <a:pt x="294" y="119"/>
                    <a:pt x="297" y="115"/>
                  </a:cubicBezTo>
                  <a:close/>
                  <a:moveTo>
                    <a:pt x="343" y="68"/>
                  </a:moveTo>
                  <a:cubicBezTo>
                    <a:pt x="346" y="64"/>
                    <a:pt x="328" y="61"/>
                    <a:pt x="333" y="65"/>
                  </a:cubicBezTo>
                  <a:cubicBezTo>
                    <a:pt x="335" y="67"/>
                    <a:pt x="341" y="73"/>
                    <a:pt x="343" y="68"/>
                  </a:cubicBezTo>
                  <a:close/>
                  <a:moveTo>
                    <a:pt x="303" y="149"/>
                  </a:moveTo>
                  <a:cubicBezTo>
                    <a:pt x="306" y="147"/>
                    <a:pt x="298" y="141"/>
                    <a:pt x="296" y="146"/>
                  </a:cubicBezTo>
                  <a:cubicBezTo>
                    <a:pt x="293" y="151"/>
                    <a:pt x="301" y="152"/>
                    <a:pt x="303" y="149"/>
                  </a:cubicBezTo>
                  <a:close/>
                  <a:moveTo>
                    <a:pt x="343" y="124"/>
                  </a:moveTo>
                  <a:cubicBezTo>
                    <a:pt x="343" y="128"/>
                    <a:pt x="335" y="124"/>
                    <a:pt x="328" y="121"/>
                  </a:cubicBezTo>
                  <a:cubicBezTo>
                    <a:pt x="322" y="119"/>
                    <a:pt x="326" y="126"/>
                    <a:pt x="331" y="131"/>
                  </a:cubicBezTo>
                  <a:cubicBezTo>
                    <a:pt x="336" y="135"/>
                    <a:pt x="328" y="133"/>
                    <a:pt x="322" y="128"/>
                  </a:cubicBezTo>
                  <a:cubicBezTo>
                    <a:pt x="315" y="123"/>
                    <a:pt x="316" y="131"/>
                    <a:pt x="319" y="134"/>
                  </a:cubicBezTo>
                  <a:cubicBezTo>
                    <a:pt x="322" y="136"/>
                    <a:pt x="318" y="140"/>
                    <a:pt x="314" y="134"/>
                  </a:cubicBezTo>
                  <a:cubicBezTo>
                    <a:pt x="310" y="128"/>
                    <a:pt x="307" y="122"/>
                    <a:pt x="301" y="122"/>
                  </a:cubicBezTo>
                  <a:cubicBezTo>
                    <a:pt x="294" y="122"/>
                    <a:pt x="297" y="129"/>
                    <a:pt x="300" y="132"/>
                  </a:cubicBezTo>
                  <a:cubicBezTo>
                    <a:pt x="303" y="137"/>
                    <a:pt x="307" y="138"/>
                    <a:pt x="312" y="141"/>
                  </a:cubicBezTo>
                  <a:cubicBezTo>
                    <a:pt x="318" y="144"/>
                    <a:pt x="327" y="139"/>
                    <a:pt x="332" y="141"/>
                  </a:cubicBezTo>
                  <a:cubicBezTo>
                    <a:pt x="336" y="142"/>
                    <a:pt x="327" y="147"/>
                    <a:pt x="330" y="151"/>
                  </a:cubicBezTo>
                  <a:cubicBezTo>
                    <a:pt x="333" y="154"/>
                    <a:pt x="341" y="152"/>
                    <a:pt x="347" y="151"/>
                  </a:cubicBezTo>
                  <a:cubicBezTo>
                    <a:pt x="353" y="151"/>
                    <a:pt x="350" y="147"/>
                    <a:pt x="353" y="145"/>
                  </a:cubicBezTo>
                  <a:cubicBezTo>
                    <a:pt x="357" y="142"/>
                    <a:pt x="350" y="143"/>
                    <a:pt x="353" y="137"/>
                  </a:cubicBezTo>
                  <a:cubicBezTo>
                    <a:pt x="356" y="131"/>
                    <a:pt x="344" y="121"/>
                    <a:pt x="343" y="124"/>
                  </a:cubicBezTo>
                  <a:close/>
                  <a:moveTo>
                    <a:pt x="358" y="103"/>
                  </a:moveTo>
                  <a:cubicBezTo>
                    <a:pt x="364" y="103"/>
                    <a:pt x="368" y="103"/>
                    <a:pt x="373" y="101"/>
                  </a:cubicBezTo>
                  <a:cubicBezTo>
                    <a:pt x="377" y="99"/>
                    <a:pt x="370" y="99"/>
                    <a:pt x="373" y="95"/>
                  </a:cubicBezTo>
                  <a:cubicBezTo>
                    <a:pt x="377" y="91"/>
                    <a:pt x="366" y="90"/>
                    <a:pt x="365" y="92"/>
                  </a:cubicBezTo>
                  <a:cubicBezTo>
                    <a:pt x="364" y="93"/>
                    <a:pt x="350" y="83"/>
                    <a:pt x="348" y="86"/>
                  </a:cubicBezTo>
                  <a:cubicBezTo>
                    <a:pt x="346" y="90"/>
                    <a:pt x="353" y="103"/>
                    <a:pt x="358" y="103"/>
                  </a:cubicBezTo>
                  <a:close/>
                  <a:moveTo>
                    <a:pt x="387" y="105"/>
                  </a:moveTo>
                  <a:cubicBezTo>
                    <a:pt x="387" y="103"/>
                    <a:pt x="360" y="106"/>
                    <a:pt x="364" y="110"/>
                  </a:cubicBezTo>
                  <a:cubicBezTo>
                    <a:pt x="371" y="115"/>
                    <a:pt x="388" y="107"/>
                    <a:pt x="387" y="105"/>
                  </a:cubicBezTo>
                  <a:close/>
                  <a:moveTo>
                    <a:pt x="383" y="157"/>
                  </a:moveTo>
                  <a:cubicBezTo>
                    <a:pt x="390" y="157"/>
                    <a:pt x="387" y="149"/>
                    <a:pt x="379" y="144"/>
                  </a:cubicBezTo>
                  <a:cubicBezTo>
                    <a:pt x="372" y="138"/>
                    <a:pt x="356" y="149"/>
                    <a:pt x="359" y="152"/>
                  </a:cubicBezTo>
                  <a:cubicBezTo>
                    <a:pt x="362" y="154"/>
                    <a:pt x="377" y="158"/>
                    <a:pt x="383" y="157"/>
                  </a:cubicBezTo>
                  <a:close/>
                  <a:moveTo>
                    <a:pt x="338" y="207"/>
                  </a:moveTo>
                  <a:cubicBezTo>
                    <a:pt x="346" y="213"/>
                    <a:pt x="343" y="203"/>
                    <a:pt x="352" y="203"/>
                  </a:cubicBezTo>
                  <a:cubicBezTo>
                    <a:pt x="361" y="204"/>
                    <a:pt x="361" y="189"/>
                    <a:pt x="363" y="184"/>
                  </a:cubicBezTo>
                  <a:cubicBezTo>
                    <a:pt x="364" y="178"/>
                    <a:pt x="356" y="179"/>
                    <a:pt x="358" y="183"/>
                  </a:cubicBezTo>
                  <a:cubicBezTo>
                    <a:pt x="360" y="187"/>
                    <a:pt x="357" y="190"/>
                    <a:pt x="357" y="186"/>
                  </a:cubicBezTo>
                  <a:cubicBezTo>
                    <a:pt x="356" y="181"/>
                    <a:pt x="349" y="185"/>
                    <a:pt x="347" y="182"/>
                  </a:cubicBezTo>
                  <a:cubicBezTo>
                    <a:pt x="344" y="178"/>
                    <a:pt x="354" y="178"/>
                    <a:pt x="357" y="173"/>
                  </a:cubicBezTo>
                  <a:cubicBezTo>
                    <a:pt x="359" y="169"/>
                    <a:pt x="349" y="169"/>
                    <a:pt x="351" y="166"/>
                  </a:cubicBezTo>
                  <a:cubicBezTo>
                    <a:pt x="354" y="162"/>
                    <a:pt x="336" y="166"/>
                    <a:pt x="341" y="168"/>
                  </a:cubicBezTo>
                  <a:cubicBezTo>
                    <a:pt x="346" y="171"/>
                    <a:pt x="341" y="173"/>
                    <a:pt x="336" y="170"/>
                  </a:cubicBezTo>
                  <a:cubicBezTo>
                    <a:pt x="331" y="166"/>
                    <a:pt x="317" y="172"/>
                    <a:pt x="322" y="176"/>
                  </a:cubicBezTo>
                  <a:cubicBezTo>
                    <a:pt x="326" y="179"/>
                    <a:pt x="338" y="174"/>
                    <a:pt x="331" y="183"/>
                  </a:cubicBezTo>
                  <a:cubicBezTo>
                    <a:pt x="325" y="193"/>
                    <a:pt x="322" y="181"/>
                    <a:pt x="315" y="182"/>
                  </a:cubicBezTo>
                  <a:cubicBezTo>
                    <a:pt x="309" y="183"/>
                    <a:pt x="312" y="191"/>
                    <a:pt x="321" y="194"/>
                  </a:cubicBezTo>
                  <a:cubicBezTo>
                    <a:pt x="331" y="197"/>
                    <a:pt x="330" y="202"/>
                    <a:pt x="338" y="207"/>
                  </a:cubicBezTo>
                  <a:close/>
                  <a:moveTo>
                    <a:pt x="396" y="150"/>
                  </a:moveTo>
                  <a:cubicBezTo>
                    <a:pt x="398" y="157"/>
                    <a:pt x="401" y="152"/>
                    <a:pt x="405" y="155"/>
                  </a:cubicBezTo>
                  <a:cubicBezTo>
                    <a:pt x="409" y="158"/>
                    <a:pt x="415" y="160"/>
                    <a:pt x="418" y="157"/>
                  </a:cubicBezTo>
                  <a:cubicBezTo>
                    <a:pt x="422" y="154"/>
                    <a:pt x="423" y="152"/>
                    <a:pt x="424" y="154"/>
                  </a:cubicBezTo>
                  <a:cubicBezTo>
                    <a:pt x="426" y="159"/>
                    <a:pt x="434" y="159"/>
                    <a:pt x="451" y="159"/>
                  </a:cubicBezTo>
                  <a:cubicBezTo>
                    <a:pt x="468" y="160"/>
                    <a:pt x="464" y="152"/>
                    <a:pt x="469" y="155"/>
                  </a:cubicBezTo>
                  <a:cubicBezTo>
                    <a:pt x="474" y="158"/>
                    <a:pt x="485" y="158"/>
                    <a:pt x="490" y="157"/>
                  </a:cubicBezTo>
                  <a:cubicBezTo>
                    <a:pt x="495" y="156"/>
                    <a:pt x="498" y="148"/>
                    <a:pt x="497" y="144"/>
                  </a:cubicBezTo>
                  <a:cubicBezTo>
                    <a:pt x="497" y="140"/>
                    <a:pt x="459" y="137"/>
                    <a:pt x="452" y="141"/>
                  </a:cubicBezTo>
                  <a:cubicBezTo>
                    <a:pt x="445" y="145"/>
                    <a:pt x="434" y="139"/>
                    <a:pt x="429" y="142"/>
                  </a:cubicBezTo>
                  <a:cubicBezTo>
                    <a:pt x="424" y="145"/>
                    <a:pt x="425" y="138"/>
                    <a:pt x="416" y="138"/>
                  </a:cubicBezTo>
                  <a:cubicBezTo>
                    <a:pt x="406" y="138"/>
                    <a:pt x="417" y="133"/>
                    <a:pt x="418" y="131"/>
                  </a:cubicBezTo>
                  <a:cubicBezTo>
                    <a:pt x="420" y="128"/>
                    <a:pt x="404" y="123"/>
                    <a:pt x="397" y="124"/>
                  </a:cubicBezTo>
                  <a:cubicBezTo>
                    <a:pt x="390" y="126"/>
                    <a:pt x="386" y="122"/>
                    <a:pt x="380" y="119"/>
                  </a:cubicBezTo>
                  <a:cubicBezTo>
                    <a:pt x="373" y="116"/>
                    <a:pt x="356" y="117"/>
                    <a:pt x="359" y="122"/>
                  </a:cubicBezTo>
                  <a:cubicBezTo>
                    <a:pt x="362" y="126"/>
                    <a:pt x="383" y="133"/>
                    <a:pt x="385" y="129"/>
                  </a:cubicBezTo>
                  <a:cubicBezTo>
                    <a:pt x="387" y="126"/>
                    <a:pt x="392" y="134"/>
                    <a:pt x="395" y="138"/>
                  </a:cubicBezTo>
                  <a:cubicBezTo>
                    <a:pt x="399" y="142"/>
                    <a:pt x="393" y="143"/>
                    <a:pt x="396" y="150"/>
                  </a:cubicBezTo>
                  <a:close/>
                  <a:moveTo>
                    <a:pt x="414" y="108"/>
                  </a:moveTo>
                  <a:cubicBezTo>
                    <a:pt x="408" y="105"/>
                    <a:pt x="400" y="112"/>
                    <a:pt x="406" y="114"/>
                  </a:cubicBezTo>
                  <a:cubicBezTo>
                    <a:pt x="412" y="116"/>
                    <a:pt x="420" y="111"/>
                    <a:pt x="414" y="108"/>
                  </a:cubicBezTo>
                  <a:close/>
                  <a:moveTo>
                    <a:pt x="363" y="68"/>
                  </a:moveTo>
                  <a:cubicBezTo>
                    <a:pt x="368" y="71"/>
                    <a:pt x="365" y="74"/>
                    <a:pt x="371" y="77"/>
                  </a:cubicBezTo>
                  <a:cubicBezTo>
                    <a:pt x="376" y="79"/>
                    <a:pt x="393" y="73"/>
                    <a:pt x="394" y="77"/>
                  </a:cubicBezTo>
                  <a:cubicBezTo>
                    <a:pt x="395" y="81"/>
                    <a:pt x="377" y="82"/>
                    <a:pt x="380" y="84"/>
                  </a:cubicBezTo>
                  <a:cubicBezTo>
                    <a:pt x="382" y="87"/>
                    <a:pt x="393" y="91"/>
                    <a:pt x="391" y="93"/>
                  </a:cubicBezTo>
                  <a:cubicBezTo>
                    <a:pt x="390" y="95"/>
                    <a:pt x="408" y="101"/>
                    <a:pt x="410" y="98"/>
                  </a:cubicBezTo>
                  <a:cubicBezTo>
                    <a:pt x="412" y="95"/>
                    <a:pt x="417" y="96"/>
                    <a:pt x="422" y="98"/>
                  </a:cubicBezTo>
                  <a:cubicBezTo>
                    <a:pt x="426" y="100"/>
                    <a:pt x="427" y="87"/>
                    <a:pt x="430" y="89"/>
                  </a:cubicBezTo>
                  <a:cubicBezTo>
                    <a:pt x="433" y="91"/>
                    <a:pt x="433" y="84"/>
                    <a:pt x="438" y="82"/>
                  </a:cubicBezTo>
                  <a:cubicBezTo>
                    <a:pt x="443" y="80"/>
                    <a:pt x="451" y="80"/>
                    <a:pt x="451" y="77"/>
                  </a:cubicBezTo>
                  <a:cubicBezTo>
                    <a:pt x="452" y="76"/>
                    <a:pt x="450" y="73"/>
                    <a:pt x="444" y="74"/>
                  </a:cubicBezTo>
                  <a:cubicBezTo>
                    <a:pt x="437" y="75"/>
                    <a:pt x="433" y="72"/>
                    <a:pt x="436" y="68"/>
                  </a:cubicBezTo>
                  <a:cubicBezTo>
                    <a:pt x="439" y="65"/>
                    <a:pt x="429" y="64"/>
                    <a:pt x="432" y="61"/>
                  </a:cubicBezTo>
                  <a:cubicBezTo>
                    <a:pt x="436" y="58"/>
                    <a:pt x="425" y="55"/>
                    <a:pt x="427" y="60"/>
                  </a:cubicBezTo>
                  <a:cubicBezTo>
                    <a:pt x="428" y="64"/>
                    <a:pt x="420" y="60"/>
                    <a:pt x="419" y="56"/>
                  </a:cubicBezTo>
                  <a:cubicBezTo>
                    <a:pt x="418" y="52"/>
                    <a:pt x="403" y="51"/>
                    <a:pt x="394" y="42"/>
                  </a:cubicBezTo>
                  <a:cubicBezTo>
                    <a:pt x="384" y="34"/>
                    <a:pt x="374" y="39"/>
                    <a:pt x="380" y="40"/>
                  </a:cubicBezTo>
                  <a:cubicBezTo>
                    <a:pt x="386" y="41"/>
                    <a:pt x="385" y="44"/>
                    <a:pt x="381" y="44"/>
                  </a:cubicBezTo>
                  <a:cubicBezTo>
                    <a:pt x="376" y="44"/>
                    <a:pt x="368" y="44"/>
                    <a:pt x="375" y="47"/>
                  </a:cubicBezTo>
                  <a:cubicBezTo>
                    <a:pt x="383" y="50"/>
                    <a:pt x="374" y="51"/>
                    <a:pt x="368" y="51"/>
                  </a:cubicBezTo>
                  <a:cubicBezTo>
                    <a:pt x="362" y="51"/>
                    <a:pt x="362" y="59"/>
                    <a:pt x="370" y="60"/>
                  </a:cubicBezTo>
                  <a:cubicBezTo>
                    <a:pt x="378" y="61"/>
                    <a:pt x="372" y="66"/>
                    <a:pt x="366" y="64"/>
                  </a:cubicBezTo>
                  <a:cubicBezTo>
                    <a:pt x="359" y="62"/>
                    <a:pt x="357" y="65"/>
                    <a:pt x="363" y="68"/>
                  </a:cubicBezTo>
                  <a:close/>
                  <a:moveTo>
                    <a:pt x="406" y="33"/>
                  </a:moveTo>
                  <a:cubicBezTo>
                    <a:pt x="411" y="30"/>
                    <a:pt x="415" y="32"/>
                    <a:pt x="410" y="34"/>
                  </a:cubicBezTo>
                  <a:cubicBezTo>
                    <a:pt x="406" y="36"/>
                    <a:pt x="408" y="37"/>
                    <a:pt x="414" y="37"/>
                  </a:cubicBezTo>
                  <a:cubicBezTo>
                    <a:pt x="420" y="37"/>
                    <a:pt x="411" y="39"/>
                    <a:pt x="411" y="42"/>
                  </a:cubicBezTo>
                  <a:cubicBezTo>
                    <a:pt x="411" y="46"/>
                    <a:pt x="418" y="44"/>
                    <a:pt x="419" y="47"/>
                  </a:cubicBezTo>
                  <a:cubicBezTo>
                    <a:pt x="419" y="51"/>
                    <a:pt x="434" y="52"/>
                    <a:pt x="439" y="48"/>
                  </a:cubicBezTo>
                  <a:cubicBezTo>
                    <a:pt x="444" y="44"/>
                    <a:pt x="442" y="49"/>
                    <a:pt x="442" y="52"/>
                  </a:cubicBezTo>
                  <a:cubicBezTo>
                    <a:pt x="441" y="55"/>
                    <a:pt x="463" y="57"/>
                    <a:pt x="464" y="54"/>
                  </a:cubicBezTo>
                  <a:cubicBezTo>
                    <a:pt x="465" y="50"/>
                    <a:pt x="469" y="52"/>
                    <a:pt x="473" y="53"/>
                  </a:cubicBezTo>
                  <a:cubicBezTo>
                    <a:pt x="477" y="54"/>
                    <a:pt x="498" y="49"/>
                    <a:pt x="499" y="45"/>
                  </a:cubicBezTo>
                  <a:cubicBezTo>
                    <a:pt x="499" y="40"/>
                    <a:pt x="505" y="47"/>
                    <a:pt x="499" y="51"/>
                  </a:cubicBezTo>
                  <a:cubicBezTo>
                    <a:pt x="492" y="56"/>
                    <a:pt x="478" y="55"/>
                    <a:pt x="472" y="57"/>
                  </a:cubicBezTo>
                  <a:cubicBezTo>
                    <a:pt x="466" y="59"/>
                    <a:pt x="476" y="63"/>
                    <a:pt x="482" y="68"/>
                  </a:cubicBezTo>
                  <a:cubicBezTo>
                    <a:pt x="488" y="72"/>
                    <a:pt x="474" y="70"/>
                    <a:pt x="469" y="64"/>
                  </a:cubicBezTo>
                  <a:cubicBezTo>
                    <a:pt x="463" y="58"/>
                    <a:pt x="450" y="58"/>
                    <a:pt x="443" y="58"/>
                  </a:cubicBezTo>
                  <a:cubicBezTo>
                    <a:pt x="437" y="59"/>
                    <a:pt x="439" y="71"/>
                    <a:pt x="444" y="71"/>
                  </a:cubicBezTo>
                  <a:cubicBezTo>
                    <a:pt x="449" y="71"/>
                    <a:pt x="454" y="73"/>
                    <a:pt x="459" y="81"/>
                  </a:cubicBezTo>
                  <a:cubicBezTo>
                    <a:pt x="464" y="88"/>
                    <a:pt x="474" y="87"/>
                    <a:pt x="474" y="90"/>
                  </a:cubicBezTo>
                  <a:cubicBezTo>
                    <a:pt x="474" y="94"/>
                    <a:pt x="460" y="87"/>
                    <a:pt x="453" y="86"/>
                  </a:cubicBezTo>
                  <a:cubicBezTo>
                    <a:pt x="445" y="85"/>
                    <a:pt x="432" y="90"/>
                    <a:pt x="432" y="95"/>
                  </a:cubicBezTo>
                  <a:cubicBezTo>
                    <a:pt x="432" y="101"/>
                    <a:pt x="443" y="100"/>
                    <a:pt x="451" y="96"/>
                  </a:cubicBezTo>
                  <a:cubicBezTo>
                    <a:pt x="459" y="91"/>
                    <a:pt x="453" y="97"/>
                    <a:pt x="449" y="101"/>
                  </a:cubicBezTo>
                  <a:cubicBezTo>
                    <a:pt x="445" y="104"/>
                    <a:pt x="459" y="107"/>
                    <a:pt x="459" y="111"/>
                  </a:cubicBezTo>
                  <a:cubicBezTo>
                    <a:pt x="459" y="116"/>
                    <a:pt x="449" y="114"/>
                    <a:pt x="448" y="110"/>
                  </a:cubicBezTo>
                  <a:cubicBezTo>
                    <a:pt x="447" y="106"/>
                    <a:pt x="443" y="102"/>
                    <a:pt x="434" y="103"/>
                  </a:cubicBezTo>
                  <a:cubicBezTo>
                    <a:pt x="425" y="104"/>
                    <a:pt x="427" y="110"/>
                    <a:pt x="433" y="111"/>
                  </a:cubicBezTo>
                  <a:cubicBezTo>
                    <a:pt x="439" y="112"/>
                    <a:pt x="439" y="116"/>
                    <a:pt x="433" y="116"/>
                  </a:cubicBezTo>
                  <a:cubicBezTo>
                    <a:pt x="426" y="116"/>
                    <a:pt x="412" y="120"/>
                    <a:pt x="416" y="124"/>
                  </a:cubicBezTo>
                  <a:cubicBezTo>
                    <a:pt x="421" y="129"/>
                    <a:pt x="439" y="124"/>
                    <a:pt x="443" y="127"/>
                  </a:cubicBezTo>
                  <a:cubicBezTo>
                    <a:pt x="446" y="130"/>
                    <a:pt x="455" y="131"/>
                    <a:pt x="457" y="128"/>
                  </a:cubicBezTo>
                  <a:cubicBezTo>
                    <a:pt x="459" y="124"/>
                    <a:pt x="466" y="126"/>
                    <a:pt x="473" y="126"/>
                  </a:cubicBezTo>
                  <a:cubicBezTo>
                    <a:pt x="480" y="126"/>
                    <a:pt x="482" y="127"/>
                    <a:pt x="485" y="130"/>
                  </a:cubicBezTo>
                  <a:cubicBezTo>
                    <a:pt x="489" y="133"/>
                    <a:pt x="494" y="132"/>
                    <a:pt x="498" y="129"/>
                  </a:cubicBezTo>
                  <a:cubicBezTo>
                    <a:pt x="502" y="126"/>
                    <a:pt x="502" y="126"/>
                    <a:pt x="507" y="126"/>
                  </a:cubicBezTo>
                  <a:cubicBezTo>
                    <a:pt x="512" y="126"/>
                    <a:pt x="513" y="123"/>
                    <a:pt x="511" y="119"/>
                  </a:cubicBezTo>
                  <a:cubicBezTo>
                    <a:pt x="508" y="115"/>
                    <a:pt x="502" y="122"/>
                    <a:pt x="501" y="119"/>
                  </a:cubicBezTo>
                  <a:cubicBezTo>
                    <a:pt x="500" y="115"/>
                    <a:pt x="494" y="114"/>
                    <a:pt x="484" y="116"/>
                  </a:cubicBezTo>
                  <a:cubicBezTo>
                    <a:pt x="474" y="117"/>
                    <a:pt x="479" y="109"/>
                    <a:pt x="485" y="111"/>
                  </a:cubicBezTo>
                  <a:cubicBezTo>
                    <a:pt x="491" y="113"/>
                    <a:pt x="499" y="112"/>
                    <a:pt x="506" y="110"/>
                  </a:cubicBezTo>
                  <a:cubicBezTo>
                    <a:pt x="512" y="108"/>
                    <a:pt x="507" y="105"/>
                    <a:pt x="507" y="102"/>
                  </a:cubicBezTo>
                  <a:cubicBezTo>
                    <a:pt x="507" y="100"/>
                    <a:pt x="516" y="101"/>
                    <a:pt x="522" y="101"/>
                  </a:cubicBezTo>
                  <a:cubicBezTo>
                    <a:pt x="529" y="101"/>
                    <a:pt x="538" y="91"/>
                    <a:pt x="538" y="85"/>
                  </a:cubicBezTo>
                  <a:cubicBezTo>
                    <a:pt x="539" y="79"/>
                    <a:pt x="524" y="80"/>
                    <a:pt x="517" y="80"/>
                  </a:cubicBezTo>
                  <a:cubicBezTo>
                    <a:pt x="510" y="80"/>
                    <a:pt x="521" y="75"/>
                    <a:pt x="535" y="76"/>
                  </a:cubicBezTo>
                  <a:cubicBezTo>
                    <a:pt x="549" y="76"/>
                    <a:pt x="542" y="70"/>
                    <a:pt x="545" y="68"/>
                  </a:cubicBezTo>
                  <a:cubicBezTo>
                    <a:pt x="547" y="66"/>
                    <a:pt x="554" y="71"/>
                    <a:pt x="561" y="69"/>
                  </a:cubicBezTo>
                  <a:cubicBezTo>
                    <a:pt x="567" y="68"/>
                    <a:pt x="563" y="62"/>
                    <a:pt x="567" y="62"/>
                  </a:cubicBezTo>
                  <a:cubicBezTo>
                    <a:pt x="571" y="62"/>
                    <a:pt x="578" y="57"/>
                    <a:pt x="593" y="49"/>
                  </a:cubicBezTo>
                  <a:cubicBezTo>
                    <a:pt x="607" y="41"/>
                    <a:pt x="619" y="42"/>
                    <a:pt x="619" y="37"/>
                  </a:cubicBezTo>
                  <a:cubicBezTo>
                    <a:pt x="620" y="33"/>
                    <a:pt x="599" y="37"/>
                    <a:pt x="596" y="36"/>
                  </a:cubicBezTo>
                  <a:cubicBezTo>
                    <a:pt x="592" y="35"/>
                    <a:pt x="610" y="31"/>
                    <a:pt x="615" y="32"/>
                  </a:cubicBezTo>
                  <a:cubicBezTo>
                    <a:pt x="619" y="33"/>
                    <a:pt x="624" y="32"/>
                    <a:pt x="639" y="25"/>
                  </a:cubicBezTo>
                  <a:cubicBezTo>
                    <a:pt x="654" y="17"/>
                    <a:pt x="647" y="16"/>
                    <a:pt x="641" y="17"/>
                  </a:cubicBezTo>
                  <a:cubicBezTo>
                    <a:pt x="635" y="18"/>
                    <a:pt x="628" y="16"/>
                    <a:pt x="629" y="12"/>
                  </a:cubicBezTo>
                  <a:cubicBezTo>
                    <a:pt x="629" y="8"/>
                    <a:pt x="620" y="11"/>
                    <a:pt x="619" y="9"/>
                  </a:cubicBezTo>
                  <a:cubicBezTo>
                    <a:pt x="619" y="7"/>
                    <a:pt x="611" y="8"/>
                    <a:pt x="601" y="12"/>
                  </a:cubicBezTo>
                  <a:cubicBezTo>
                    <a:pt x="592" y="15"/>
                    <a:pt x="601" y="8"/>
                    <a:pt x="605" y="7"/>
                  </a:cubicBezTo>
                  <a:cubicBezTo>
                    <a:pt x="608" y="5"/>
                    <a:pt x="581" y="7"/>
                    <a:pt x="576" y="4"/>
                  </a:cubicBezTo>
                  <a:cubicBezTo>
                    <a:pt x="572" y="0"/>
                    <a:pt x="566" y="9"/>
                    <a:pt x="562" y="5"/>
                  </a:cubicBezTo>
                  <a:cubicBezTo>
                    <a:pt x="558" y="0"/>
                    <a:pt x="547" y="4"/>
                    <a:pt x="548" y="7"/>
                  </a:cubicBezTo>
                  <a:cubicBezTo>
                    <a:pt x="550" y="10"/>
                    <a:pt x="546" y="10"/>
                    <a:pt x="542" y="7"/>
                  </a:cubicBezTo>
                  <a:cubicBezTo>
                    <a:pt x="538" y="3"/>
                    <a:pt x="530" y="7"/>
                    <a:pt x="522" y="6"/>
                  </a:cubicBezTo>
                  <a:cubicBezTo>
                    <a:pt x="515" y="5"/>
                    <a:pt x="518" y="12"/>
                    <a:pt x="510" y="9"/>
                  </a:cubicBezTo>
                  <a:cubicBezTo>
                    <a:pt x="501" y="5"/>
                    <a:pt x="493" y="7"/>
                    <a:pt x="495" y="8"/>
                  </a:cubicBezTo>
                  <a:cubicBezTo>
                    <a:pt x="498" y="9"/>
                    <a:pt x="494" y="11"/>
                    <a:pt x="491" y="10"/>
                  </a:cubicBezTo>
                  <a:cubicBezTo>
                    <a:pt x="487" y="9"/>
                    <a:pt x="484" y="10"/>
                    <a:pt x="486" y="14"/>
                  </a:cubicBezTo>
                  <a:cubicBezTo>
                    <a:pt x="488" y="17"/>
                    <a:pt x="473" y="13"/>
                    <a:pt x="473" y="17"/>
                  </a:cubicBezTo>
                  <a:cubicBezTo>
                    <a:pt x="473" y="21"/>
                    <a:pt x="467" y="23"/>
                    <a:pt x="463" y="19"/>
                  </a:cubicBezTo>
                  <a:cubicBezTo>
                    <a:pt x="459" y="16"/>
                    <a:pt x="445" y="15"/>
                    <a:pt x="449" y="18"/>
                  </a:cubicBezTo>
                  <a:cubicBezTo>
                    <a:pt x="453" y="21"/>
                    <a:pt x="437" y="19"/>
                    <a:pt x="441" y="22"/>
                  </a:cubicBezTo>
                  <a:cubicBezTo>
                    <a:pt x="445" y="26"/>
                    <a:pt x="436" y="28"/>
                    <a:pt x="436" y="26"/>
                  </a:cubicBezTo>
                  <a:cubicBezTo>
                    <a:pt x="436" y="25"/>
                    <a:pt x="427" y="21"/>
                    <a:pt x="423" y="25"/>
                  </a:cubicBezTo>
                  <a:cubicBezTo>
                    <a:pt x="420" y="28"/>
                    <a:pt x="419" y="32"/>
                    <a:pt x="417" y="30"/>
                  </a:cubicBezTo>
                  <a:cubicBezTo>
                    <a:pt x="415" y="27"/>
                    <a:pt x="407" y="28"/>
                    <a:pt x="400" y="31"/>
                  </a:cubicBezTo>
                  <a:cubicBezTo>
                    <a:pt x="392" y="34"/>
                    <a:pt x="401" y="36"/>
                    <a:pt x="406" y="33"/>
                  </a:cubicBezTo>
                  <a:close/>
                  <a:moveTo>
                    <a:pt x="496" y="341"/>
                  </a:moveTo>
                  <a:cubicBezTo>
                    <a:pt x="498" y="340"/>
                    <a:pt x="503" y="331"/>
                    <a:pt x="497" y="332"/>
                  </a:cubicBezTo>
                  <a:cubicBezTo>
                    <a:pt x="490" y="332"/>
                    <a:pt x="492" y="341"/>
                    <a:pt x="496" y="341"/>
                  </a:cubicBezTo>
                  <a:close/>
                  <a:moveTo>
                    <a:pt x="464" y="333"/>
                  </a:moveTo>
                  <a:cubicBezTo>
                    <a:pt x="470" y="336"/>
                    <a:pt x="479" y="327"/>
                    <a:pt x="478" y="324"/>
                  </a:cubicBezTo>
                  <a:cubicBezTo>
                    <a:pt x="477" y="321"/>
                    <a:pt x="457" y="329"/>
                    <a:pt x="464" y="333"/>
                  </a:cubicBezTo>
                  <a:close/>
                  <a:moveTo>
                    <a:pt x="490" y="313"/>
                  </a:moveTo>
                  <a:cubicBezTo>
                    <a:pt x="491" y="310"/>
                    <a:pt x="478" y="308"/>
                    <a:pt x="479" y="304"/>
                  </a:cubicBezTo>
                  <a:cubicBezTo>
                    <a:pt x="480" y="300"/>
                    <a:pt x="467" y="297"/>
                    <a:pt x="463" y="295"/>
                  </a:cubicBezTo>
                  <a:cubicBezTo>
                    <a:pt x="459" y="293"/>
                    <a:pt x="453" y="292"/>
                    <a:pt x="453" y="288"/>
                  </a:cubicBezTo>
                  <a:cubicBezTo>
                    <a:pt x="453" y="283"/>
                    <a:pt x="445" y="286"/>
                    <a:pt x="444" y="293"/>
                  </a:cubicBezTo>
                  <a:cubicBezTo>
                    <a:pt x="444" y="299"/>
                    <a:pt x="440" y="298"/>
                    <a:pt x="442" y="304"/>
                  </a:cubicBezTo>
                  <a:cubicBezTo>
                    <a:pt x="444" y="310"/>
                    <a:pt x="434" y="311"/>
                    <a:pt x="435" y="315"/>
                  </a:cubicBezTo>
                  <a:cubicBezTo>
                    <a:pt x="437" y="318"/>
                    <a:pt x="441" y="314"/>
                    <a:pt x="445" y="314"/>
                  </a:cubicBezTo>
                  <a:cubicBezTo>
                    <a:pt x="450" y="314"/>
                    <a:pt x="444" y="320"/>
                    <a:pt x="450" y="321"/>
                  </a:cubicBezTo>
                  <a:cubicBezTo>
                    <a:pt x="454" y="321"/>
                    <a:pt x="461" y="316"/>
                    <a:pt x="463" y="313"/>
                  </a:cubicBezTo>
                  <a:cubicBezTo>
                    <a:pt x="465" y="310"/>
                    <a:pt x="469" y="309"/>
                    <a:pt x="474" y="313"/>
                  </a:cubicBezTo>
                  <a:cubicBezTo>
                    <a:pt x="479" y="316"/>
                    <a:pt x="489" y="317"/>
                    <a:pt x="490" y="313"/>
                  </a:cubicBezTo>
                  <a:close/>
                  <a:moveTo>
                    <a:pt x="607" y="282"/>
                  </a:moveTo>
                  <a:cubicBezTo>
                    <a:pt x="611" y="282"/>
                    <a:pt x="612" y="288"/>
                    <a:pt x="618" y="293"/>
                  </a:cubicBezTo>
                  <a:cubicBezTo>
                    <a:pt x="625" y="299"/>
                    <a:pt x="626" y="295"/>
                    <a:pt x="627" y="291"/>
                  </a:cubicBezTo>
                  <a:cubicBezTo>
                    <a:pt x="628" y="287"/>
                    <a:pt x="636" y="290"/>
                    <a:pt x="635" y="286"/>
                  </a:cubicBezTo>
                  <a:cubicBezTo>
                    <a:pt x="635" y="283"/>
                    <a:pt x="641" y="278"/>
                    <a:pt x="646" y="276"/>
                  </a:cubicBezTo>
                  <a:cubicBezTo>
                    <a:pt x="650" y="274"/>
                    <a:pt x="642" y="270"/>
                    <a:pt x="636" y="270"/>
                  </a:cubicBezTo>
                  <a:cubicBezTo>
                    <a:pt x="631" y="271"/>
                    <a:pt x="629" y="267"/>
                    <a:pt x="629" y="264"/>
                  </a:cubicBezTo>
                  <a:cubicBezTo>
                    <a:pt x="629" y="262"/>
                    <a:pt x="619" y="256"/>
                    <a:pt x="615" y="257"/>
                  </a:cubicBezTo>
                  <a:cubicBezTo>
                    <a:pt x="612" y="258"/>
                    <a:pt x="606" y="252"/>
                    <a:pt x="601" y="252"/>
                  </a:cubicBezTo>
                  <a:cubicBezTo>
                    <a:pt x="596" y="251"/>
                    <a:pt x="590" y="248"/>
                    <a:pt x="590" y="243"/>
                  </a:cubicBezTo>
                  <a:cubicBezTo>
                    <a:pt x="591" y="238"/>
                    <a:pt x="600" y="244"/>
                    <a:pt x="601" y="240"/>
                  </a:cubicBezTo>
                  <a:cubicBezTo>
                    <a:pt x="603" y="237"/>
                    <a:pt x="592" y="239"/>
                    <a:pt x="592" y="236"/>
                  </a:cubicBezTo>
                  <a:cubicBezTo>
                    <a:pt x="592" y="233"/>
                    <a:pt x="595" y="234"/>
                    <a:pt x="597" y="232"/>
                  </a:cubicBezTo>
                  <a:cubicBezTo>
                    <a:pt x="599" y="230"/>
                    <a:pt x="595" y="227"/>
                    <a:pt x="592" y="225"/>
                  </a:cubicBezTo>
                  <a:cubicBezTo>
                    <a:pt x="590" y="224"/>
                    <a:pt x="589" y="228"/>
                    <a:pt x="587" y="228"/>
                  </a:cubicBezTo>
                  <a:cubicBezTo>
                    <a:pt x="584" y="228"/>
                    <a:pt x="586" y="224"/>
                    <a:pt x="588" y="222"/>
                  </a:cubicBezTo>
                  <a:cubicBezTo>
                    <a:pt x="590" y="219"/>
                    <a:pt x="580" y="217"/>
                    <a:pt x="576" y="218"/>
                  </a:cubicBezTo>
                  <a:cubicBezTo>
                    <a:pt x="571" y="219"/>
                    <a:pt x="570" y="217"/>
                    <a:pt x="570" y="214"/>
                  </a:cubicBezTo>
                  <a:cubicBezTo>
                    <a:pt x="570" y="211"/>
                    <a:pt x="562" y="214"/>
                    <a:pt x="560" y="216"/>
                  </a:cubicBezTo>
                  <a:cubicBezTo>
                    <a:pt x="557" y="218"/>
                    <a:pt x="553" y="214"/>
                    <a:pt x="557" y="214"/>
                  </a:cubicBezTo>
                  <a:cubicBezTo>
                    <a:pt x="560" y="213"/>
                    <a:pt x="565" y="210"/>
                    <a:pt x="563" y="207"/>
                  </a:cubicBezTo>
                  <a:cubicBezTo>
                    <a:pt x="562" y="204"/>
                    <a:pt x="553" y="204"/>
                    <a:pt x="551" y="208"/>
                  </a:cubicBezTo>
                  <a:cubicBezTo>
                    <a:pt x="550" y="212"/>
                    <a:pt x="542" y="203"/>
                    <a:pt x="542" y="200"/>
                  </a:cubicBezTo>
                  <a:cubicBezTo>
                    <a:pt x="542" y="197"/>
                    <a:pt x="531" y="200"/>
                    <a:pt x="532" y="194"/>
                  </a:cubicBezTo>
                  <a:cubicBezTo>
                    <a:pt x="534" y="189"/>
                    <a:pt x="519" y="188"/>
                    <a:pt x="515" y="188"/>
                  </a:cubicBezTo>
                  <a:cubicBezTo>
                    <a:pt x="511" y="188"/>
                    <a:pt x="505" y="191"/>
                    <a:pt x="506" y="194"/>
                  </a:cubicBezTo>
                  <a:cubicBezTo>
                    <a:pt x="507" y="198"/>
                    <a:pt x="502" y="197"/>
                    <a:pt x="501" y="193"/>
                  </a:cubicBezTo>
                  <a:cubicBezTo>
                    <a:pt x="500" y="189"/>
                    <a:pt x="491" y="197"/>
                    <a:pt x="488" y="197"/>
                  </a:cubicBezTo>
                  <a:cubicBezTo>
                    <a:pt x="485" y="197"/>
                    <a:pt x="490" y="187"/>
                    <a:pt x="488" y="183"/>
                  </a:cubicBezTo>
                  <a:cubicBezTo>
                    <a:pt x="487" y="180"/>
                    <a:pt x="485" y="179"/>
                    <a:pt x="483" y="174"/>
                  </a:cubicBezTo>
                  <a:cubicBezTo>
                    <a:pt x="480" y="168"/>
                    <a:pt x="470" y="171"/>
                    <a:pt x="467" y="174"/>
                  </a:cubicBezTo>
                  <a:cubicBezTo>
                    <a:pt x="464" y="177"/>
                    <a:pt x="455" y="176"/>
                    <a:pt x="450" y="180"/>
                  </a:cubicBezTo>
                  <a:cubicBezTo>
                    <a:pt x="445" y="185"/>
                    <a:pt x="450" y="190"/>
                    <a:pt x="452" y="192"/>
                  </a:cubicBezTo>
                  <a:cubicBezTo>
                    <a:pt x="454" y="194"/>
                    <a:pt x="445" y="197"/>
                    <a:pt x="448" y="200"/>
                  </a:cubicBezTo>
                  <a:cubicBezTo>
                    <a:pt x="451" y="203"/>
                    <a:pt x="456" y="201"/>
                    <a:pt x="456" y="206"/>
                  </a:cubicBezTo>
                  <a:cubicBezTo>
                    <a:pt x="457" y="210"/>
                    <a:pt x="445" y="204"/>
                    <a:pt x="443" y="200"/>
                  </a:cubicBezTo>
                  <a:cubicBezTo>
                    <a:pt x="441" y="197"/>
                    <a:pt x="444" y="193"/>
                    <a:pt x="441" y="190"/>
                  </a:cubicBezTo>
                  <a:cubicBezTo>
                    <a:pt x="439" y="187"/>
                    <a:pt x="441" y="184"/>
                    <a:pt x="445" y="179"/>
                  </a:cubicBezTo>
                  <a:cubicBezTo>
                    <a:pt x="450" y="174"/>
                    <a:pt x="454" y="174"/>
                    <a:pt x="454" y="172"/>
                  </a:cubicBezTo>
                  <a:cubicBezTo>
                    <a:pt x="454" y="169"/>
                    <a:pt x="434" y="169"/>
                    <a:pt x="422" y="179"/>
                  </a:cubicBezTo>
                  <a:cubicBezTo>
                    <a:pt x="410" y="190"/>
                    <a:pt x="414" y="204"/>
                    <a:pt x="414" y="207"/>
                  </a:cubicBezTo>
                  <a:cubicBezTo>
                    <a:pt x="415" y="210"/>
                    <a:pt x="425" y="209"/>
                    <a:pt x="432" y="210"/>
                  </a:cubicBezTo>
                  <a:cubicBezTo>
                    <a:pt x="438" y="212"/>
                    <a:pt x="434" y="215"/>
                    <a:pt x="430" y="214"/>
                  </a:cubicBezTo>
                  <a:cubicBezTo>
                    <a:pt x="425" y="213"/>
                    <a:pt x="417" y="212"/>
                    <a:pt x="418" y="215"/>
                  </a:cubicBezTo>
                  <a:cubicBezTo>
                    <a:pt x="418" y="218"/>
                    <a:pt x="428" y="224"/>
                    <a:pt x="433" y="223"/>
                  </a:cubicBezTo>
                  <a:cubicBezTo>
                    <a:pt x="439" y="222"/>
                    <a:pt x="439" y="222"/>
                    <a:pt x="442" y="225"/>
                  </a:cubicBezTo>
                  <a:cubicBezTo>
                    <a:pt x="444" y="228"/>
                    <a:pt x="451" y="227"/>
                    <a:pt x="458" y="227"/>
                  </a:cubicBezTo>
                  <a:cubicBezTo>
                    <a:pt x="464" y="228"/>
                    <a:pt x="472" y="230"/>
                    <a:pt x="475" y="230"/>
                  </a:cubicBezTo>
                  <a:cubicBezTo>
                    <a:pt x="479" y="231"/>
                    <a:pt x="483" y="229"/>
                    <a:pt x="484" y="227"/>
                  </a:cubicBezTo>
                  <a:cubicBezTo>
                    <a:pt x="485" y="225"/>
                    <a:pt x="498" y="230"/>
                    <a:pt x="502" y="229"/>
                  </a:cubicBezTo>
                  <a:cubicBezTo>
                    <a:pt x="506" y="229"/>
                    <a:pt x="503" y="225"/>
                    <a:pt x="501" y="224"/>
                  </a:cubicBezTo>
                  <a:cubicBezTo>
                    <a:pt x="498" y="223"/>
                    <a:pt x="499" y="219"/>
                    <a:pt x="503" y="220"/>
                  </a:cubicBezTo>
                  <a:cubicBezTo>
                    <a:pt x="506" y="222"/>
                    <a:pt x="511" y="223"/>
                    <a:pt x="512" y="227"/>
                  </a:cubicBezTo>
                  <a:cubicBezTo>
                    <a:pt x="513" y="229"/>
                    <a:pt x="516" y="228"/>
                    <a:pt x="516" y="230"/>
                  </a:cubicBezTo>
                  <a:cubicBezTo>
                    <a:pt x="517" y="233"/>
                    <a:pt x="528" y="236"/>
                    <a:pt x="529" y="239"/>
                  </a:cubicBezTo>
                  <a:cubicBezTo>
                    <a:pt x="529" y="241"/>
                    <a:pt x="517" y="243"/>
                    <a:pt x="521" y="245"/>
                  </a:cubicBezTo>
                  <a:cubicBezTo>
                    <a:pt x="524" y="248"/>
                    <a:pt x="529" y="242"/>
                    <a:pt x="533" y="242"/>
                  </a:cubicBezTo>
                  <a:cubicBezTo>
                    <a:pt x="537" y="241"/>
                    <a:pt x="537" y="251"/>
                    <a:pt x="541" y="250"/>
                  </a:cubicBezTo>
                  <a:cubicBezTo>
                    <a:pt x="545" y="248"/>
                    <a:pt x="549" y="251"/>
                    <a:pt x="553" y="258"/>
                  </a:cubicBezTo>
                  <a:cubicBezTo>
                    <a:pt x="557" y="264"/>
                    <a:pt x="552" y="269"/>
                    <a:pt x="553" y="271"/>
                  </a:cubicBezTo>
                  <a:cubicBezTo>
                    <a:pt x="553" y="274"/>
                    <a:pt x="561" y="273"/>
                    <a:pt x="566" y="270"/>
                  </a:cubicBezTo>
                  <a:cubicBezTo>
                    <a:pt x="571" y="268"/>
                    <a:pt x="575" y="273"/>
                    <a:pt x="578" y="276"/>
                  </a:cubicBezTo>
                  <a:cubicBezTo>
                    <a:pt x="582" y="280"/>
                    <a:pt x="565" y="285"/>
                    <a:pt x="567" y="282"/>
                  </a:cubicBezTo>
                  <a:cubicBezTo>
                    <a:pt x="568" y="279"/>
                    <a:pt x="557" y="271"/>
                    <a:pt x="546" y="275"/>
                  </a:cubicBezTo>
                  <a:cubicBezTo>
                    <a:pt x="536" y="279"/>
                    <a:pt x="543" y="285"/>
                    <a:pt x="544" y="288"/>
                  </a:cubicBezTo>
                  <a:cubicBezTo>
                    <a:pt x="545" y="292"/>
                    <a:pt x="535" y="295"/>
                    <a:pt x="525" y="292"/>
                  </a:cubicBezTo>
                  <a:cubicBezTo>
                    <a:pt x="516" y="289"/>
                    <a:pt x="519" y="294"/>
                    <a:pt x="515" y="294"/>
                  </a:cubicBezTo>
                  <a:cubicBezTo>
                    <a:pt x="511" y="294"/>
                    <a:pt x="506" y="300"/>
                    <a:pt x="510" y="304"/>
                  </a:cubicBezTo>
                  <a:cubicBezTo>
                    <a:pt x="514" y="308"/>
                    <a:pt x="521" y="305"/>
                    <a:pt x="528" y="305"/>
                  </a:cubicBezTo>
                  <a:cubicBezTo>
                    <a:pt x="534" y="305"/>
                    <a:pt x="535" y="307"/>
                    <a:pt x="536" y="304"/>
                  </a:cubicBezTo>
                  <a:cubicBezTo>
                    <a:pt x="536" y="300"/>
                    <a:pt x="543" y="302"/>
                    <a:pt x="548" y="303"/>
                  </a:cubicBezTo>
                  <a:cubicBezTo>
                    <a:pt x="552" y="304"/>
                    <a:pt x="551" y="310"/>
                    <a:pt x="557" y="311"/>
                  </a:cubicBezTo>
                  <a:cubicBezTo>
                    <a:pt x="563" y="312"/>
                    <a:pt x="558" y="317"/>
                    <a:pt x="562" y="321"/>
                  </a:cubicBezTo>
                  <a:cubicBezTo>
                    <a:pt x="565" y="325"/>
                    <a:pt x="577" y="323"/>
                    <a:pt x="581" y="327"/>
                  </a:cubicBezTo>
                  <a:cubicBezTo>
                    <a:pt x="585" y="332"/>
                    <a:pt x="603" y="340"/>
                    <a:pt x="606" y="337"/>
                  </a:cubicBezTo>
                  <a:cubicBezTo>
                    <a:pt x="609" y="334"/>
                    <a:pt x="590" y="317"/>
                    <a:pt x="585" y="316"/>
                  </a:cubicBezTo>
                  <a:cubicBezTo>
                    <a:pt x="580" y="314"/>
                    <a:pt x="590" y="312"/>
                    <a:pt x="597" y="318"/>
                  </a:cubicBezTo>
                  <a:cubicBezTo>
                    <a:pt x="604" y="323"/>
                    <a:pt x="614" y="326"/>
                    <a:pt x="619" y="319"/>
                  </a:cubicBezTo>
                  <a:cubicBezTo>
                    <a:pt x="624" y="313"/>
                    <a:pt x="615" y="315"/>
                    <a:pt x="615" y="310"/>
                  </a:cubicBezTo>
                  <a:cubicBezTo>
                    <a:pt x="615" y="305"/>
                    <a:pt x="611" y="299"/>
                    <a:pt x="606" y="299"/>
                  </a:cubicBezTo>
                  <a:cubicBezTo>
                    <a:pt x="601" y="299"/>
                    <a:pt x="588" y="289"/>
                    <a:pt x="593" y="287"/>
                  </a:cubicBezTo>
                  <a:cubicBezTo>
                    <a:pt x="598" y="285"/>
                    <a:pt x="592" y="282"/>
                    <a:pt x="595" y="278"/>
                  </a:cubicBezTo>
                  <a:cubicBezTo>
                    <a:pt x="599" y="274"/>
                    <a:pt x="602" y="281"/>
                    <a:pt x="607" y="282"/>
                  </a:cubicBezTo>
                  <a:close/>
                  <a:moveTo>
                    <a:pt x="531" y="265"/>
                  </a:moveTo>
                  <a:cubicBezTo>
                    <a:pt x="536" y="264"/>
                    <a:pt x="535" y="257"/>
                    <a:pt x="532" y="254"/>
                  </a:cubicBezTo>
                  <a:cubicBezTo>
                    <a:pt x="531" y="251"/>
                    <a:pt x="526" y="251"/>
                    <a:pt x="522" y="251"/>
                  </a:cubicBezTo>
                  <a:cubicBezTo>
                    <a:pt x="518" y="252"/>
                    <a:pt x="511" y="258"/>
                    <a:pt x="515" y="264"/>
                  </a:cubicBezTo>
                  <a:cubicBezTo>
                    <a:pt x="519" y="270"/>
                    <a:pt x="527" y="265"/>
                    <a:pt x="531" y="265"/>
                  </a:cubicBezTo>
                  <a:close/>
                  <a:moveTo>
                    <a:pt x="487" y="172"/>
                  </a:moveTo>
                  <a:cubicBezTo>
                    <a:pt x="485" y="177"/>
                    <a:pt x="491" y="177"/>
                    <a:pt x="492" y="182"/>
                  </a:cubicBezTo>
                  <a:cubicBezTo>
                    <a:pt x="492" y="187"/>
                    <a:pt x="499" y="189"/>
                    <a:pt x="504" y="186"/>
                  </a:cubicBezTo>
                  <a:cubicBezTo>
                    <a:pt x="509" y="183"/>
                    <a:pt x="523" y="187"/>
                    <a:pt x="523" y="183"/>
                  </a:cubicBezTo>
                  <a:cubicBezTo>
                    <a:pt x="523" y="179"/>
                    <a:pt x="508" y="172"/>
                    <a:pt x="503" y="173"/>
                  </a:cubicBezTo>
                  <a:cubicBezTo>
                    <a:pt x="498" y="174"/>
                    <a:pt x="489" y="167"/>
                    <a:pt x="487" y="172"/>
                  </a:cubicBezTo>
                  <a:close/>
                  <a:moveTo>
                    <a:pt x="621" y="475"/>
                  </a:moveTo>
                  <a:cubicBezTo>
                    <a:pt x="621" y="478"/>
                    <a:pt x="642" y="487"/>
                    <a:pt x="643" y="483"/>
                  </a:cubicBezTo>
                  <a:cubicBezTo>
                    <a:pt x="643" y="479"/>
                    <a:pt x="620" y="473"/>
                    <a:pt x="621" y="475"/>
                  </a:cubicBezTo>
                  <a:close/>
                  <a:moveTo>
                    <a:pt x="711" y="497"/>
                  </a:moveTo>
                  <a:cubicBezTo>
                    <a:pt x="710" y="499"/>
                    <a:pt x="707" y="495"/>
                    <a:pt x="711" y="492"/>
                  </a:cubicBezTo>
                  <a:cubicBezTo>
                    <a:pt x="714" y="490"/>
                    <a:pt x="710" y="489"/>
                    <a:pt x="707" y="491"/>
                  </a:cubicBezTo>
                  <a:cubicBezTo>
                    <a:pt x="704" y="492"/>
                    <a:pt x="705" y="484"/>
                    <a:pt x="708" y="483"/>
                  </a:cubicBezTo>
                  <a:cubicBezTo>
                    <a:pt x="710" y="481"/>
                    <a:pt x="701" y="478"/>
                    <a:pt x="701" y="481"/>
                  </a:cubicBezTo>
                  <a:cubicBezTo>
                    <a:pt x="701" y="484"/>
                    <a:pt x="695" y="482"/>
                    <a:pt x="694" y="480"/>
                  </a:cubicBezTo>
                  <a:cubicBezTo>
                    <a:pt x="693" y="477"/>
                    <a:pt x="689" y="477"/>
                    <a:pt x="691" y="475"/>
                  </a:cubicBezTo>
                  <a:cubicBezTo>
                    <a:pt x="692" y="473"/>
                    <a:pt x="685" y="472"/>
                    <a:pt x="684" y="475"/>
                  </a:cubicBezTo>
                  <a:cubicBezTo>
                    <a:pt x="684" y="478"/>
                    <a:pt x="682" y="473"/>
                    <a:pt x="685" y="469"/>
                  </a:cubicBezTo>
                  <a:cubicBezTo>
                    <a:pt x="689" y="466"/>
                    <a:pt x="688" y="462"/>
                    <a:pt x="691" y="460"/>
                  </a:cubicBezTo>
                  <a:cubicBezTo>
                    <a:pt x="694" y="458"/>
                    <a:pt x="691" y="456"/>
                    <a:pt x="687" y="458"/>
                  </a:cubicBezTo>
                  <a:cubicBezTo>
                    <a:pt x="683" y="459"/>
                    <a:pt x="674" y="472"/>
                    <a:pt x="674" y="476"/>
                  </a:cubicBezTo>
                  <a:cubicBezTo>
                    <a:pt x="674" y="479"/>
                    <a:pt x="674" y="484"/>
                    <a:pt x="670" y="483"/>
                  </a:cubicBezTo>
                  <a:cubicBezTo>
                    <a:pt x="667" y="483"/>
                    <a:pt x="663" y="486"/>
                    <a:pt x="666" y="488"/>
                  </a:cubicBezTo>
                  <a:cubicBezTo>
                    <a:pt x="668" y="490"/>
                    <a:pt x="659" y="496"/>
                    <a:pt x="663" y="498"/>
                  </a:cubicBezTo>
                  <a:cubicBezTo>
                    <a:pt x="667" y="500"/>
                    <a:pt x="672" y="497"/>
                    <a:pt x="676" y="498"/>
                  </a:cubicBezTo>
                  <a:cubicBezTo>
                    <a:pt x="680" y="498"/>
                    <a:pt x="684" y="498"/>
                    <a:pt x="687" y="496"/>
                  </a:cubicBezTo>
                  <a:cubicBezTo>
                    <a:pt x="691" y="493"/>
                    <a:pt x="691" y="498"/>
                    <a:pt x="695" y="498"/>
                  </a:cubicBezTo>
                  <a:cubicBezTo>
                    <a:pt x="698" y="497"/>
                    <a:pt x="693" y="501"/>
                    <a:pt x="693" y="503"/>
                  </a:cubicBezTo>
                  <a:cubicBezTo>
                    <a:pt x="693" y="506"/>
                    <a:pt x="697" y="502"/>
                    <a:pt x="700" y="501"/>
                  </a:cubicBezTo>
                  <a:cubicBezTo>
                    <a:pt x="702" y="499"/>
                    <a:pt x="706" y="501"/>
                    <a:pt x="705" y="503"/>
                  </a:cubicBezTo>
                  <a:cubicBezTo>
                    <a:pt x="703" y="505"/>
                    <a:pt x="712" y="508"/>
                    <a:pt x="715" y="504"/>
                  </a:cubicBezTo>
                  <a:cubicBezTo>
                    <a:pt x="717" y="500"/>
                    <a:pt x="712" y="494"/>
                    <a:pt x="711" y="497"/>
                  </a:cubicBezTo>
                  <a:close/>
                  <a:moveTo>
                    <a:pt x="66" y="431"/>
                  </a:moveTo>
                  <a:cubicBezTo>
                    <a:pt x="60" y="435"/>
                    <a:pt x="75" y="451"/>
                    <a:pt x="79" y="449"/>
                  </a:cubicBezTo>
                  <a:cubicBezTo>
                    <a:pt x="81" y="447"/>
                    <a:pt x="75" y="441"/>
                    <a:pt x="75" y="436"/>
                  </a:cubicBezTo>
                  <a:cubicBezTo>
                    <a:pt x="75" y="432"/>
                    <a:pt x="73" y="428"/>
                    <a:pt x="66" y="431"/>
                  </a:cubicBezTo>
                  <a:close/>
                  <a:moveTo>
                    <a:pt x="654" y="513"/>
                  </a:moveTo>
                  <a:cubicBezTo>
                    <a:pt x="652" y="513"/>
                    <a:pt x="654" y="509"/>
                    <a:pt x="654" y="507"/>
                  </a:cubicBezTo>
                  <a:cubicBezTo>
                    <a:pt x="654" y="505"/>
                    <a:pt x="649" y="508"/>
                    <a:pt x="648" y="510"/>
                  </a:cubicBezTo>
                  <a:cubicBezTo>
                    <a:pt x="648" y="513"/>
                    <a:pt x="644" y="513"/>
                    <a:pt x="644" y="515"/>
                  </a:cubicBezTo>
                  <a:cubicBezTo>
                    <a:pt x="644" y="519"/>
                    <a:pt x="644" y="517"/>
                    <a:pt x="641" y="518"/>
                  </a:cubicBezTo>
                  <a:cubicBezTo>
                    <a:pt x="638" y="520"/>
                    <a:pt x="627" y="518"/>
                    <a:pt x="627" y="516"/>
                  </a:cubicBezTo>
                  <a:cubicBezTo>
                    <a:pt x="626" y="513"/>
                    <a:pt x="618" y="512"/>
                    <a:pt x="618" y="509"/>
                  </a:cubicBezTo>
                  <a:cubicBezTo>
                    <a:pt x="618" y="505"/>
                    <a:pt x="614" y="504"/>
                    <a:pt x="617" y="500"/>
                  </a:cubicBezTo>
                  <a:cubicBezTo>
                    <a:pt x="620" y="497"/>
                    <a:pt x="616" y="495"/>
                    <a:pt x="613" y="498"/>
                  </a:cubicBezTo>
                  <a:cubicBezTo>
                    <a:pt x="610" y="501"/>
                    <a:pt x="608" y="496"/>
                    <a:pt x="613" y="495"/>
                  </a:cubicBezTo>
                  <a:cubicBezTo>
                    <a:pt x="617" y="493"/>
                    <a:pt x="624" y="491"/>
                    <a:pt x="620" y="484"/>
                  </a:cubicBezTo>
                  <a:cubicBezTo>
                    <a:pt x="616" y="477"/>
                    <a:pt x="592" y="486"/>
                    <a:pt x="586" y="490"/>
                  </a:cubicBezTo>
                  <a:cubicBezTo>
                    <a:pt x="579" y="494"/>
                    <a:pt x="572" y="505"/>
                    <a:pt x="568" y="505"/>
                  </a:cubicBezTo>
                  <a:cubicBezTo>
                    <a:pt x="565" y="505"/>
                    <a:pt x="574" y="499"/>
                    <a:pt x="575" y="497"/>
                  </a:cubicBezTo>
                  <a:cubicBezTo>
                    <a:pt x="577" y="494"/>
                    <a:pt x="575" y="492"/>
                    <a:pt x="577" y="493"/>
                  </a:cubicBezTo>
                  <a:cubicBezTo>
                    <a:pt x="579" y="494"/>
                    <a:pt x="585" y="485"/>
                    <a:pt x="588" y="482"/>
                  </a:cubicBezTo>
                  <a:cubicBezTo>
                    <a:pt x="592" y="479"/>
                    <a:pt x="596" y="482"/>
                    <a:pt x="597" y="480"/>
                  </a:cubicBezTo>
                  <a:cubicBezTo>
                    <a:pt x="597" y="477"/>
                    <a:pt x="599" y="476"/>
                    <a:pt x="603" y="473"/>
                  </a:cubicBezTo>
                  <a:cubicBezTo>
                    <a:pt x="606" y="469"/>
                    <a:pt x="649" y="470"/>
                    <a:pt x="653" y="470"/>
                  </a:cubicBezTo>
                  <a:cubicBezTo>
                    <a:pt x="657" y="470"/>
                    <a:pt x="665" y="465"/>
                    <a:pt x="667" y="461"/>
                  </a:cubicBezTo>
                  <a:cubicBezTo>
                    <a:pt x="670" y="458"/>
                    <a:pt x="673" y="458"/>
                    <a:pt x="678" y="458"/>
                  </a:cubicBezTo>
                  <a:cubicBezTo>
                    <a:pt x="684" y="458"/>
                    <a:pt x="687" y="453"/>
                    <a:pt x="690" y="451"/>
                  </a:cubicBezTo>
                  <a:cubicBezTo>
                    <a:pt x="692" y="449"/>
                    <a:pt x="691" y="448"/>
                    <a:pt x="689" y="448"/>
                  </a:cubicBezTo>
                  <a:cubicBezTo>
                    <a:pt x="686" y="447"/>
                    <a:pt x="684" y="446"/>
                    <a:pt x="687" y="446"/>
                  </a:cubicBezTo>
                  <a:cubicBezTo>
                    <a:pt x="689" y="445"/>
                    <a:pt x="690" y="444"/>
                    <a:pt x="691" y="441"/>
                  </a:cubicBezTo>
                  <a:cubicBezTo>
                    <a:pt x="692" y="437"/>
                    <a:pt x="690" y="439"/>
                    <a:pt x="687" y="434"/>
                  </a:cubicBezTo>
                  <a:cubicBezTo>
                    <a:pt x="684" y="430"/>
                    <a:pt x="682" y="436"/>
                    <a:pt x="679" y="436"/>
                  </a:cubicBezTo>
                  <a:cubicBezTo>
                    <a:pt x="675" y="435"/>
                    <a:pt x="681" y="431"/>
                    <a:pt x="678" y="429"/>
                  </a:cubicBezTo>
                  <a:cubicBezTo>
                    <a:pt x="675" y="427"/>
                    <a:pt x="670" y="429"/>
                    <a:pt x="666" y="432"/>
                  </a:cubicBezTo>
                  <a:cubicBezTo>
                    <a:pt x="661" y="436"/>
                    <a:pt x="662" y="432"/>
                    <a:pt x="658" y="436"/>
                  </a:cubicBezTo>
                  <a:cubicBezTo>
                    <a:pt x="654" y="439"/>
                    <a:pt x="654" y="434"/>
                    <a:pt x="656" y="432"/>
                  </a:cubicBezTo>
                  <a:cubicBezTo>
                    <a:pt x="658" y="431"/>
                    <a:pt x="659" y="433"/>
                    <a:pt x="661" y="430"/>
                  </a:cubicBezTo>
                  <a:cubicBezTo>
                    <a:pt x="662" y="428"/>
                    <a:pt x="664" y="430"/>
                    <a:pt x="668" y="428"/>
                  </a:cubicBezTo>
                  <a:cubicBezTo>
                    <a:pt x="672" y="425"/>
                    <a:pt x="675" y="426"/>
                    <a:pt x="677" y="424"/>
                  </a:cubicBezTo>
                  <a:cubicBezTo>
                    <a:pt x="678" y="422"/>
                    <a:pt x="675" y="420"/>
                    <a:pt x="671" y="421"/>
                  </a:cubicBezTo>
                  <a:cubicBezTo>
                    <a:pt x="667" y="421"/>
                    <a:pt x="664" y="415"/>
                    <a:pt x="662" y="417"/>
                  </a:cubicBezTo>
                  <a:cubicBezTo>
                    <a:pt x="659" y="419"/>
                    <a:pt x="660" y="414"/>
                    <a:pt x="657" y="416"/>
                  </a:cubicBezTo>
                  <a:cubicBezTo>
                    <a:pt x="654" y="418"/>
                    <a:pt x="652" y="416"/>
                    <a:pt x="651" y="412"/>
                  </a:cubicBezTo>
                  <a:cubicBezTo>
                    <a:pt x="650" y="409"/>
                    <a:pt x="642" y="403"/>
                    <a:pt x="638" y="402"/>
                  </a:cubicBezTo>
                  <a:cubicBezTo>
                    <a:pt x="633" y="400"/>
                    <a:pt x="636" y="398"/>
                    <a:pt x="639" y="400"/>
                  </a:cubicBezTo>
                  <a:cubicBezTo>
                    <a:pt x="641" y="401"/>
                    <a:pt x="644" y="398"/>
                    <a:pt x="645" y="396"/>
                  </a:cubicBezTo>
                  <a:cubicBezTo>
                    <a:pt x="646" y="394"/>
                    <a:pt x="643" y="393"/>
                    <a:pt x="642" y="393"/>
                  </a:cubicBezTo>
                  <a:cubicBezTo>
                    <a:pt x="640" y="392"/>
                    <a:pt x="640" y="390"/>
                    <a:pt x="641" y="388"/>
                  </a:cubicBezTo>
                  <a:cubicBezTo>
                    <a:pt x="641" y="386"/>
                    <a:pt x="636" y="384"/>
                    <a:pt x="636" y="382"/>
                  </a:cubicBezTo>
                  <a:cubicBezTo>
                    <a:pt x="635" y="381"/>
                    <a:pt x="632" y="379"/>
                    <a:pt x="633" y="378"/>
                  </a:cubicBezTo>
                  <a:cubicBezTo>
                    <a:pt x="633" y="376"/>
                    <a:pt x="629" y="374"/>
                    <a:pt x="629" y="372"/>
                  </a:cubicBezTo>
                  <a:cubicBezTo>
                    <a:pt x="629" y="370"/>
                    <a:pt x="624" y="365"/>
                    <a:pt x="624" y="363"/>
                  </a:cubicBezTo>
                  <a:cubicBezTo>
                    <a:pt x="624" y="360"/>
                    <a:pt x="621" y="358"/>
                    <a:pt x="620" y="355"/>
                  </a:cubicBezTo>
                  <a:cubicBezTo>
                    <a:pt x="619" y="352"/>
                    <a:pt x="617" y="354"/>
                    <a:pt x="616" y="358"/>
                  </a:cubicBezTo>
                  <a:cubicBezTo>
                    <a:pt x="615" y="362"/>
                    <a:pt x="611" y="362"/>
                    <a:pt x="613" y="364"/>
                  </a:cubicBezTo>
                  <a:cubicBezTo>
                    <a:pt x="615" y="367"/>
                    <a:pt x="613" y="367"/>
                    <a:pt x="611" y="368"/>
                  </a:cubicBezTo>
                  <a:cubicBezTo>
                    <a:pt x="610" y="370"/>
                    <a:pt x="613" y="373"/>
                    <a:pt x="610" y="373"/>
                  </a:cubicBezTo>
                  <a:cubicBezTo>
                    <a:pt x="607" y="373"/>
                    <a:pt x="608" y="378"/>
                    <a:pt x="607" y="376"/>
                  </a:cubicBezTo>
                  <a:cubicBezTo>
                    <a:pt x="606" y="373"/>
                    <a:pt x="602" y="374"/>
                    <a:pt x="602" y="377"/>
                  </a:cubicBezTo>
                  <a:cubicBezTo>
                    <a:pt x="602" y="379"/>
                    <a:pt x="596" y="381"/>
                    <a:pt x="594" y="381"/>
                  </a:cubicBezTo>
                  <a:cubicBezTo>
                    <a:pt x="592" y="381"/>
                    <a:pt x="592" y="376"/>
                    <a:pt x="590" y="378"/>
                  </a:cubicBezTo>
                  <a:cubicBezTo>
                    <a:pt x="588" y="379"/>
                    <a:pt x="588" y="374"/>
                    <a:pt x="585" y="374"/>
                  </a:cubicBezTo>
                  <a:cubicBezTo>
                    <a:pt x="582" y="374"/>
                    <a:pt x="580" y="374"/>
                    <a:pt x="581" y="371"/>
                  </a:cubicBezTo>
                  <a:cubicBezTo>
                    <a:pt x="582" y="368"/>
                    <a:pt x="576" y="367"/>
                    <a:pt x="578" y="365"/>
                  </a:cubicBezTo>
                  <a:cubicBezTo>
                    <a:pt x="580" y="364"/>
                    <a:pt x="577" y="361"/>
                    <a:pt x="577" y="356"/>
                  </a:cubicBezTo>
                  <a:cubicBezTo>
                    <a:pt x="577" y="352"/>
                    <a:pt x="580" y="351"/>
                    <a:pt x="580" y="350"/>
                  </a:cubicBezTo>
                  <a:cubicBezTo>
                    <a:pt x="580" y="348"/>
                    <a:pt x="577" y="348"/>
                    <a:pt x="575" y="349"/>
                  </a:cubicBezTo>
                  <a:cubicBezTo>
                    <a:pt x="573" y="351"/>
                    <a:pt x="573" y="347"/>
                    <a:pt x="571" y="347"/>
                  </a:cubicBezTo>
                  <a:cubicBezTo>
                    <a:pt x="568" y="348"/>
                    <a:pt x="562" y="347"/>
                    <a:pt x="561" y="344"/>
                  </a:cubicBezTo>
                  <a:cubicBezTo>
                    <a:pt x="561" y="341"/>
                    <a:pt x="559" y="342"/>
                    <a:pt x="557" y="339"/>
                  </a:cubicBezTo>
                  <a:cubicBezTo>
                    <a:pt x="556" y="336"/>
                    <a:pt x="554" y="339"/>
                    <a:pt x="554" y="337"/>
                  </a:cubicBezTo>
                  <a:cubicBezTo>
                    <a:pt x="554" y="334"/>
                    <a:pt x="552" y="334"/>
                    <a:pt x="550" y="333"/>
                  </a:cubicBezTo>
                  <a:cubicBezTo>
                    <a:pt x="548" y="333"/>
                    <a:pt x="547" y="331"/>
                    <a:pt x="544" y="330"/>
                  </a:cubicBezTo>
                  <a:cubicBezTo>
                    <a:pt x="542" y="330"/>
                    <a:pt x="538" y="332"/>
                    <a:pt x="536" y="333"/>
                  </a:cubicBezTo>
                  <a:cubicBezTo>
                    <a:pt x="535" y="334"/>
                    <a:pt x="531" y="331"/>
                    <a:pt x="529" y="332"/>
                  </a:cubicBezTo>
                  <a:cubicBezTo>
                    <a:pt x="527" y="333"/>
                    <a:pt x="527" y="331"/>
                    <a:pt x="523" y="330"/>
                  </a:cubicBezTo>
                  <a:cubicBezTo>
                    <a:pt x="518" y="329"/>
                    <a:pt x="512" y="328"/>
                    <a:pt x="512" y="330"/>
                  </a:cubicBezTo>
                  <a:cubicBezTo>
                    <a:pt x="512" y="331"/>
                    <a:pt x="508" y="332"/>
                    <a:pt x="509" y="336"/>
                  </a:cubicBezTo>
                  <a:cubicBezTo>
                    <a:pt x="509" y="339"/>
                    <a:pt x="513" y="339"/>
                    <a:pt x="514" y="341"/>
                  </a:cubicBezTo>
                  <a:cubicBezTo>
                    <a:pt x="515" y="344"/>
                    <a:pt x="512" y="343"/>
                    <a:pt x="512" y="345"/>
                  </a:cubicBezTo>
                  <a:cubicBezTo>
                    <a:pt x="512" y="347"/>
                    <a:pt x="509" y="347"/>
                    <a:pt x="509" y="349"/>
                  </a:cubicBezTo>
                  <a:cubicBezTo>
                    <a:pt x="509" y="350"/>
                    <a:pt x="511" y="350"/>
                    <a:pt x="512" y="353"/>
                  </a:cubicBezTo>
                  <a:cubicBezTo>
                    <a:pt x="513" y="357"/>
                    <a:pt x="514" y="356"/>
                    <a:pt x="515" y="361"/>
                  </a:cubicBezTo>
                  <a:cubicBezTo>
                    <a:pt x="516" y="365"/>
                    <a:pt x="514" y="364"/>
                    <a:pt x="512" y="365"/>
                  </a:cubicBezTo>
                  <a:cubicBezTo>
                    <a:pt x="510" y="365"/>
                    <a:pt x="512" y="367"/>
                    <a:pt x="509" y="370"/>
                  </a:cubicBezTo>
                  <a:cubicBezTo>
                    <a:pt x="507" y="373"/>
                    <a:pt x="505" y="376"/>
                    <a:pt x="507" y="378"/>
                  </a:cubicBezTo>
                  <a:cubicBezTo>
                    <a:pt x="509" y="380"/>
                    <a:pt x="516" y="383"/>
                    <a:pt x="519" y="387"/>
                  </a:cubicBezTo>
                  <a:cubicBezTo>
                    <a:pt x="522" y="392"/>
                    <a:pt x="522" y="400"/>
                    <a:pt x="521" y="405"/>
                  </a:cubicBezTo>
                  <a:cubicBezTo>
                    <a:pt x="520" y="410"/>
                    <a:pt x="514" y="412"/>
                    <a:pt x="509" y="416"/>
                  </a:cubicBezTo>
                  <a:cubicBezTo>
                    <a:pt x="505" y="421"/>
                    <a:pt x="500" y="420"/>
                    <a:pt x="498" y="420"/>
                  </a:cubicBezTo>
                  <a:cubicBezTo>
                    <a:pt x="496" y="421"/>
                    <a:pt x="497" y="425"/>
                    <a:pt x="500" y="428"/>
                  </a:cubicBezTo>
                  <a:cubicBezTo>
                    <a:pt x="503" y="432"/>
                    <a:pt x="501" y="433"/>
                    <a:pt x="502" y="436"/>
                  </a:cubicBezTo>
                  <a:cubicBezTo>
                    <a:pt x="504" y="440"/>
                    <a:pt x="502" y="443"/>
                    <a:pt x="505" y="446"/>
                  </a:cubicBezTo>
                  <a:cubicBezTo>
                    <a:pt x="507" y="449"/>
                    <a:pt x="506" y="450"/>
                    <a:pt x="503" y="453"/>
                  </a:cubicBezTo>
                  <a:cubicBezTo>
                    <a:pt x="500" y="455"/>
                    <a:pt x="504" y="454"/>
                    <a:pt x="504" y="457"/>
                  </a:cubicBezTo>
                  <a:cubicBezTo>
                    <a:pt x="504" y="460"/>
                    <a:pt x="503" y="458"/>
                    <a:pt x="501" y="456"/>
                  </a:cubicBezTo>
                  <a:cubicBezTo>
                    <a:pt x="498" y="455"/>
                    <a:pt x="496" y="459"/>
                    <a:pt x="496" y="461"/>
                  </a:cubicBezTo>
                  <a:cubicBezTo>
                    <a:pt x="496" y="463"/>
                    <a:pt x="491" y="459"/>
                    <a:pt x="489" y="459"/>
                  </a:cubicBezTo>
                  <a:cubicBezTo>
                    <a:pt x="488" y="459"/>
                    <a:pt x="490" y="456"/>
                    <a:pt x="486" y="453"/>
                  </a:cubicBezTo>
                  <a:cubicBezTo>
                    <a:pt x="483" y="451"/>
                    <a:pt x="481" y="450"/>
                    <a:pt x="481" y="448"/>
                  </a:cubicBezTo>
                  <a:cubicBezTo>
                    <a:pt x="481" y="445"/>
                    <a:pt x="475" y="444"/>
                    <a:pt x="475" y="441"/>
                  </a:cubicBezTo>
                  <a:cubicBezTo>
                    <a:pt x="475" y="438"/>
                    <a:pt x="476" y="431"/>
                    <a:pt x="475" y="428"/>
                  </a:cubicBezTo>
                  <a:cubicBezTo>
                    <a:pt x="473" y="426"/>
                    <a:pt x="475" y="424"/>
                    <a:pt x="476" y="422"/>
                  </a:cubicBezTo>
                  <a:cubicBezTo>
                    <a:pt x="477" y="420"/>
                    <a:pt x="474" y="417"/>
                    <a:pt x="471" y="417"/>
                  </a:cubicBezTo>
                  <a:cubicBezTo>
                    <a:pt x="468" y="417"/>
                    <a:pt x="463" y="416"/>
                    <a:pt x="459" y="416"/>
                  </a:cubicBezTo>
                  <a:cubicBezTo>
                    <a:pt x="455" y="417"/>
                    <a:pt x="452" y="416"/>
                    <a:pt x="451" y="415"/>
                  </a:cubicBezTo>
                  <a:cubicBezTo>
                    <a:pt x="449" y="413"/>
                    <a:pt x="445" y="411"/>
                    <a:pt x="440" y="409"/>
                  </a:cubicBezTo>
                  <a:cubicBezTo>
                    <a:pt x="434" y="408"/>
                    <a:pt x="432" y="405"/>
                    <a:pt x="431" y="403"/>
                  </a:cubicBezTo>
                  <a:cubicBezTo>
                    <a:pt x="430" y="402"/>
                    <a:pt x="425" y="401"/>
                    <a:pt x="424" y="399"/>
                  </a:cubicBezTo>
                  <a:cubicBezTo>
                    <a:pt x="422" y="397"/>
                    <a:pt x="417" y="396"/>
                    <a:pt x="415" y="397"/>
                  </a:cubicBezTo>
                  <a:cubicBezTo>
                    <a:pt x="413" y="397"/>
                    <a:pt x="407" y="392"/>
                    <a:pt x="404" y="393"/>
                  </a:cubicBezTo>
                  <a:cubicBezTo>
                    <a:pt x="401" y="393"/>
                    <a:pt x="394" y="396"/>
                    <a:pt x="392" y="396"/>
                  </a:cubicBezTo>
                  <a:cubicBezTo>
                    <a:pt x="391" y="396"/>
                    <a:pt x="392" y="393"/>
                    <a:pt x="393" y="392"/>
                  </a:cubicBezTo>
                  <a:cubicBezTo>
                    <a:pt x="394" y="391"/>
                    <a:pt x="391" y="386"/>
                    <a:pt x="390" y="382"/>
                  </a:cubicBezTo>
                  <a:cubicBezTo>
                    <a:pt x="389" y="378"/>
                    <a:pt x="388" y="375"/>
                    <a:pt x="384" y="375"/>
                  </a:cubicBezTo>
                  <a:cubicBezTo>
                    <a:pt x="380" y="376"/>
                    <a:pt x="376" y="374"/>
                    <a:pt x="375" y="373"/>
                  </a:cubicBezTo>
                  <a:cubicBezTo>
                    <a:pt x="374" y="372"/>
                    <a:pt x="374" y="362"/>
                    <a:pt x="375" y="358"/>
                  </a:cubicBezTo>
                  <a:cubicBezTo>
                    <a:pt x="376" y="353"/>
                    <a:pt x="380" y="347"/>
                    <a:pt x="380" y="344"/>
                  </a:cubicBezTo>
                  <a:cubicBezTo>
                    <a:pt x="380" y="342"/>
                    <a:pt x="383" y="340"/>
                    <a:pt x="386" y="340"/>
                  </a:cubicBezTo>
                  <a:cubicBezTo>
                    <a:pt x="389" y="339"/>
                    <a:pt x="386" y="334"/>
                    <a:pt x="389" y="334"/>
                  </a:cubicBezTo>
                  <a:cubicBezTo>
                    <a:pt x="392" y="333"/>
                    <a:pt x="392" y="332"/>
                    <a:pt x="392" y="330"/>
                  </a:cubicBezTo>
                  <a:cubicBezTo>
                    <a:pt x="393" y="328"/>
                    <a:pt x="396" y="329"/>
                    <a:pt x="394" y="327"/>
                  </a:cubicBezTo>
                  <a:cubicBezTo>
                    <a:pt x="393" y="326"/>
                    <a:pt x="394" y="325"/>
                    <a:pt x="398" y="325"/>
                  </a:cubicBezTo>
                  <a:cubicBezTo>
                    <a:pt x="402" y="325"/>
                    <a:pt x="408" y="324"/>
                    <a:pt x="407" y="320"/>
                  </a:cubicBezTo>
                  <a:cubicBezTo>
                    <a:pt x="407" y="316"/>
                    <a:pt x="396" y="319"/>
                    <a:pt x="396" y="315"/>
                  </a:cubicBezTo>
                  <a:cubicBezTo>
                    <a:pt x="396" y="312"/>
                    <a:pt x="382" y="312"/>
                    <a:pt x="383" y="310"/>
                  </a:cubicBezTo>
                  <a:cubicBezTo>
                    <a:pt x="384" y="308"/>
                    <a:pt x="397" y="311"/>
                    <a:pt x="401" y="313"/>
                  </a:cubicBezTo>
                  <a:cubicBezTo>
                    <a:pt x="406" y="315"/>
                    <a:pt x="407" y="314"/>
                    <a:pt x="411" y="314"/>
                  </a:cubicBezTo>
                  <a:cubicBezTo>
                    <a:pt x="415" y="314"/>
                    <a:pt x="412" y="309"/>
                    <a:pt x="413" y="307"/>
                  </a:cubicBezTo>
                  <a:cubicBezTo>
                    <a:pt x="414" y="305"/>
                    <a:pt x="421" y="310"/>
                    <a:pt x="425" y="309"/>
                  </a:cubicBezTo>
                  <a:cubicBezTo>
                    <a:pt x="429" y="308"/>
                    <a:pt x="433" y="300"/>
                    <a:pt x="436" y="297"/>
                  </a:cubicBezTo>
                  <a:cubicBezTo>
                    <a:pt x="440" y="295"/>
                    <a:pt x="437" y="293"/>
                    <a:pt x="430" y="294"/>
                  </a:cubicBezTo>
                  <a:cubicBezTo>
                    <a:pt x="423" y="294"/>
                    <a:pt x="420" y="292"/>
                    <a:pt x="416" y="289"/>
                  </a:cubicBezTo>
                  <a:cubicBezTo>
                    <a:pt x="413" y="286"/>
                    <a:pt x="413" y="284"/>
                    <a:pt x="417" y="284"/>
                  </a:cubicBezTo>
                  <a:cubicBezTo>
                    <a:pt x="420" y="285"/>
                    <a:pt x="429" y="292"/>
                    <a:pt x="433" y="292"/>
                  </a:cubicBezTo>
                  <a:cubicBezTo>
                    <a:pt x="436" y="293"/>
                    <a:pt x="442" y="286"/>
                    <a:pt x="445" y="284"/>
                  </a:cubicBezTo>
                  <a:cubicBezTo>
                    <a:pt x="448" y="281"/>
                    <a:pt x="442" y="281"/>
                    <a:pt x="440" y="279"/>
                  </a:cubicBezTo>
                  <a:cubicBezTo>
                    <a:pt x="438" y="277"/>
                    <a:pt x="444" y="276"/>
                    <a:pt x="447" y="276"/>
                  </a:cubicBezTo>
                  <a:cubicBezTo>
                    <a:pt x="449" y="276"/>
                    <a:pt x="451" y="279"/>
                    <a:pt x="452" y="280"/>
                  </a:cubicBezTo>
                  <a:cubicBezTo>
                    <a:pt x="453" y="281"/>
                    <a:pt x="458" y="279"/>
                    <a:pt x="460" y="279"/>
                  </a:cubicBezTo>
                  <a:cubicBezTo>
                    <a:pt x="463" y="279"/>
                    <a:pt x="460" y="275"/>
                    <a:pt x="456" y="273"/>
                  </a:cubicBezTo>
                  <a:cubicBezTo>
                    <a:pt x="452" y="272"/>
                    <a:pt x="456" y="269"/>
                    <a:pt x="457" y="271"/>
                  </a:cubicBezTo>
                  <a:cubicBezTo>
                    <a:pt x="458" y="274"/>
                    <a:pt x="461" y="273"/>
                    <a:pt x="463" y="276"/>
                  </a:cubicBezTo>
                  <a:cubicBezTo>
                    <a:pt x="465" y="280"/>
                    <a:pt x="466" y="278"/>
                    <a:pt x="470" y="276"/>
                  </a:cubicBezTo>
                  <a:cubicBezTo>
                    <a:pt x="473" y="275"/>
                    <a:pt x="475" y="273"/>
                    <a:pt x="477" y="271"/>
                  </a:cubicBezTo>
                  <a:cubicBezTo>
                    <a:pt x="479" y="269"/>
                    <a:pt x="479" y="271"/>
                    <a:pt x="482" y="268"/>
                  </a:cubicBezTo>
                  <a:cubicBezTo>
                    <a:pt x="484" y="264"/>
                    <a:pt x="481" y="261"/>
                    <a:pt x="478" y="259"/>
                  </a:cubicBezTo>
                  <a:cubicBezTo>
                    <a:pt x="475" y="257"/>
                    <a:pt x="478" y="255"/>
                    <a:pt x="475" y="253"/>
                  </a:cubicBezTo>
                  <a:cubicBezTo>
                    <a:pt x="472" y="252"/>
                    <a:pt x="472" y="249"/>
                    <a:pt x="475" y="250"/>
                  </a:cubicBezTo>
                  <a:cubicBezTo>
                    <a:pt x="479" y="251"/>
                    <a:pt x="482" y="250"/>
                    <a:pt x="483" y="247"/>
                  </a:cubicBezTo>
                  <a:cubicBezTo>
                    <a:pt x="485" y="245"/>
                    <a:pt x="478" y="244"/>
                    <a:pt x="481" y="242"/>
                  </a:cubicBezTo>
                  <a:cubicBezTo>
                    <a:pt x="484" y="240"/>
                    <a:pt x="482" y="239"/>
                    <a:pt x="478" y="239"/>
                  </a:cubicBezTo>
                  <a:cubicBezTo>
                    <a:pt x="475" y="239"/>
                    <a:pt x="473" y="237"/>
                    <a:pt x="472" y="234"/>
                  </a:cubicBezTo>
                  <a:cubicBezTo>
                    <a:pt x="472" y="232"/>
                    <a:pt x="467" y="233"/>
                    <a:pt x="463" y="232"/>
                  </a:cubicBezTo>
                  <a:cubicBezTo>
                    <a:pt x="460" y="230"/>
                    <a:pt x="452" y="231"/>
                    <a:pt x="451" y="231"/>
                  </a:cubicBezTo>
                  <a:cubicBezTo>
                    <a:pt x="449" y="231"/>
                    <a:pt x="449" y="238"/>
                    <a:pt x="451" y="238"/>
                  </a:cubicBezTo>
                  <a:cubicBezTo>
                    <a:pt x="454" y="239"/>
                    <a:pt x="456" y="241"/>
                    <a:pt x="454" y="242"/>
                  </a:cubicBezTo>
                  <a:cubicBezTo>
                    <a:pt x="451" y="243"/>
                    <a:pt x="454" y="246"/>
                    <a:pt x="452" y="246"/>
                  </a:cubicBezTo>
                  <a:cubicBezTo>
                    <a:pt x="451" y="246"/>
                    <a:pt x="448" y="245"/>
                    <a:pt x="447" y="250"/>
                  </a:cubicBezTo>
                  <a:cubicBezTo>
                    <a:pt x="447" y="254"/>
                    <a:pt x="446" y="256"/>
                    <a:pt x="443" y="258"/>
                  </a:cubicBezTo>
                  <a:cubicBezTo>
                    <a:pt x="440" y="259"/>
                    <a:pt x="443" y="252"/>
                    <a:pt x="440" y="253"/>
                  </a:cubicBezTo>
                  <a:cubicBezTo>
                    <a:pt x="437" y="253"/>
                    <a:pt x="437" y="258"/>
                    <a:pt x="439" y="259"/>
                  </a:cubicBezTo>
                  <a:cubicBezTo>
                    <a:pt x="441" y="259"/>
                    <a:pt x="441" y="261"/>
                    <a:pt x="442" y="264"/>
                  </a:cubicBezTo>
                  <a:cubicBezTo>
                    <a:pt x="442" y="266"/>
                    <a:pt x="438" y="264"/>
                    <a:pt x="436" y="268"/>
                  </a:cubicBezTo>
                  <a:cubicBezTo>
                    <a:pt x="434" y="271"/>
                    <a:pt x="434" y="266"/>
                    <a:pt x="432" y="264"/>
                  </a:cubicBezTo>
                  <a:cubicBezTo>
                    <a:pt x="429" y="262"/>
                    <a:pt x="426" y="258"/>
                    <a:pt x="426" y="256"/>
                  </a:cubicBezTo>
                  <a:cubicBezTo>
                    <a:pt x="426" y="253"/>
                    <a:pt x="428" y="253"/>
                    <a:pt x="430" y="252"/>
                  </a:cubicBezTo>
                  <a:cubicBezTo>
                    <a:pt x="432" y="252"/>
                    <a:pt x="430" y="250"/>
                    <a:pt x="429" y="247"/>
                  </a:cubicBezTo>
                  <a:cubicBezTo>
                    <a:pt x="429" y="244"/>
                    <a:pt x="427" y="245"/>
                    <a:pt x="424" y="241"/>
                  </a:cubicBezTo>
                  <a:cubicBezTo>
                    <a:pt x="421" y="238"/>
                    <a:pt x="418" y="238"/>
                    <a:pt x="417" y="240"/>
                  </a:cubicBezTo>
                  <a:cubicBezTo>
                    <a:pt x="415" y="241"/>
                    <a:pt x="416" y="244"/>
                    <a:pt x="414" y="245"/>
                  </a:cubicBezTo>
                  <a:cubicBezTo>
                    <a:pt x="411" y="246"/>
                    <a:pt x="412" y="251"/>
                    <a:pt x="410" y="252"/>
                  </a:cubicBezTo>
                  <a:cubicBezTo>
                    <a:pt x="408" y="252"/>
                    <a:pt x="409" y="243"/>
                    <a:pt x="407" y="242"/>
                  </a:cubicBezTo>
                  <a:cubicBezTo>
                    <a:pt x="405" y="241"/>
                    <a:pt x="406" y="239"/>
                    <a:pt x="408" y="239"/>
                  </a:cubicBezTo>
                  <a:cubicBezTo>
                    <a:pt x="411" y="238"/>
                    <a:pt x="413" y="235"/>
                    <a:pt x="410" y="235"/>
                  </a:cubicBezTo>
                  <a:cubicBezTo>
                    <a:pt x="408" y="235"/>
                    <a:pt x="404" y="233"/>
                    <a:pt x="402" y="232"/>
                  </a:cubicBezTo>
                  <a:cubicBezTo>
                    <a:pt x="401" y="232"/>
                    <a:pt x="398" y="235"/>
                    <a:pt x="396" y="234"/>
                  </a:cubicBezTo>
                  <a:cubicBezTo>
                    <a:pt x="394" y="232"/>
                    <a:pt x="396" y="229"/>
                    <a:pt x="397" y="227"/>
                  </a:cubicBezTo>
                  <a:cubicBezTo>
                    <a:pt x="397" y="225"/>
                    <a:pt x="399" y="228"/>
                    <a:pt x="401" y="225"/>
                  </a:cubicBezTo>
                  <a:cubicBezTo>
                    <a:pt x="403" y="223"/>
                    <a:pt x="396" y="223"/>
                    <a:pt x="396" y="220"/>
                  </a:cubicBezTo>
                  <a:cubicBezTo>
                    <a:pt x="396" y="217"/>
                    <a:pt x="391" y="217"/>
                    <a:pt x="389" y="216"/>
                  </a:cubicBezTo>
                  <a:cubicBezTo>
                    <a:pt x="387" y="215"/>
                    <a:pt x="390" y="210"/>
                    <a:pt x="389" y="209"/>
                  </a:cubicBezTo>
                  <a:cubicBezTo>
                    <a:pt x="389" y="207"/>
                    <a:pt x="382" y="201"/>
                    <a:pt x="379" y="202"/>
                  </a:cubicBezTo>
                  <a:cubicBezTo>
                    <a:pt x="376" y="202"/>
                    <a:pt x="376" y="198"/>
                    <a:pt x="377" y="198"/>
                  </a:cubicBezTo>
                  <a:cubicBezTo>
                    <a:pt x="379" y="198"/>
                    <a:pt x="380" y="197"/>
                    <a:pt x="383" y="194"/>
                  </a:cubicBezTo>
                  <a:cubicBezTo>
                    <a:pt x="386" y="190"/>
                    <a:pt x="386" y="189"/>
                    <a:pt x="384" y="189"/>
                  </a:cubicBezTo>
                  <a:cubicBezTo>
                    <a:pt x="382" y="188"/>
                    <a:pt x="381" y="186"/>
                    <a:pt x="385" y="186"/>
                  </a:cubicBezTo>
                  <a:cubicBezTo>
                    <a:pt x="389" y="186"/>
                    <a:pt x="395" y="189"/>
                    <a:pt x="397" y="187"/>
                  </a:cubicBezTo>
                  <a:cubicBezTo>
                    <a:pt x="399" y="185"/>
                    <a:pt x="406" y="175"/>
                    <a:pt x="409" y="171"/>
                  </a:cubicBezTo>
                  <a:cubicBezTo>
                    <a:pt x="412" y="167"/>
                    <a:pt x="407" y="167"/>
                    <a:pt x="400" y="167"/>
                  </a:cubicBezTo>
                  <a:cubicBezTo>
                    <a:pt x="394" y="168"/>
                    <a:pt x="393" y="165"/>
                    <a:pt x="387" y="165"/>
                  </a:cubicBezTo>
                  <a:cubicBezTo>
                    <a:pt x="382" y="164"/>
                    <a:pt x="372" y="166"/>
                    <a:pt x="371" y="167"/>
                  </a:cubicBezTo>
                  <a:cubicBezTo>
                    <a:pt x="369" y="169"/>
                    <a:pt x="373" y="170"/>
                    <a:pt x="373" y="172"/>
                  </a:cubicBezTo>
                  <a:cubicBezTo>
                    <a:pt x="372" y="174"/>
                    <a:pt x="369" y="171"/>
                    <a:pt x="367" y="172"/>
                  </a:cubicBezTo>
                  <a:cubicBezTo>
                    <a:pt x="366" y="172"/>
                    <a:pt x="368" y="175"/>
                    <a:pt x="367" y="181"/>
                  </a:cubicBezTo>
                  <a:cubicBezTo>
                    <a:pt x="367" y="187"/>
                    <a:pt x="369" y="187"/>
                    <a:pt x="371" y="190"/>
                  </a:cubicBezTo>
                  <a:cubicBezTo>
                    <a:pt x="372" y="192"/>
                    <a:pt x="372" y="195"/>
                    <a:pt x="372" y="199"/>
                  </a:cubicBezTo>
                  <a:cubicBezTo>
                    <a:pt x="372" y="203"/>
                    <a:pt x="368" y="203"/>
                    <a:pt x="367" y="204"/>
                  </a:cubicBezTo>
                  <a:cubicBezTo>
                    <a:pt x="366" y="205"/>
                    <a:pt x="370" y="206"/>
                    <a:pt x="369" y="208"/>
                  </a:cubicBezTo>
                  <a:cubicBezTo>
                    <a:pt x="369" y="211"/>
                    <a:pt x="365" y="207"/>
                    <a:pt x="363" y="208"/>
                  </a:cubicBezTo>
                  <a:cubicBezTo>
                    <a:pt x="361" y="208"/>
                    <a:pt x="359" y="215"/>
                    <a:pt x="361" y="217"/>
                  </a:cubicBezTo>
                  <a:cubicBezTo>
                    <a:pt x="364" y="218"/>
                    <a:pt x="364" y="218"/>
                    <a:pt x="363" y="220"/>
                  </a:cubicBezTo>
                  <a:cubicBezTo>
                    <a:pt x="361" y="223"/>
                    <a:pt x="359" y="226"/>
                    <a:pt x="363" y="230"/>
                  </a:cubicBezTo>
                  <a:cubicBezTo>
                    <a:pt x="367" y="233"/>
                    <a:pt x="375" y="233"/>
                    <a:pt x="379" y="235"/>
                  </a:cubicBezTo>
                  <a:cubicBezTo>
                    <a:pt x="384" y="238"/>
                    <a:pt x="378" y="236"/>
                    <a:pt x="379" y="239"/>
                  </a:cubicBezTo>
                  <a:cubicBezTo>
                    <a:pt x="381" y="242"/>
                    <a:pt x="377" y="243"/>
                    <a:pt x="377" y="246"/>
                  </a:cubicBezTo>
                  <a:cubicBezTo>
                    <a:pt x="377" y="248"/>
                    <a:pt x="379" y="247"/>
                    <a:pt x="381" y="243"/>
                  </a:cubicBezTo>
                  <a:cubicBezTo>
                    <a:pt x="383" y="239"/>
                    <a:pt x="384" y="244"/>
                    <a:pt x="384" y="247"/>
                  </a:cubicBezTo>
                  <a:cubicBezTo>
                    <a:pt x="384" y="251"/>
                    <a:pt x="381" y="249"/>
                    <a:pt x="379" y="252"/>
                  </a:cubicBezTo>
                  <a:cubicBezTo>
                    <a:pt x="376" y="256"/>
                    <a:pt x="374" y="256"/>
                    <a:pt x="371" y="255"/>
                  </a:cubicBezTo>
                  <a:cubicBezTo>
                    <a:pt x="367" y="255"/>
                    <a:pt x="369" y="260"/>
                    <a:pt x="371" y="263"/>
                  </a:cubicBezTo>
                  <a:cubicBezTo>
                    <a:pt x="372" y="266"/>
                    <a:pt x="371" y="267"/>
                    <a:pt x="367" y="266"/>
                  </a:cubicBezTo>
                  <a:cubicBezTo>
                    <a:pt x="363" y="265"/>
                    <a:pt x="360" y="263"/>
                    <a:pt x="362" y="260"/>
                  </a:cubicBezTo>
                  <a:cubicBezTo>
                    <a:pt x="364" y="257"/>
                    <a:pt x="366" y="253"/>
                    <a:pt x="363" y="253"/>
                  </a:cubicBezTo>
                  <a:cubicBezTo>
                    <a:pt x="361" y="254"/>
                    <a:pt x="356" y="253"/>
                    <a:pt x="354" y="251"/>
                  </a:cubicBezTo>
                  <a:cubicBezTo>
                    <a:pt x="353" y="248"/>
                    <a:pt x="355" y="249"/>
                    <a:pt x="360" y="250"/>
                  </a:cubicBezTo>
                  <a:cubicBezTo>
                    <a:pt x="365" y="250"/>
                    <a:pt x="361" y="247"/>
                    <a:pt x="364" y="247"/>
                  </a:cubicBezTo>
                  <a:cubicBezTo>
                    <a:pt x="368" y="247"/>
                    <a:pt x="371" y="249"/>
                    <a:pt x="374" y="246"/>
                  </a:cubicBezTo>
                  <a:cubicBezTo>
                    <a:pt x="377" y="243"/>
                    <a:pt x="372" y="238"/>
                    <a:pt x="369" y="239"/>
                  </a:cubicBezTo>
                  <a:cubicBezTo>
                    <a:pt x="367" y="240"/>
                    <a:pt x="363" y="241"/>
                    <a:pt x="363" y="238"/>
                  </a:cubicBezTo>
                  <a:cubicBezTo>
                    <a:pt x="363" y="236"/>
                    <a:pt x="367" y="238"/>
                    <a:pt x="369" y="237"/>
                  </a:cubicBezTo>
                  <a:cubicBezTo>
                    <a:pt x="372" y="237"/>
                    <a:pt x="368" y="233"/>
                    <a:pt x="364" y="234"/>
                  </a:cubicBezTo>
                  <a:cubicBezTo>
                    <a:pt x="361" y="235"/>
                    <a:pt x="358" y="235"/>
                    <a:pt x="356" y="232"/>
                  </a:cubicBezTo>
                  <a:cubicBezTo>
                    <a:pt x="353" y="229"/>
                    <a:pt x="348" y="228"/>
                    <a:pt x="346" y="235"/>
                  </a:cubicBezTo>
                  <a:cubicBezTo>
                    <a:pt x="345" y="241"/>
                    <a:pt x="340" y="238"/>
                    <a:pt x="338" y="240"/>
                  </a:cubicBezTo>
                  <a:cubicBezTo>
                    <a:pt x="336" y="242"/>
                    <a:pt x="340" y="244"/>
                    <a:pt x="345" y="244"/>
                  </a:cubicBezTo>
                  <a:cubicBezTo>
                    <a:pt x="350" y="244"/>
                    <a:pt x="354" y="249"/>
                    <a:pt x="351" y="249"/>
                  </a:cubicBezTo>
                  <a:cubicBezTo>
                    <a:pt x="349" y="249"/>
                    <a:pt x="350" y="252"/>
                    <a:pt x="348" y="251"/>
                  </a:cubicBezTo>
                  <a:cubicBezTo>
                    <a:pt x="345" y="250"/>
                    <a:pt x="343" y="251"/>
                    <a:pt x="344" y="253"/>
                  </a:cubicBezTo>
                  <a:cubicBezTo>
                    <a:pt x="346" y="255"/>
                    <a:pt x="344" y="256"/>
                    <a:pt x="344" y="258"/>
                  </a:cubicBezTo>
                  <a:cubicBezTo>
                    <a:pt x="344" y="260"/>
                    <a:pt x="340" y="258"/>
                    <a:pt x="336" y="258"/>
                  </a:cubicBezTo>
                  <a:cubicBezTo>
                    <a:pt x="333" y="258"/>
                    <a:pt x="326" y="259"/>
                    <a:pt x="321" y="260"/>
                  </a:cubicBezTo>
                  <a:cubicBezTo>
                    <a:pt x="316" y="261"/>
                    <a:pt x="310" y="259"/>
                    <a:pt x="308" y="257"/>
                  </a:cubicBezTo>
                  <a:cubicBezTo>
                    <a:pt x="306" y="255"/>
                    <a:pt x="303" y="255"/>
                    <a:pt x="299" y="255"/>
                  </a:cubicBezTo>
                  <a:cubicBezTo>
                    <a:pt x="296" y="255"/>
                    <a:pt x="297" y="252"/>
                    <a:pt x="292" y="251"/>
                  </a:cubicBezTo>
                  <a:cubicBezTo>
                    <a:pt x="288" y="251"/>
                    <a:pt x="289" y="247"/>
                    <a:pt x="288" y="245"/>
                  </a:cubicBezTo>
                  <a:cubicBezTo>
                    <a:pt x="288" y="243"/>
                    <a:pt x="278" y="243"/>
                    <a:pt x="275" y="246"/>
                  </a:cubicBezTo>
                  <a:cubicBezTo>
                    <a:pt x="272" y="248"/>
                    <a:pt x="265" y="247"/>
                    <a:pt x="263" y="251"/>
                  </a:cubicBezTo>
                  <a:cubicBezTo>
                    <a:pt x="261" y="255"/>
                    <a:pt x="265" y="254"/>
                    <a:pt x="267" y="254"/>
                  </a:cubicBezTo>
                  <a:cubicBezTo>
                    <a:pt x="269" y="254"/>
                    <a:pt x="269" y="251"/>
                    <a:pt x="274" y="252"/>
                  </a:cubicBezTo>
                  <a:cubicBezTo>
                    <a:pt x="279" y="252"/>
                    <a:pt x="283" y="246"/>
                    <a:pt x="285" y="249"/>
                  </a:cubicBezTo>
                  <a:cubicBezTo>
                    <a:pt x="287" y="251"/>
                    <a:pt x="276" y="255"/>
                    <a:pt x="272" y="256"/>
                  </a:cubicBezTo>
                  <a:cubicBezTo>
                    <a:pt x="267" y="256"/>
                    <a:pt x="268" y="260"/>
                    <a:pt x="273" y="267"/>
                  </a:cubicBezTo>
                  <a:cubicBezTo>
                    <a:pt x="277" y="273"/>
                    <a:pt x="271" y="269"/>
                    <a:pt x="271" y="273"/>
                  </a:cubicBezTo>
                  <a:cubicBezTo>
                    <a:pt x="271" y="276"/>
                    <a:pt x="262" y="272"/>
                    <a:pt x="266" y="271"/>
                  </a:cubicBezTo>
                  <a:cubicBezTo>
                    <a:pt x="269" y="269"/>
                    <a:pt x="267" y="266"/>
                    <a:pt x="265" y="264"/>
                  </a:cubicBezTo>
                  <a:cubicBezTo>
                    <a:pt x="262" y="262"/>
                    <a:pt x="260" y="264"/>
                    <a:pt x="261" y="262"/>
                  </a:cubicBezTo>
                  <a:cubicBezTo>
                    <a:pt x="261" y="259"/>
                    <a:pt x="258" y="262"/>
                    <a:pt x="255" y="260"/>
                  </a:cubicBezTo>
                  <a:cubicBezTo>
                    <a:pt x="253" y="258"/>
                    <a:pt x="252" y="256"/>
                    <a:pt x="248" y="258"/>
                  </a:cubicBezTo>
                  <a:cubicBezTo>
                    <a:pt x="245" y="260"/>
                    <a:pt x="241" y="259"/>
                    <a:pt x="233" y="261"/>
                  </a:cubicBezTo>
                  <a:cubicBezTo>
                    <a:pt x="226" y="262"/>
                    <a:pt x="212" y="261"/>
                    <a:pt x="210" y="259"/>
                  </a:cubicBezTo>
                  <a:cubicBezTo>
                    <a:pt x="207" y="256"/>
                    <a:pt x="216" y="252"/>
                    <a:pt x="219" y="253"/>
                  </a:cubicBezTo>
                  <a:cubicBezTo>
                    <a:pt x="221" y="253"/>
                    <a:pt x="220" y="250"/>
                    <a:pt x="216" y="247"/>
                  </a:cubicBezTo>
                  <a:cubicBezTo>
                    <a:pt x="212" y="243"/>
                    <a:pt x="203" y="241"/>
                    <a:pt x="203" y="243"/>
                  </a:cubicBezTo>
                  <a:cubicBezTo>
                    <a:pt x="203" y="245"/>
                    <a:pt x="198" y="244"/>
                    <a:pt x="191" y="242"/>
                  </a:cubicBezTo>
                  <a:cubicBezTo>
                    <a:pt x="184" y="241"/>
                    <a:pt x="183" y="239"/>
                    <a:pt x="179" y="239"/>
                  </a:cubicBezTo>
                  <a:cubicBezTo>
                    <a:pt x="175" y="238"/>
                    <a:pt x="168" y="237"/>
                    <a:pt x="163" y="233"/>
                  </a:cubicBezTo>
                  <a:cubicBezTo>
                    <a:pt x="158" y="229"/>
                    <a:pt x="147" y="230"/>
                    <a:pt x="145" y="234"/>
                  </a:cubicBezTo>
                  <a:cubicBezTo>
                    <a:pt x="144" y="238"/>
                    <a:pt x="140" y="237"/>
                    <a:pt x="136" y="237"/>
                  </a:cubicBezTo>
                  <a:cubicBezTo>
                    <a:pt x="132" y="237"/>
                    <a:pt x="138" y="233"/>
                    <a:pt x="136" y="232"/>
                  </a:cubicBezTo>
                  <a:cubicBezTo>
                    <a:pt x="134" y="231"/>
                    <a:pt x="137" y="226"/>
                    <a:pt x="134" y="226"/>
                  </a:cubicBezTo>
                  <a:cubicBezTo>
                    <a:pt x="131" y="226"/>
                    <a:pt x="128" y="238"/>
                    <a:pt x="123" y="237"/>
                  </a:cubicBezTo>
                  <a:cubicBezTo>
                    <a:pt x="117" y="237"/>
                    <a:pt x="115" y="225"/>
                    <a:pt x="111" y="221"/>
                  </a:cubicBezTo>
                  <a:cubicBezTo>
                    <a:pt x="106" y="218"/>
                    <a:pt x="102" y="218"/>
                    <a:pt x="106" y="223"/>
                  </a:cubicBezTo>
                  <a:cubicBezTo>
                    <a:pt x="110" y="228"/>
                    <a:pt x="103" y="224"/>
                    <a:pt x="103" y="227"/>
                  </a:cubicBezTo>
                  <a:cubicBezTo>
                    <a:pt x="103" y="231"/>
                    <a:pt x="97" y="234"/>
                    <a:pt x="97" y="233"/>
                  </a:cubicBezTo>
                  <a:cubicBezTo>
                    <a:pt x="97" y="231"/>
                    <a:pt x="94" y="229"/>
                    <a:pt x="89" y="234"/>
                  </a:cubicBezTo>
                  <a:cubicBezTo>
                    <a:pt x="85" y="239"/>
                    <a:pt x="82" y="238"/>
                    <a:pt x="82" y="236"/>
                  </a:cubicBezTo>
                  <a:cubicBezTo>
                    <a:pt x="81" y="235"/>
                    <a:pt x="69" y="241"/>
                    <a:pt x="69" y="243"/>
                  </a:cubicBezTo>
                  <a:cubicBezTo>
                    <a:pt x="70" y="245"/>
                    <a:pt x="67" y="247"/>
                    <a:pt x="64" y="247"/>
                  </a:cubicBezTo>
                  <a:cubicBezTo>
                    <a:pt x="60" y="246"/>
                    <a:pt x="63" y="244"/>
                    <a:pt x="66" y="242"/>
                  </a:cubicBezTo>
                  <a:cubicBezTo>
                    <a:pt x="69" y="241"/>
                    <a:pt x="77" y="234"/>
                    <a:pt x="81" y="233"/>
                  </a:cubicBezTo>
                  <a:cubicBezTo>
                    <a:pt x="86" y="233"/>
                    <a:pt x="94" y="229"/>
                    <a:pt x="94" y="227"/>
                  </a:cubicBezTo>
                  <a:cubicBezTo>
                    <a:pt x="94" y="225"/>
                    <a:pt x="90" y="227"/>
                    <a:pt x="87" y="226"/>
                  </a:cubicBezTo>
                  <a:cubicBezTo>
                    <a:pt x="84" y="226"/>
                    <a:pt x="79" y="229"/>
                    <a:pt x="74" y="231"/>
                  </a:cubicBezTo>
                  <a:cubicBezTo>
                    <a:pt x="69" y="233"/>
                    <a:pt x="64" y="233"/>
                    <a:pt x="65" y="235"/>
                  </a:cubicBezTo>
                  <a:cubicBezTo>
                    <a:pt x="67" y="238"/>
                    <a:pt x="61" y="235"/>
                    <a:pt x="60" y="237"/>
                  </a:cubicBezTo>
                  <a:cubicBezTo>
                    <a:pt x="58" y="239"/>
                    <a:pt x="56" y="237"/>
                    <a:pt x="58" y="236"/>
                  </a:cubicBezTo>
                  <a:cubicBezTo>
                    <a:pt x="60" y="235"/>
                    <a:pt x="54" y="233"/>
                    <a:pt x="54" y="234"/>
                  </a:cubicBezTo>
                  <a:cubicBezTo>
                    <a:pt x="54" y="235"/>
                    <a:pt x="53" y="237"/>
                    <a:pt x="48" y="237"/>
                  </a:cubicBezTo>
                  <a:cubicBezTo>
                    <a:pt x="44" y="237"/>
                    <a:pt x="40" y="240"/>
                    <a:pt x="43" y="242"/>
                  </a:cubicBezTo>
                  <a:cubicBezTo>
                    <a:pt x="45" y="244"/>
                    <a:pt x="47" y="245"/>
                    <a:pt x="46" y="247"/>
                  </a:cubicBezTo>
                  <a:cubicBezTo>
                    <a:pt x="44" y="248"/>
                    <a:pt x="40" y="243"/>
                    <a:pt x="34" y="243"/>
                  </a:cubicBezTo>
                  <a:cubicBezTo>
                    <a:pt x="27" y="244"/>
                    <a:pt x="15" y="237"/>
                    <a:pt x="15" y="235"/>
                  </a:cubicBezTo>
                  <a:cubicBezTo>
                    <a:pt x="15" y="233"/>
                    <a:pt x="6" y="234"/>
                    <a:pt x="0" y="234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3" y="359"/>
                    <a:pt x="4" y="358"/>
                  </a:cubicBezTo>
                  <a:cubicBezTo>
                    <a:pt x="6" y="356"/>
                    <a:pt x="8" y="358"/>
                    <a:pt x="12" y="356"/>
                  </a:cubicBezTo>
                  <a:cubicBezTo>
                    <a:pt x="16" y="354"/>
                    <a:pt x="17" y="358"/>
                    <a:pt x="17" y="360"/>
                  </a:cubicBezTo>
                  <a:cubicBezTo>
                    <a:pt x="17" y="362"/>
                    <a:pt x="23" y="365"/>
                    <a:pt x="25" y="368"/>
                  </a:cubicBezTo>
                  <a:cubicBezTo>
                    <a:pt x="28" y="371"/>
                    <a:pt x="29" y="374"/>
                    <a:pt x="31" y="372"/>
                  </a:cubicBezTo>
                  <a:cubicBezTo>
                    <a:pt x="34" y="371"/>
                    <a:pt x="39" y="370"/>
                    <a:pt x="39" y="367"/>
                  </a:cubicBezTo>
                  <a:cubicBezTo>
                    <a:pt x="39" y="364"/>
                    <a:pt x="50" y="363"/>
                    <a:pt x="50" y="367"/>
                  </a:cubicBezTo>
                  <a:cubicBezTo>
                    <a:pt x="50" y="371"/>
                    <a:pt x="61" y="376"/>
                    <a:pt x="67" y="387"/>
                  </a:cubicBezTo>
                  <a:cubicBezTo>
                    <a:pt x="73" y="398"/>
                    <a:pt x="72" y="400"/>
                    <a:pt x="81" y="404"/>
                  </a:cubicBezTo>
                  <a:cubicBezTo>
                    <a:pt x="90" y="407"/>
                    <a:pt x="90" y="409"/>
                    <a:pt x="89" y="412"/>
                  </a:cubicBezTo>
                  <a:cubicBezTo>
                    <a:pt x="88" y="415"/>
                    <a:pt x="94" y="417"/>
                    <a:pt x="91" y="420"/>
                  </a:cubicBezTo>
                  <a:cubicBezTo>
                    <a:pt x="89" y="421"/>
                    <a:pt x="87" y="422"/>
                    <a:pt x="85" y="424"/>
                  </a:cubicBezTo>
                  <a:cubicBezTo>
                    <a:pt x="85" y="425"/>
                    <a:pt x="87" y="426"/>
                    <a:pt x="89" y="428"/>
                  </a:cubicBezTo>
                  <a:cubicBezTo>
                    <a:pt x="91" y="429"/>
                    <a:pt x="85" y="429"/>
                    <a:pt x="86" y="431"/>
                  </a:cubicBezTo>
                  <a:cubicBezTo>
                    <a:pt x="88" y="433"/>
                    <a:pt x="86" y="435"/>
                    <a:pt x="88" y="437"/>
                  </a:cubicBezTo>
                  <a:cubicBezTo>
                    <a:pt x="90" y="439"/>
                    <a:pt x="93" y="438"/>
                    <a:pt x="95" y="437"/>
                  </a:cubicBezTo>
                  <a:cubicBezTo>
                    <a:pt x="97" y="435"/>
                    <a:pt x="98" y="439"/>
                    <a:pt x="97" y="441"/>
                  </a:cubicBezTo>
                  <a:cubicBezTo>
                    <a:pt x="95" y="444"/>
                    <a:pt x="98" y="446"/>
                    <a:pt x="100" y="444"/>
                  </a:cubicBezTo>
                  <a:cubicBezTo>
                    <a:pt x="102" y="442"/>
                    <a:pt x="105" y="447"/>
                    <a:pt x="107" y="448"/>
                  </a:cubicBezTo>
                  <a:cubicBezTo>
                    <a:pt x="108" y="449"/>
                    <a:pt x="110" y="452"/>
                    <a:pt x="107" y="452"/>
                  </a:cubicBezTo>
                  <a:cubicBezTo>
                    <a:pt x="104" y="452"/>
                    <a:pt x="105" y="456"/>
                    <a:pt x="107" y="457"/>
                  </a:cubicBezTo>
                  <a:cubicBezTo>
                    <a:pt x="109" y="457"/>
                    <a:pt x="109" y="459"/>
                    <a:pt x="109" y="461"/>
                  </a:cubicBezTo>
                  <a:cubicBezTo>
                    <a:pt x="109" y="462"/>
                    <a:pt x="115" y="465"/>
                    <a:pt x="117" y="464"/>
                  </a:cubicBezTo>
                  <a:cubicBezTo>
                    <a:pt x="119" y="463"/>
                    <a:pt x="122" y="465"/>
                    <a:pt x="123" y="467"/>
                  </a:cubicBezTo>
                  <a:cubicBezTo>
                    <a:pt x="124" y="469"/>
                    <a:pt x="128" y="471"/>
                    <a:pt x="130" y="470"/>
                  </a:cubicBezTo>
                  <a:cubicBezTo>
                    <a:pt x="131" y="468"/>
                    <a:pt x="132" y="472"/>
                    <a:pt x="133" y="474"/>
                  </a:cubicBezTo>
                  <a:cubicBezTo>
                    <a:pt x="133" y="477"/>
                    <a:pt x="137" y="475"/>
                    <a:pt x="139" y="475"/>
                  </a:cubicBezTo>
                  <a:cubicBezTo>
                    <a:pt x="141" y="475"/>
                    <a:pt x="142" y="478"/>
                    <a:pt x="143" y="478"/>
                  </a:cubicBezTo>
                  <a:cubicBezTo>
                    <a:pt x="147" y="476"/>
                    <a:pt x="148" y="482"/>
                    <a:pt x="150" y="485"/>
                  </a:cubicBezTo>
                  <a:cubicBezTo>
                    <a:pt x="371" y="484"/>
                    <a:pt x="371" y="484"/>
                    <a:pt x="371" y="484"/>
                  </a:cubicBezTo>
                  <a:cubicBezTo>
                    <a:pt x="371" y="484"/>
                    <a:pt x="371" y="478"/>
                    <a:pt x="374" y="480"/>
                  </a:cubicBezTo>
                  <a:cubicBezTo>
                    <a:pt x="377" y="482"/>
                    <a:pt x="374" y="485"/>
                    <a:pt x="377" y="487"/>
                  </a:cubicBezTo>
                  <a:cubicBezTo>
                    <a:pt x="381" y="488"/>
                    <a:pt x="383" y="490"/>
                    <a:pt x="384" y="489"/>
                  </a:cubicBezTo>
                  <a:cubicBezTo>
                    <a:pt x="386" y="488"/>
                    <a:pt x="389" y="486"/>
                    <a:pt x="392" y="489"/>
                  </a:cubicBezTo>
                  <a:cubicBezTo>
                    <a:pt x="395" y="492"/>
                    <a:pt x="397" y="490"/>
                    <a:pt x="398" y="492"/>
                  </a:cubicBezTo>
                  <a:cubicBezTo>
                    <a:pt x="400" y="494"/>
                    <a:pt x="403" y="496"/>
                    <a:pt x="405" y="493"/>
                  </a:cubicBezTo>
                  <a:cubicBezTo>
                    <a:pt x="407" y="491"/>
                    <a:pt x="414" y="493"/>
                    <a:pt x="417" y="495"/>
                  </a:cubicBezTo>
                  <a:cubicBezTo>
                    <a:pt x="421" y="491"/>
                    <a:pt x="424" y="485"/>
                    <a:pt x="427" y="485"/>
                  </a:cubicBezTo>
                  <a:cubicBezTo>
                    <a:pt x="432" y="485"/>
                    <a:pt x="444" y="486"/>
                    <a:pt x="444" y="492"/>
                  </a:cubicBezTo>
                  <a:cubicBezTo>
                    <a:pt x="445" y="498"/>
                    <a:pt x="452" y="492"/>
                    <a:pt x="453" y="498"/>
                  </a:cubicBezTo>
                  <a:cubicBezTo>
                    <a:pt x="454" y="503"/>
                    <a:pt x="458" y="507"/>
                    <a:pt x="457" y="509"/>
                  </a:cubicBezTo>
                  <a:cubicBezTo>
                    <a:pt x="459" y="510"/>
                    <a:pt x="461" y="511"/>
                    <a:pt x="462" y="512"/>
                  </a:cubicBezTo>
                  <a:cubicBezTo>
                    <a:pt x="464" y="512"/>
                    <a:pt x="470" y="513"/>
                    <a:pt x="474" y="514"/>
                  </a:cubicBezTo>
                  <a:cubicBezTo>
                    <a:pt x="479" y="516"/>
                    <a:pt x="487" y="512"/>
                    <a:pt x="489" y="518"/>
                  </a:cubicBezTo>
                  <a:cubicBezTo>
                    <a:pt x="492" y="524"/>
                    <a:pt x="498" y="529"/>
                    <a:pt x="492" y="529"/>
                  </a:cubicBezTo>
                  <a:cubicBezTo>
                    <a:pt x="488" y="529"/>
                    <a:pt x="481" y="523"/>
                    <a:pt x="482" y="526"/>
                  </a:cubicBezTo>
                  <a:cubicBezTo>
                    <a:pt x="482" y="530"/>
                    <a:pt x="479" y="528"/>
                    <a:pt x="479" y="534"/>
                  </a:cubicBezTo>
                  <a:cubicBezTo>
                    <a:pt x="479" y="539"/>
                    <a:pt x="476" y="546"/>
                    <a:pt x="474" y="546"/>
                  </a:cubicBezTo>
                  <a:cubicBezTo>
                    <a:pt x="474" y="546"/>
                    <a:pt x="473" y="546"/>
                    <a:pt x="473" y="546"/>
                  </a:cubicBezTo>
                  <a:cubicBezTo>
                    <a:pt x="473" y="548"/>
                    <a:pt x="473" y="551"/>
                    <a:pt x="475" y="552"/>
                  </a:cubicBezTo>
                  <a:cubicBezTo>
                    <a:pt x="477" y="550"/>
                    <a:pt x="481" y="547"/>
                    <a:pt x="485" y="547"/>
                  </a:cubicBezTo>
                  <a:cubicBezTo>
                    <a:pt x="490" y="548"/>
                    <a:pt x="491" y="551"/>
                    <a:pt x="495" y="548"/>
                  </a:cubicBezTo>
                  <a:cubicBezTo>
                    <a:pt x="499" y="546"/>
                    <a:pt x="499" y="545"/>
                    <a:pt x="500" y="546"/>
                  </a:cubicBezTo>
                  <a:cubicBezTo>
                    <a:pt x="500" y="547"/>
                    <a:pt x="500" y="547"/>
                    <a:pt x="500" y="547"/>
                  </a:cubicBezTo>
                  <a:cubicBezTo>
                    <a:pt x="501" y="547"/>
                    <a:pt x="502" y="546"/>
                    <a:pt x="502" y="545"/>
                  </a:cubicBezTo>
                  <a:cubicBezTo>
                    <a:pt x="502" y="544"/>
                    <a:pt x="502" y="543"/>
                    <a:pt x="502" y="542"/>
                  </a:cubicBezTo>
                  <a:cubicBezTo>
                    <a:pt x="498" y="543"/>
                    <a:pt x="497" y="543"/>
                    <a:pt x="496" y="540"/>
                  </a:cubicBezTo>
                  <a:cubicBezTo>
                    <a:pt x="495" y="537"/>
                    <a:pt x="507" y="533"/>
                    <a:pt x="512" y="534"/>
                  </a:cubicBezTo>
                  <a:cubicBezTo>
                    <a:pt x="518" y="535"/>
                    <a:pt x="522" y="531"/>
                    <a:pt x="524" y="533"/>
                  </a:cubicBezTo>
                  <a:cubicBezTo>
                    <a:pt x="527" y="530"/>
                    <a:pt x="533" y="525"/>
                    <a:pt x="534" y="525"/>
                  </a:cubicBezTo>
                  <a:cubicBezTo>
                    <a:pt x="537" y="525"/>
                    <a:pt x="562" y="525"/>
                    <a:pt x="562" y="525"/>
                  </a:cubicBezTo>
                  <a:cubicBezTo>
                    <a:pt x="562" y="525"/>
                    <a:pt x="571" y="519"/>
                    <a:pt x="572" y="514"/>
                  </a:cubicBezTo>
                  <a:cubicBezTo>
                    <a:pt x="573" y="509"/>
                    <a:pt x="579" y="497"/>
                    <a:pt x="582" y="500"/>
                  </a:cubicBezTo>
                  <a:cubicBezTo>
                    <a:pt x="585" y="503"/>
                    <a:pt x="593" y="501"/>
                    <a:pt x="593" y="503"/>
                  </a:cubicBezTo>
                  <a:cubicBezTo>
                    <a:pt x="593" y="505"/>
                    <a:pt x="590" y="513"/>
                    <a:pt x="600" y="526"/>
                  </a:cubicBezTo>
                  <a:cubicBezTo>
                    <a:pt x="603" y="524"/>
                    <a:pt x="606" y="522"/>
                    <a:pt x="608" y="522"/>
                  </a:cubicBezTo>
                  <a:cubicBezTo>
                    <a:pt x="611" y="522"/>
                    <a:pt x="616" y="518"/>
                    <a:pt x="618" y="515"/>
                  </a:cubicBezTo>
                  <a:cubicBezTo>
                    <a:pt x="619" y="513"/>
                    <a:pt x="621" y="518"/>
                    <a:pt x="618" y="519"/>
                  </a:cubicBezTo>
                  <a:cubicBezTo>
                    <a:pt x="615" y="520"/>
                    <a:pt x="620" y="522"/>
                    <a:pt x="625" y="522"/>
                  </a:cubicBezTo>
                  <a:cubicBezTo>
                    <a:pt x="630" y="521"/>
                    <a:pt x="623" y="523"/>
                    <a:pt x="619" y="523"/>
                  </a:cubicBezTo>
                  <a:cubicBezTo>
                    <a:pt x="616" y="523"/>
                    <a:pt x="614" y="523"/>
                    <a:pt x="609" y="528"/>
                  </a:cubicBezTo>
                  <a:cubicBezTo>
                    <a:pt x="604" y="533"/>
                    <a:pt x="605" y="535"/>
                    <a:pt x="608" y="537"/>
                  </a:cubicBezTo>
                  <a:cubicBezTo>
                    <a:pt x="611" y="540"/>
                    <a:pt x="615" y="539"/>
                    <a:pt x="619" y="535"/>
                  </a:cubicBezTo>
                  <a:cubicBezTo>
                    <a:pt x="623" y="532"/>
                    <a:pt x="622" y="529"/>
                    <a:pt x="626" y="529"/>
                  </a:cubicBezTo>
                  <a:cubicBezTo>
                    <a:pt x="630" y="529"/>
                    <a:pt x="640" y="525"/>
                    <a:pt x="645" y="524"/>
                  </a:cubicBezTo>
                  <a:cubicBezTo>
                    <a:pt x="649" y="522"/>
                    <a:pt x="646" y="522"/>
                    <a:pt x="646" y="520"/>
                  </a:cubicBezTo>
                  <a:cubicBezTo>
                    <a:pt x="646" y="518"/>
                    <a:pt x="654" y="518"/>
                    <a:pt x="657" y="516"/>
                  </a:cubicBezTo>
                  <a:cubicBezTo>
                    <a:pt x="660" y="514"/>
                    <a:pt x="657" y="512"/>
                    <a:pt x="654" y="513"/>
                  </a:cubicBezTo>
                  <a:close/>
                  <a:moveTo>
                    <a:pt x="190" y="281"/>
                  </a:moveTo>
                  <a:cubicBezTo>
                    <a:pt x="185" y="287"/>
                    <a:pt x="184" y="288"/>
                    <a:pt x="179" y="287"/>
                  </a:cubicBezTo>
                  <a:cubicBezTo>
                    <a:pt x="174" y="286"/>
                    <a:pt x="171" y="289"/>
                    <a:pt x="173" y="290"/>
                  </a:cubicBezTo>
                  <a:cubicBezTo>
                    <a:pt x="176" y="292"/>
                    <a:pt x="176" y="294"/>
                    <a:pt x="171" y="295"/>
                  </a:cubicBezTo>
                  <a:cubicBezTo>
                    <a:pt x="166" y="296"/>
                    <a:pt x="163" y="300"/>
                    <a:pt x="161" y="299"/>
                  </a:cubicBezTo>
                  <a:cubicBezTo>
                    <a:pt x="159" y="299"/>
                    <a:pt x="169" y="291"/>
                    <a:pt x="167" y="289"/>
                  </a:cubicBezTo>
                  <a:cubicBezTo>
                    <a:pt x="164" y="287"/>
                    <a:pt x="157" y="293"/>
                    <a:pt x="157" y="295"/>
                  </a:cubicBezTo>
                  <a:cubicBezTo>
                    <a:pt x="157" y="298"/>
                    <a:pt x="153" y="298"/>
                    <a:pt x="150" y="298"/>
                  </a:cubicBezTo>
                  <a:cubicBezTo>
                    <a:pt x="147" y="297"/>
                    <a:pt x="144" y="295"/>
                    <a:pt x="146" y="295"/>
                  </a:cubicBezTo>
                  <a:cubicBezTo>
                    <a:pt x="149" y="294"/>
                    <a:pt x="147" y="291"/>
                    <a:pt x="151" y="290"/>
                  </a:cubicBezTo>
                  <a:cubicBezTo>
                    <a:pt x="155" y="289"/>
                    <a:pt x="150" y="286"/>
                    <a:pt x="151" y="285"/>
                  </a:cubicBezTo>
                  <a:cubicBezTo>
                    <a:pt x="152" y="283"/>
                    <a:pt x="160" y="286"/>
                    <a:pt x="160" y="284"/>
                  </a:cubicBezTo>
                  <a:cubicBezTo>
                    <a:pt x="160" y="281"/>
                    <a:pt x="153" y="278"/>
                    <a:pt x="150" y="280"/>
                  </a:cubicBezTo>
                  <a:cubicBezTo>
                    <a:pt x="148" y="282"/>
                    <a:pt x="142" y="286"/>
                    <a:pt x="134" y="283"/>
                  </a:cubicBezTo>
                  <a:cubicBezTo>
                    <a:pt x="132" y="282"/>
                    <a:pt x="152" y="279"/>
                    <a:pt x="156" y="276"/>
                  </a:cubicBezTo>
                  <a:cubicBezTo>
                    <a:pt x="159" y="273"/>
                    <a:pt x="174" y="270"/>
                    <a:pt x="176" y="272"/>
                  </a:cubicBezTo>
                  <a:cubicBezTo>
                    <a:pt x="177" y="275"/>
                    <a:pt x="167" y="277"/>
                    <a:pt x="172" y="280"/>
                  </a:cubicBezTo>
                  <a:cubicBezTo>
                    <a:pt x="176" y="282"/>
                    <a:pt x="184" y="281"/>
                    <a:pt x="186" y="278"/>
                  </a:cubicBezTo>
                  <a:cubicBezTo>
                    <a:pt x="187" y="275"/>
                    <a:pt x="195" y="276"/>
                    <a:pt x="190" y="281"/>
                  </a:cubicBezTo>
                  <a:close/>
                  <a:moveTo>
                    <a:pt x="235" y="339"/>
                  </a:moveTo>
                  <a:cubicBezTo>
                    <a:pt x="229" y="344"/>
                    <a:pt x="230" y="342"/>
                    <a:pt x="225" y="343"/>
                  </a:cubicBezTo>
                  <a:cubicBezTo>
                    <a:pt x="220" y="344"/>
                    <a:pt x="224" y="349"/>
                    <a:pt x="218" y="349"/>
                  </a:cubicBezTo>
                  <a:cubicBezTo>
                    <a:pt x="212" y="350"/>
                    <a:pt x="198" y="350"/>
                    <a:pt x="196" y="347"/>
                  </a:cubicBezTo>
                  <a:cubicBezTo>
                    <a:pt x="196" y="346"/>
                    <a:pt x="204" y="347"/>
                    <a:pt x="205" y="344"/>
                  </a:cubicBezTo>
                  <a:cubicBezTo>
                    <a:pt x="205" y="342"/>
                    <a:pt x="207" y="338"/>
                    <a:pt x="211" y="338"/>
                  </a:cubicBezTo>
                  <a:cubicBezTo>
                    <a:pt x="215" y="338"/>
                    <a:pt x="214" y="333"/>
                    <a:pt x="208" y="330"/>
                  </a:cubicBezTo>
                  <a:cubicBezTo>
                    <a:pt x="203" y="328"/>
                    <a:pt x="217" y="326"/>
                    <a:pt x="220" y="330"/>
                  </a:cubicBezTo>
                  <a:cubicBezTo>
                    <a:pt x="223" y="335"/>
                    <a:pt x="229" y="338"/>
                    <a:pt x="232" y="335"/>
                  </a:cubicBezTo>
                  <a:cubicBezTo>
                    <a:pt x="236" y="332"/>
                    <a:pt x="254" y="323"/>
                    <a:pt x="254" y="327"/>
                  </a:cubicBezTo>
                  <a:cubicBezTo>
                    <a:pt x="254" y="331"/>
                    <a:pt x="241" y="334"/>
                    <a:pt x="235" y="339"/>
                  </a:cubicBezTo>
                  <a:close/>
                  <a:moveTo>
                    <a:pt x="359" y="468"/>
                  </a:moveTo>
                  <a:cubicBezTo>
                    <a:pt x="355" y="469"/>
                    <a:pt x="359" y="458"/>
                    <a:pt x="352" y="454"/>
                  </a:cubicBezTo>
                  <a:cubicBezTo>
                    <a:pt x="344" y="449"/>
                    <a:pt x="340" y="441"/>
                    <a:pt x="340" y="436"/>
                  </a:cubicBezTo>
                  <a:cubicBezTo>
                    <a:pt x="340" y="432"/>
                    <a:pt x="347" y="429"/>
                    <a:pt x="350" y="433"/>
                  </a:cubicBezTo>
                  <a:cubicBezTo>
                    <a:pt x="353" y="437"/>
                    <a:pt x="357" y="451"/>
                    <a:pt x="360" y="456"/>
                  </a:cubicBezTo>
                  <a:cubicBezTo>
                    <a:pt x="362" y="461"/>
                    <a:pt x="362" y="468"/>
                    <a:pt x="359" y="468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8">
              <a:extLst>
                <a:ext uri="{FF2B5EF4-FFF2-40B4-BE49-F238E27FC236}">
                  <a16:creationId xmlns:a16="http://schemas.microsoft.com/office/drawing/2014/main" id="{EE44F834-B905-40E8-9998-901300796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665054" y="4555002"/>
              <a:ext cx="942010" cy="833557"/>
            </a:xfrm>
            <a:custGeom>
              <a:avLst/>
              <a:gdLst>
                <a:gd name="T0" fmla="*/ 326 w 331"/>
                <a:gd name="T1" fmla="*/ 128 h 293"/>
                <a:gd name="T2" fmla="*/ 312 w 331"/>
                <a:gd name="T3" fmla="*/ 114 h 293"/>
                <a:gd name="T4" fmla="*/ 302 w 331"/>
                <a:gd name="T5" fmla="*/ 99 h 293"/>
                <a:gd name="T6" fmla="*/ 293 w 331"/>
                <a:gd name="T7" fmla="*/ 88 h 293"/>
                <a:gd name="T8" fmla="*/ 270 w 331"/>
                <a:gd name="T9" fmla="*/ 66 h 293"/>
                <a:gd name="T10" fmla="*/ 262 w 331"/>
                <a:gd name="T11" fmla="*/ 38 h 293"/>
                <a:gd name="T12" fmla="*/ 248 w 331"/>
                <a:gd name="T13" fmla="*/ 24 h 293"/>
                <a:gd name="T14" fmla="*/ 235 w 331"/>
                <a:gd name="T15" fmla="*/ 7 h 293"/>
                <a:gd name="T16" fmla="*/ 231 w 331"/>
                <a:gd name="T17" fmla="*/ 36 h 293"/>
                <a:gd name="T18" fmla="*/ 212 w 331"/>
                <a:gd name="T19" fmla="*/ 54 h 293"/>
                <a:gd name="T20" fmla="*/ 189 w 331"/>
                <a:gd name="T21" fmla="*/ 42 h 293"/>
                <a:gd name="T22" fmla="*/ 185 w 331"/>
                <a:gd name="T23" fmla="*/ 25 h 293"/>
                <a:gd name="T24" fmla="*/ 191 w 331"/>
                <a:gd name="T25" fmla="*/ 12 h 293"/>
                <a:gd name="T26" fmla="*/ 179 w 331"/>
                <a:gd name="T27" fmla="*/ 13 h 293"/>
                <a:gd name="T28" fmla="*/ 159 w 331"/>
                <a:gd name="T29" fmla="*/ 9 h 293"/>
                <a:gd name="T30" fmla="*/ 138 w 331"/>
                <a:gd name="T31" fmla="*/ 22 h 293"/>
                <a:gd name="T32" fmla="*/ 131 w 331"/>
                <a:gd name="T33" fmla="*/ 36 h 293"/>
                <a:gd name="T34" fmla="*/ 119 w 331"/>
                <a:gd name="T35" fmla="*/ 31 h 293"/>
                <a:gd name="T36" fmla="*/ 105 w 331"/>
                <a:gd name="T37" fmla="*/ 32 h 293"/>
                <a:gd name="T38" fmla="*/ 94 w 331"/>
                <a:gd name="T39" fmla="*/ 39 h 293"/>
                <a:gd name="T40" fmla="*/ 87 w 331"/>
                <a:gd name="T41" fmla="*/ 52 h 293"/>
                <a:gd name="T42" fmla="*/ 76 w 331"/>
                <a:gd name="T43" fmla="*/ 53 h 293"/>
                <a:gd name="T44" fmla="*/ 49 w 331"/>
                <a:gd name="T45" fmla="*/ 78 h 293"/>
                <a:gd name="T46" fmla="*/ 24 w 331"/>
                <a:gd name="T47" fmla="*/ 86 h 293"/>
                <a:gd name="T48" fmla="*/ 9 w 331"/>
                <a:gd name="T49" fmla="*/ 93 h 293"/>
                <a:gd name="T50" fmla="*/ 4 w 331"/>
                <a:gd name="T51" fmla="*/ 121 h 293"/>
                <a:gd name="T52" fmla="*/ 6 w 331"/>
                <a:gd name="T53" fmla="*/ 133 h 293"/>
                <a:gd name="T54" fmla="*/ 15 w 331"/>
                <a:gd name="T55" fmla="*/ 162 h 293"/>
                <a:gd name="T56" fmla="*/ 16 w 331"/>
                <a:gd name="T57" fmla="*/ 198 h 293"/>
                <a:gd name="T58" fmla="*/ 40 w 331"/>
                <a:gd name="T59" fmla="*/ 210 h 293"/>
                <a:gd name="T60" fmla="*/ 74 w 331"/>
                <a:gd name="T61" fmla="*/ 200 h 293"/>
                <a:gd name="T62" fmla="*/ 112 w 331"/>
                <a:gd name="T63" fmla="*/ 185 h 293"/>
                <a:gd name="T64" fmla="*/ 156 w 331"/>
                <a:gd name="T65" fmla="*/ 183 h 293"/>
                <a:gd name="T66" fmla="*/ 171 w 331"/>
                <a:gd name="T67" fmla="*/ 191 h 293"/>
                <a:gd name="T68" fmla="*/ 187 w 331"/>
                <a:gd name="T69" fmla="*/ 205 h 293"/>
                <a:gd name="T70" fmla="*/ 198 w 331"/>
                <a:gd name="T71" fmla="*/ 203 h 293"/>
                <a:gd name="T72" fmla="*/ 205 w 331"/>
                <a:gd name="T73" fmla="*/ 206 h 293"/>
                <a:gd name="T74" fmla="*/ 217 w 331"/>
                <a:gd name="T75" fmla="*/ 226 h 293"/>
                <a:gd name="T76" fmla="*/ 245 w 331"/>
                <a:gd name="T77" fmla="*/ 245 h 293"/>
                <a:gd name="T78" fmla="*/ 260 w 331"/>
                <a:gd name="T79" fmla="*/ 243 h 293"/>
                <a:gd name="T80" fmla="*/ 271 w 331"/>
                <a:gd name="T81" fmla="*/ 248 h 293"/>
                <a:gd name="T82" fmla="*/ 299 w 331"/>
                <a:gd name="T83" fmla="*/ 235 h 293"/>
                <a:gd name="T84" fmla="*/ 316 w 331"/>
                <a:gd name="T85" fmla="*/ 189 h 293"/>
                <a:gd name="T86" fmla="*/ 327 w 331"/>
                <a:gd name="T87" fmla="*/ 162 h 293"/>
                <a:gd name="T88" fmla="*/ 150 w 331"/>
                <a:gd name="T89" fmla="*/ 7 h 293"/>
                <a:gd name="T90" fmla="*/ 190 w 331"/>
                <a:gd name="T91" fmla="*/ 219 h 293"/>
                <a:gd name="T92" fmla="*/ 270 w 331"/>
                <a:gd name="T93" fmla="*/ 268 h 293"/>
                <a:gd name="T94" fmla="*/ 271 w 331"/>
                <a:gd name="T95" fmla="*/ 293 h 293"/>
                <a:gd name="T96" fmla="*/ 282 w 331"/>
                <a:gd name="T97" fmla="*/ 286 h 293"/>
                <a:gd name="T98" fmla="*/ 270 w 331"/>
                <a:gd name="T99" fmla="*/ 26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1" h="293">
                  <a:moveTo>
                    <a:pt x="328" y="147"/>
                  </a:moveTo>
                  <a:cubicBezTo>
                    <a:pt x="330" y="146"/>
                    <a:pt x="328" y="140"/>
                    <a:pt x="326" y="141"/>
                  </a:cubicBezTo>
                  <a:cubicBezTo>
                    <a:pt x="325" y="142"/>
                    <a:pt x="325" y="132"/>
                    <a:pt x="326" y="128"/>
                  </a:cubicBezTo>
                  <a:cubicBezTo>
                    <a:pt x="327" y="123"/>
                    <a:pt x="326" y="124"/>
                    <a:pt x="324" y="126"/>
                  </a:cubicBezTo>
                  <a:cubicBezTo>
                    <a:pt x="322" y="129"/>
                    <a:pt x="319" y="122"/>
                    <a:pt x="319" y="120"/>
                  </a:cubicBezTo>
                  <a:cubicBezTo>
                    <a:pt x="318" y="118"/>
                    <a:pt x="315" y="113"/>
                    <a:pt x="312" y="114"/>
                  </a:cubicBezTo>
                  <a:cubicBezTo>
                    <a:pt x="309" y="115"/>
                    <a:pt x="311" y="110"/>
                    <a:pt x="308" y="110"/>
                  </a:cubicBezTo>
                  <a:cubicBezTo>
                    <a:pt x="306" y="111"/>
                    <a:pt x="305" y="106"/>
                    <a:pt x="306" y="102"/>
                  </a:cubicBezTo>
                  <a:cubicBezTo>
                    <a:pt x="306" y="98"/>
                    <a:pt x="304" y="101"/>
                    <a:pt x="302" y="99"/>
                  </a:cubicBezTo>
                  <a:cubicBezTo>
                    <a:pt x="301" y="97"/>
                    <a:pt x="300" y="99"/>
                    <a:pt x="298" y="100"/>
                  </a:cubicBezTo>
                  <a:cubicBezTo>
                    <a:pt x="296" y="100"/>
                    <a:pt x="295" y="96"/>
                    <a:pt x="296" y="94"/>
                  </a:cubicBezTo>
                  <a:cubicBezTo>
                    <a:pt x="296" y="92"/>
                    <a:pt x="295" y="90"/>
                    <a:pt x="293" y="88"/>
                  </a:cubicBezTo>
                  <a:cubicBezTo>
                    <a:pt x="290" y="86"/>
                    <a:pt x="290" y="85"/>
                    <a:pt x="290" y="82"/>
                  </a:cubicBezTo>
                  <a:cubicBezTo>
                    <a:pt x="290" y="80"/>
                    <a:pt x="275" y="72"/>
                    <a:pt x="272" y="71"/>
                  </a:cubicBezTo>
                  <a:cubicBezTo>
                    <a:pt x="268" y="71"/>
                    <a:pt x="271" y="67"/>
                    <a:pt x="270" y="66"/>
                  </a:cubicBezTo>
                  <a:cubicBezTo>
                    <a:pt x="268" y="65"/>
                    <a:pt x="268" y="60"/>
                    <a:pt x="268" y="56"/>
                  </a:cubicBezTo>
                  <a:cubicBezTo>
                    <a:pt x="268" y="52"/>
                    <a:pt x="263" y="51"/>
                    <a:pt x="263" y="48"/>
                  </a:cubicBezTo>
                  <a:cubicBezTo>
                    <a:pt x="263" y="44"/>
                    <a:pt x="261" y="41"/>
                    <a:pt x="262" y="38"/>
                  </a:cubicBezTo>
                  <a:cubicBezTo>
                    <a:pt x="262" y="34"/>
                    <a:pt x="257" y="33"/>
                    <a:pt x="256" y="31"/>
                  </a:cubicBezTo>
                  <a:cubicBezTo>
                    <a:pt x="256" y="29"/>
                    <a:pt x="253" y="31"/>
                    <a:pt x="250" y="32"/>
                  </a:cubicBezTo>
                  <a:cubicBezTo>
                    <a:pt x="247" y="32"/>
                    <a:pt x="247" y="28"/>
                    <a:pt x="248" y="24"/>
                  </a:cubicBezTo>
                  <a:cubicBezTo>
                    <a:pt x="248" y="19"/>
                    <a:pt x="246" y="13"/>
                    <a:pt x="244" y="11"/>
                  </a:cubicBezTo>
                  <a:cubicBezTo>
                    <a:pt x="241" y="9"/>
                    <a:pt x="241" y="2"/>
                    <a:pt x="240" y="1"/>
                  </a:cubicBezTo>
                  <a:cubicBezTo>
                    <a:pt x="239" y="0"/>
                    <a:pt x="235" y="4"/>
                    <a:pt x="235" y="7"/>
                  </a:cubicBezTo>
                  <a:cubicBezTo>
                    <a:pt x="235" y="9"/>
                    <a:pt x="234" y="12"/>
                    <a:pt x="233" y="13"/>
                  </a:cubicBezTo>
                  <a:cubicBezTo>
                    <a:pt x="231" y="15"/>
                    <a:pt x="234" y="20"/>
                    <a:pt x="232" y="22"/>
                  </a:cubicBezTo>
                  <a:cubicBezTo>
                    <a:pt x="230" y="24"/>
                    <a:pt x="232" y="32"/>
                    <a:pt x="231" y="36"/>
                  </a:cubicBezTo>
                  <a:cubicBezTo>
                    <a:pt x="231" y="41"/>
                    <a:pt x="231" y="46"/>
                    <a:pt x="229" y="49"/>
                  </a:cubicBezTo>
                  <a:cubicBezTo>
                    <a:pt x="226" y="52"/>
                    <a:pt x="226" y="57"/>
                    <a:pt x="222" y="58"/>
                  </a:cubicBezTo>
                  <a:cubicBezTo>
                    <a:pt x="217" y="60"/>
                    <a:pt x="212" y="56"/>
                    <a:pt x="212" y="54"/>
                  </a:cubicBezTo>
                  <a:cubicBezTo>
                    <a:pt x="212" y="52"/>
                    <a:pt x="207" y="50"/>
                    <a:pt x="205" y="51"/>
                  </a:cubicBezTo>
                  <a:cubicBezTo>
                    <a:pt x="202" y="51"/>
                    <a:pt x="201" y="47"/>
                    <a:pt x="197" y="44"/>
                  </a:cubicBezTo>
                  <a:cubicBezTo>
                    <a:pt x="193" y="41"/>
                    <a:pt x="190" y="45"/>
                    <a:pt x="189" y="42"/>
                  </a:cubicBezTo>
                  <a:cubicBezTo>
                    <a:pt x="188" y="38"/>
                    <a:pt x="186" y="37"/>
                    <a:pt x="183" y="35"/>
                  </a:cubicBezTo>
                  <a:cubicBezTo>
                    <a:pt x="181" y="34"/>
                    <a:pt x="181" y="34"/>
                    <a:pt x="184" y="32"/>
                  </a:cubicBezTo>
                  <a:cubicBezTo>
                    <a:pt x="187" y="30"/>
                    <a:pt x="186" y="27"/>
                    <a:pt x="185" y="25"/>
                  </a:cubicBezTo>
                  <a:cubicBezTo>
                    <a:pt x="183" y="22"/>
                    <a:pt x="186" y="23"/>
                    <a:pt x="190" y="21"/>
                  </a:cubicBezTo>
                  <a:cubicBezTo>
                    <a:pt x="194" y="19"/>
                    <a:pt x="190" y="17"/>
                    <a:pt x="193" y="16"/>
                  </a:cubicBezTo>
                  <a:cubicBezTo>
                    <a:pt x="195" y="15"/>
                    <a:pt x="194" y="12"/>
                    <a:pt x="191" y="12"/>
                  </a:cubicBezTo>
                  <a:cubicBezTo>
                    <a:pt x="188" y="11"/>
                    <a:pt x="189" y="15"/>
                    <a:pt x="188" y="15"/>
                  </a:cubicBezTo>
                  <a:cubicBezTo>
                    <a:pt x="187" y="15"/>
                    <a:pt x="186" y="11"/>
                    <a:pt x="185" y="11"/>
                  </a:cubicBezTo>
                  <a:cubicBezTo>
                    <a:pt x="184" y="11"/>
                    <a:pt x="181" y="16"/>
                    <a:pt x="179" y="13"/>
                  </a:cubicBezTo>
                  <a:cubicBezTo>
                    <a:pt x="177" y="11"/>
                    <a:pt x="167" y="9"/>
                    <a:pt x="163" y="8"/>
                  </a:cubicBezTo>
                  <a:cubicBezTo>
                    <a:pt x="159" y="8"/>
                    <a:pt x="158" y="3"/>
                    <a:pt x="156" y="4"/>
                  </a:cubicBezTo>
                  <a:cubicBezTo>
                    <a:pt x="153" y="5"/>
                    <a:pt x="156" y="6"/>
                    <a:pt x="159" y="9"/>
                  </a:cubicBezTo>
                  <a:cubicBezTo>
                    <a:pt x="161" y="12"/>
                    <a:pt x="150" y="14"/>
                    <a:pt x="146" y="13"/>
                  </a:cubicBezTo>
                  <a:cubicBezTo>
                    <a:pt x="143" y="12"/>
                    <a:pt x="147" y="15"/>
                    <a:pt x="144" y="15"/>
                  </a:cubicBezTo>
                  <a:cubicBezTo>
                    <a:pt x="141" y="15"/>
                    <a:pt x="141" y="20"/>
                    <a:pt x="138" y="22"/>
                  </a:cubicBezTo>
                  <a:cubicBezTo>
                    <a:pt x="136" y="25"/>
                    <a:pt x="138" y="27"/>
                    <a:pt x="135" y="28"/>
                  </a:cubicBezTo>
                  <a:cubicBezTo>
                    <a:pt x="133" y="30"/>
                    <a:pt x="132" y="32"/>
                    <a:pt x="135" y="35"/>
                  </a:cubicBezTo>
                  <a:cubicBezTo>
                    <a:pt x="138" y="39"/>
                    <a:pt x="134" y="39"/>
                    <a:pt x="131" y="36"/>
                  </a:cubicBezTo>
                  <a:cubicBezTo>
                    <a:pt x="129" y="33"/>
                    <a:pt x="126" y="33"/>
                    <a:pt x="126" y="36"/>
                  </a:cubicBezTo>
                  <a:cubicBezTo>
                    <a:pt x="126" y="39"/>
                    <a:pt x="123" y="38"/>
                    <a:pt x="124" y="35"/>
                  </a:cubicBezTo>
                  <a:cubicBezTo>
                    <a:pt x="124" y="31"/>
                    <a:pt x="120" y="33"/>
                    <a:pt x="119" y="31"/>
                  </a:cubicBezTo>
                  <a:cubicBezTo>
                    <a:pt x="118" y="29"/>
                    <a:pt x="115" y="26"/>
                    <a:pt x="112" y="26"/>
                  </a:cubicBezTo>
                  <a:cubicBezTo>
                    <a:pt x="110" y="26"/>
                    <a:pt x="110" y="29"/>
                    <a:pt x="108" y="29"/>
                  </a:cubicBezTo>
                  <a:cubicBezTo>
                    <a:pt x="105" y="29"/>
                    <a:pt x="105" y="30"/>
                    <a:pt x="105" y="32"/>
                  </a:cubicBezTo>
                  <a:cubicBezTo>
                    <a:pt x="105" y="35"/>
                    <a:pt x="102" y="32"/>
                    <a:pt x="99" y="32"/>
                  </a:cubicBezTo>
                  <a:cubicBezTo>
                    <a:pt x="96" y="33"/>
                    <a:pt x="99" y="36"/>
                    <a:pt x="97" y="36"/>
                  </a:cubicBezTo>
                  <a:cubicBezTo>
                    <a:pt x="96" y="36"/>
                    <a:pt x="96" y="39"/>
                    <a:pt x="94" y="39"/>
                  </a:cubicBezTo>
                  <a:cubicBezTo>
                    <a:pt x="91" y="39"/>
                    <a:pt x="92" y="44"/>
                    <a:pt x="92" y="47"/>
                  </a:cubicBezTo>
                  <a:cubicBezTo>
                    <a:pt x="92" y="49"/>
                    <a:pt x="89" y="45"/>
                    <a:pt x="86" y="46"/>
                  </a:cubicBezTo>
                  <a:cubicBezTo>
                    <a:pt x="84" y="47"/>
                    <a:pt x="87" y="49"/>
                    <a:pt x="87" y="52"/>
                  </a:cubicBezTo>
                  <a:cubicBezTo>
                    <a:pt x="88" y="55"/>
                    <a:pt x="86" y="55"/>
                    <a:pt x="85" y="56"/>
                  </a:cubicBezTo>
                  <a:cubicBezTo>
                    <a:pt x="84" y="57"/>
                    <a:pt x="82" y="53"/>
                    <a:pt x="82" y="50"/>
                  </a:cubicBezTo>
                  <a:cubicBezTo>
                    <a:pt x="82" y="47"/>
                    <a:pt x="79" y="50"/>
                    <a:pt x="76" y="53"/>
                  </a:cubicBezTo>
                  <a:cubicBezTo>
                    <a:pt x="72" y="57"/>
                    <a:pt x="77" y="62"/>
                    <a:pt x="75" y="63"/>
                  </a:cubicBezTo>
                  <a:cubicBezTo>
                    <a:pt x="74" y="64"/>
                    <a:pt x="67" y="70"/>
                    <a:pt x="64" y="74"/>
                  </a:cubicBezTo>
                  <a:cubicBezTo>
                    <a:pt x="60" y="79"/>
                    <a:pt x="52" y="76"/>
                    <a:pt x="49" y="78"/>
                  </a:cubicBezTo>
                  <a:cubicBezTo>
                    <a:pt x="47" y="80"/>
                    <a:pt x="44" y="79"/>
                    <a:pt x="42" y="81"/>
                  </a:cubicBezTo>
                  <a:cubicBezTo>
                    <a:pt x="39" y="83"/>
                    <a:pt x="35" y="86"/>
                    <a:pt x="34" y="84"/>
                  </a:cubicBezTo>
                  <a:cubicBezTo>
                    <a:pt x="33" y="82"/>
                    <a:pt x="27" y="83"/>
                    <a:pt x="24" y="86"/>
                  </a:cubicBezTo>
                  <a:cubicBezTo>
                    <a:pt x="22" y="89"/>
                    <a:pt x="17" y="92"/>
                    <a:pt x="14" y="92"/>
                  </a:cubicBezTo>
                  <a:cubicBezTo>
                    <a:pt x="11" y="92"/>
                    <a:pt x="11" y="97"/>
                    <a:pt x="10" y="98"/>
                  </a:cubicBezTo>
                  <a:cubicBezTo>
                    <a:pt x="9" y="99"/>
                    <a:pt x="9" y="94"/>
                    <a:pt x="9" y="93"/>
                  </a:cubicBezTo>
                  <a:cubicBezTo>
                    <a:pt x="9" y="91"/>
                    <a:pt x="6" y="95"/>
                    <a:pt x="5" y="99"/>
                  </a:cubicBezTo>
                  <a:cubicBezTo>
                    <a:pt x="4" y="102"/>
                    <a:pt x="8" y="104"/>
                    <a:pt x="5" y="108"/>
                  </a:cubicBezTo>
                  <a:cubicBezTo>
                    <a:pt x="3" y="112"/>
                    <a:pt x="0" y="116"/>
                    <a:pt x="4" y="121"/>
                  </a:cubicBezTo>
                  <a:cubicBezTo>
                    <a:pt x="8" y="126"/>
                    <a:pt x="10" y="129"/>
                    <a:pt x="9" y="131"/>
                  </a:cubicBezTo>
                  <a:cubicBezTo>
                    <a:pt x="7" y="134"/>
                    <a:pt x="5" y="126"/>
                    <a:pt x="4" y="127"/>
                  </a:cubicBezTo>
                  <a:cubicBezTo>
                    <a:pt x="3" y="128"/>
                    <a:pt x="7" y="131"/>
                    <a:pt x="6" y="133"/>
                  </a:cubicBezTo>
                  <a:cubicBezTo>
                    <a:pt x="5" y="134"/>
                    <a:pt x="1" y="127"/>
                    <a:pt x="0" y="129"/>
                  </a:cubicBezTo>
                  <a:cubicBezTo>
                    <a:pt x="0" y="130"/>
                    <a:pt x="8" y="142"/>
                    <a:pt x="9" y="147"/>
                  </a:cubicBezTo>
                  <a:cubicBezTo>
                    <a:pt x="9" y="151"/>
                    <a:pt x="16" y="156"/>
                    <a:pt x="15" y="162"/>
                  </a:cubicBezTo>
                  <a:cubicBezTo>
                    <a:pt x="15" y="168"/>
                    <a:pt x="21" y="179"/>
                    <a:pt x="23" y="180"/>
                  </a:cubicBezTo>
                  <a:cubicBezTo>
                    <a:pt x="24" y="182"/>
                    <a:pt x="20" y="186"/>
                    <a:pt x="21" y="191"/>
                  </a:cubicBezTo>
                  <a:cubicBezTo>
                    <a:pt x="21" y="196"/>
                    <a:pt x="19" y="198"/>
                    <a:pt x="16" y="198"/>
                  </a:cubicBezTo>
                  <a:cubicBezTo>
                    <a:pt x="13" y="198"/>
                    <a:pt x="15" y="203"/>
                    <a:pt x="18" y="203"/>
                  </a:cubicBezTo>
                  <a:cubicBezTo>
                    <a:pt x="22" y="203"/>
                    <a:pt x="20" y="206"/>
                    <a:pt x="24" y="208"/>
                  </a:cubicBezTo>
                  <a:cubicBezTo>
                    <a:pt x="28" y="211"/>
                    <a:pt x="37" y="210"/>
                    <a:pt x="40" y="210"/>
                  </a:cubicBezTo>
                  <a:cubicBezTo>
                    <a:pt x="43" y="210"/>
                    <a:pt x="44" y="205"/>
                    <a:pt x="48" y="205"/>
                  </a:cubicBezTo>
                  <a:cubicBezTo>
                    <a:pt x="52" y="205"/>
                    <a:pt x="52" y="203"/>
                    <a:pt x="54" y="201"/>
                  </a:cubicBezTo>
                  <a:cubicBezTo>
                    <a:pt x="56" y="198"/>
                    <a:pt x="65" y="199"/>
                    <a:pt x="74" y="200"/>
                  </a:cubicBezTo>
                  <a:cubicBezTo>
                    <a:pt x="84" y="200"/>
                    <a:pt x="88" y="197"/>
                    <a:pt x="89" y="193"/>
                  </a:cubicBezTo>
                  <a:cubicBezTo>
                    <a:pt x="90" y="190"/>
                    <a:pt x="97" y="190"/>
                    <a:pt x="100" y="187"/>
                  </a:cubicBezTo>
                  <a:cubicBezTo>
                    <a:pt x="103" y="185"/>
                    <a:pt x="105" y="185"/>
                    <a:pt x="112" y="185"/>
                  </a:cubicBezTo>
                  <a:cubicBezTo>
                    <a:pt x="119" y="185"/>
                    <a:pt x="125" y="182"/>
                    <a:pt x="130" y="180"/>
                  </a:cubicBezTo>
                  <a:cubicBezTo>
                    <a:pt x="134" y="178"/>
                    <a:pt x="142" y="179"/>
                    <a:pt x="147" y="178"/>
                  </a:cubicBezTo>
                  <a:cubicBezTo>
                    <a:pt x="151" y="177"/>
                    <a:pt x="152" y="183"/>
                    <a:pt x="156" y="183"/>
                  </a:cubicBezTo>
                  <a:cubicBezTo>
                    <a:pt x="161" y="182"/>
                    <a:pt x="163" y="184"/>
                    <a:pt x="166" y="184"/>
                  </a:cubicBezTo>
                  <a:cubicBezTo>
                    <a:pt x="168" y="184"/>
                    <a:pt x="168" y="186"/>
                    <a:pt x="171" y="186"/>
                  </a:cubicBezTo>
                  <a:cubicBezTo>
                    <a:pt x="173" y="187"/>
                    <a:pt x="173" y="189"/>
                    <a:pt x="171" y="191"/>
                  </a:cubicBezTo>
                  <a:cubicBezTo>
                    <a:pt x="170" y="193"/>
                    <a:pt x="175" y="193"/>
                    <a:pt x="178" y="198"/>
                  </a:cubicBezTo>
                  <a:cubicBezTo>
                    <a:pt x="182" y="203"/>
                    <a:pt x="178" y="203"/>
                    <a:pt x="180" y="207"/>
                  </a:cubicBezTo>
                  <a:cubicBezTo>
                    <a:pt x="182" y="210"/>
                    <a:pt x="183" y="210"/>
                    <a:pt x="187" y="205"/>
                  </a:cubicBezTo>
                  <a:cubicBezTo>
                    <a:pt x="190" y="200"/>
                    <a:pt x="194" y="203"/>
                    <a:pt x="195" y="198"/>
                  </a:cubicBezTo>
                  <a:cubicBezTo>
                    <a:pt x="195" y="194"/>
                    <a:pt x="199" y="189"/>
                    <a:pt x="202" y="191"/>
                  </a:cubicBezTo>
                  <a:cubicBezTo>
                    <a:pt x="204" y="193"/>
                    <a:pt x="200" y="195"/>
                    <a:pt x="198" y="203"/>
                  </a:cubicBezTo>
                  <a:cubicBezTo>
                    <a:pt x="197" y="211"/>
                    <a:pt x="194" y="207"/>
                    <a:pt x="193" y="209"/>
                  </a:cubicBezTo>
                  <a:cubicBezTo>
                    <a:pt x="193" y="211"/>
                    <a:pt x="201" y="213"/>
                    <a:pt x="201" y="208"/>
                  </a:cubicBezTo>
                  <a:cubicBezTo>
                    <a:pt x="201" y="204"/>
                    <a:pt x="202" y="202"/>
                    <a:pt x="205" y="206"/>
                  </a:cubicBezTo>
                  <a:cubicBezTo>
                    <a:pt x="208" y="210"/>
                    <a:pt x="203" y="213"/>
                    <a:pt x="204" y="215"/>
                  </a:cubicBezTo>
                  <a:cubicBezTo>
                    <a:pt x="205" y="217"/>
                    <a:pt x="208" y="214"/>
                    <a:pt x="210" y="215"/>
                  </a:cubicBezTo>
                  <a:cubicBezTo>
                    <a:pt x="213" y="215"/>
                    <a:pt x="217" y="222"/>
                    <a:pt x="217" y="226"/>
                  </a:cubicBezTo>
                  <a:cubicBezTo>
                    <a:pt x="216" y="229"/>
                    <a:pt x="215" y="233"/>
                    <a:pt x="221" y="236"/>
                  </a:cubicBezTo>
                  <a:cubicBezTo>
                    <a:pt x="227" y="239"/>
                    <a:pt x="225" y="240"/>
                    <a:pt x="229" y="240"/>
                  </a:cubicBezTo>
                  <a:cubicBezTo>
                    <a:pt x="234" y="240"/>
                    <a:pt x="243" y="243"/>
                    <a:pt x="245" y="245"/>
                  </a:cubicBezTo>
                  <a:cubicBezTo>
                    <a:pt x="248" y="247"/>
                    <a:pt x="254" y="244"/>
                    <a:pt x="256" y="239"/>
                  </a:cubicBezTo>
                  <a:cubicBezTo>
                    <a:pt x="257" y="235"/>
                    <a:pt x="262" y="239"/>
                    <a:pt x="259" y="241"/>
                  </a:cubicBezTo>
                  <a:cubicBezTo>
                    <a:pt x="257" y="242"/>
                    <a:pt x="260" y="245"/>
                    <a:pt x="260" y="243"/>
                  </a:cubicBezTo>
                  <a:cubicBezTo>
                    <a:pt x="261" y="241"/>
                    <a:pt x="262" y="239"/>
                    <a:pt x="263" y="241"/>
                  </a:cubicBezTo>
                  <a:cubicBezTo>
                    <a:pt x="264" y="244"/>
                    <a:pt x="267" y="244"/>
                    <a:pt x="268" y="246"/>
                  </a:cubicBezTo>
                  <a:cubicBezTo>
                    <a:pt x="269" y="248"/>
                    <a:pt x="271" y="250"/>
                    <a:pt x="271" y="248"/>
                  </a:cubicBezTo>
                  <a:cubicBezTo>
                    <a:pt x="271" y="246"/>
                    <a:pt x="271" y="245"/>
                    <a:pt x="274" y="244"/>
                  </a:cubicBezTo>
                  <a:cubicBezTo>
                    <a:pt x="277" y="243"/>
                    <a:pt x="279" y="241"/>
                    <a:pt x="282" y="238"/>
                  </a:cubicBezTo>
                  <a:cubicBezTo>
                    <a:pt x="285" y="236"/>
                    <a:pt x="297" y="235"/>
                    <a:pt x="299" y="235"/>
                  </a:cubicBezTo>
                  <a:cubicBezTo>
                    <a:pt x="300" y="235"/>
                    <a:pt x="301" y="225"/>
                    <a:pt x="301" y="219"/>
                  </a:cubicBezTo>
                  <a:cubicBezTo>
                    <a:pt x="302" y="213"/>
                    <a:pt x="307" y="213"/>
                    <a:pt x="307" y="207"/>
                  </a:cubicBezTo>
                  <a:cubicBezTo>
                    <a:pt x="308" y="201"/>
                    <a:pt x="314" y="190"/>
                    <a:pt x="316" y="189"/>
                  </a:cubicBezTo>
                  <a:cubicBezTo>
                    <a:pt x="318" y="189"/>
                    <a:pt x="321" y="187"/>
                    <a:pt x="321" y="184"/>
                  </a:cubicBezTo>
                  <a:cubicBezTo>
                    <a:pt x="321" y="180"/>
                    <a:pt x="325" y="177"/>
                    <a:pt x="325" y="173"/>
                  </a:cubicBezTo>
                  <a:cubicBezTo>
                    <a:pt x="325" y="169"/>
                    <a:pt x="327" y="164"/>
                    <a:pt x="327" y="162"/>
                  </a:cubicBezTo>
                  <a:cubicBezTo>
                    <a:pt x="327" y="161"/>
                    <a:pt x="325" y="157"/>
                    <a:pt x="328" y="154"/>
                  </a:cubicBezTo>
                  <a:cubicBezTo>
                    <a:pt x="331" y="152"/>
                    <a:pt x="327" y="148"/>
                    <a:pt x="328" y="147"/>
                  </a:cubicBezTo>
                  <a:close/>
                  <a:moveTo>
                    <a:pt x="150" y="7"/>
                  </a:moveTo>
                  <a:cubicBezTo>
                    <a:pt x="149" y="5"/>
                    <a:pt x="136" y="8"/>
                    <a:pt x="139" y="10"/>
                  </a:cubicBezTo>
                  <a:cubicBezTo>
                    <a:pt x="141" y="11"/>
                    <a:pt x="150" y="10"/>
                    <a:pt x="150" y="7"/>
                  </a:cubicBezTo>
                  <a:close/>
                  <a:moveTo>
                    <a:pt x="190" y="219"/>
                  </a:moveTo>
                  <a:cubicBezTo>
                    <a:pt x="192" y="220"/>
                    <a:pt x="198" y="220"/>
                    <a:pt x="199" y="217"/>
                  </a:cubicBezTo>
                  <a:cubicBezTo>
                    <a:pt x="200" y="215"/>
                    <a:pt x="188" y="217"/>
                    <a:pt x="190" y="219"/>
                  </a:cubicBezTo>
                  <a:close/>
                  <a:moveTo>
                    <a:pt x="270" y="268"/>
                  </a:moveTo>
                  <a:cubicBezTo>
                    <a:pt x="265" y="269"/>
                    <a:pt x="258" y="264"/>
                    <a:pt x="257" y="264"/>
                  </a:cubicBezTo>
                  <a:cubicBezTo>
                    <a:pt x="255" y="265"/>
                    <a:pt x="263" y="277"/>
                    <a:pt x="260" y="280"/>
                  </a:cubicBezTo>
                  <a:cubicBezTo>
                    <a:pt x="258" y="284"/>
                    <a:pt x="268" y="292"/>
                    <a:pt x="271" y="293"/>
                  </a:cubicBezTo>
                  <a:cubicBezTo>
                    <a:pt x="274" y="293"/>
                    <a:pt x="273" y="289"/>
                    <a:pt x="275" y="290"/>
                  </a:cubicBezTo>
                  <a:cubicBezTo>
                    <a:pt x="278" y="290"/>
                    <a:pt x="277" y="287"/>
                    <a:pt x="277" y="286"/>
                  </a:cubicBezTo>
                  <a:cubicBezTo>
                    <a:pt x="278" y="284"/>
                    <a:pt x="280" y="287"/>
                    <a:pt x="282" y="286"/>
                  </a:cubicBezTo>
                  <a:cubicBezTo>
                    <a:pt x="284" y="285"/>
                    <a:pt x="281" y="278"/>
                    <a:pt x="284" y="278"/>
                  </a:cubicBezTo>
                  <a:cubicBezTo>
                    <a:pt x="287" y="278"/>
                    <a:pt x="285" y="268"/>
                    <a:pt x="284" y="265"/>
                  </a:cubicBezTo>
                  <a:cubicBezTo>
                    <a:pt x="283" y="262"/>
                    <a:pt x="275" y="268"/>
                    <a:pt x="270" y="268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4">
              <a:extLst>
                <a:ext uri="{FF2B5EF4-FFF2-40B4-BE49-F238E27FC236}">
                  <a16:creationId xmlns:a16="http://schemas.microsoft.com/office/drawing/2014/main" id="{EFCA5072-EC6D-4592-AE80-E929E60CA39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53272" y="1795588"/>
              <a:ext cx="3907491" cy="1501332"/>
            </a:xfrm>
            <a:custGeom>
              <a:avLst/>
              <a:gdLst>
                <a:gd name="T0" fmla="*/ 361 w 1373"/>
                <a:gd name="T1" fmla="*/ 11 h 527"/>
                <a:gd name="T2" fmla="*/ 610 w 1373"/>
                <a:gd name="T3" fmla="*/ 5 h 527"/>
                <a:gd name="T4" fmla="*/ 480 w 1373"/>
                <a:gd name="T5" fmla="*/ 151 h 527"/>
                <a:gd name="T6" fmla="*/ 662 w 1373"/>
                <a:gd name="T7" fmla="*/ 50 h 527"/>
                <a:gd name="T8" fmla="*/ 1002 w 1373"/>
                <a:gd name="T9" fmla="*/ 111 h 527"/>
                <a:gd name="T10" fmla="*/ 1053 w 1373"/>
                <a:gd name="T11" fmla="*/ 117 h 527"/>
                <a:gd name="T12" fmla="*/ 981 w 1373"/>
                <a:gd name="T13" fmla="*/ 426 h 527"/>
                <a:gd name="T14" fmla="*/ 243 w 1373"/>
                <a:gd name="T15" fmla="*/ 23 h 527"/>
                <a:gd name="T16" fmla="*/ 1331 w 1373"/>
                <a:gd name="T17" fmla="*/ 242 h 527"/>
                <a:gd name="T18" fmla="*/ 1193 w 1373"/>
                <a:gd name="T19" fmla="*/ 203 h 527"/>
                <a:gd name="T20" fmla="*/ 1062 w 1373"/>
                <a:gd name="T21" fmla="*/ 177 h 527"/>
                <a:gd name="T22" fmla="*/ 973 w 1373"/>
                <a:gd name="T23" fmla="*/ 150 h 527"/>
                <a:gd name="T24" fmla="*/ 902 w 1373"/>
                <a:gd name="T25" fmla="*/ 168 h 527"/>
                <a:gd name="T26" fmla="*/ 844 w 1373"/>
                <a:gd name="T27" fmla="*/ 139 h 527"/>
                <a:gd name="T28" fmla="*/ 747 w 1373"/>
                <a:gd name="T29" fmla="*/ 136 h 527"/>
                <a:gd name="T30" fmla="*/ 737 w 1373"/>
                <a:gd name="T31" fmla="*/ 118 h 527"/>
                <a:gd name="T32" fmla="*/ 698 w 1373"/>
                <a:gd name="T33" fmla="*/ 84 h 527"/>
                <a:gd name="T34" fmla="*/ 630 w 1373"/>
                <a:gd name="T35" fmla="*/ 96 h 527"/>
                <a:gd name="T36" fmla="*/ 546 w 1373"/>
                <a:gd name="T37" fmla="*/ 114 h 527"/>
                <a:gd name="T38" fmla="*/ 519 w 1373"/>
                <a:gd name="T39" fmla="*/ 137 h 527"/>
                <a:gd name="T40" fmla="*/ 478 w 1373"/>
                <a:gd name="T41" fmla="*/ 178 h 527"/>
                <a:gd name="T42" fmla="*/ 455 w 1373"/>
                <a:gd name="T43" fmla="*/ 204 h 527"/>
                <a:gd name="T44" fmla="*/ 421 w 1373"/>
                <a:gd name="T45" fmla="*/ 244 h 527"/>
                <a:gd name="T46" fmla="*/ 437 w 1373"/>
                <a:gd name="T47" fmla="*/ 213 h 527"/>
                <a:gd name="T48" fmla="*/ 386 w 1373"/>
                <a:gd name="T49" fmla="*/ 188 h 527"/>
                <a:gd name="T50" fmla="*/ 326 w 1373"/>
                <a:gd name="T51" fmla="*/ 196 h 527"/>
                <a:gd name="T52" fmla="*/ 268 w 1373"/>
                <a:gd name="T53" fmla="*/ 211 h 527"/>
                <a:gd name="T54" fmla="*/ 195 w 1373"/>
                <a:gd name="T55" fmla="*/ 214 h 527"/>
                <a:gd name="T56" fmla="*/ 149 w 1373"/>
                <a:gd name="T57" fmla="*/ 263 h 527"/>
                <a:gd name="T58" fmla="*/ 102 w 1373"/>
                <a:gd name="T59" fmla="*/ 234 h 527"/>
                <a:gd name="T60" fmla="*/ 107 w 1373"/>
                <a:gd name="T61" fmla="*/ 200 h 527"/>
                <a:gd name="T62" fmla="*/ 78 w 1373"/>
                <a:gd name="T63" fmla="*/ 231 h 527"/>
                <a:gd name="T64" fmla="*/ 70 w 1373"/>
                <a:gd name="T65" fmla="*/ 316 h 527"/>
                <a:gd name="T66" fmla="*/ 73 w 1373"/>
                <a:gd name="T67" fmla="*/ 370 h 527"/>
                <a:gd name="T68" fmla="*/ 114 w 1373"/>
                <a:gd name="T69" fmla="*/ 412 h 527"/>
                <a:gd name="T70" fmla="*/ 160 w 1373"/>
                <a:gd name="T71" fmla="*/ 451 h 527"/>
                <a:gd name="T72" fmla="*/ 164 w 1373"/>
                <a:gd name="T73" fmla="*/ 503 h 527"/>
                <a:gd name="T74" fmla="*/ 238 w 1373"/>
                <a:gd name="T75" fmla="*/ 476 h 527"/>
                <a:gd name="T76" fmla="*/ 236 w 1373"/>
                <a:gd name="T77" fmla="*/ 430 h 527"/>
                <a:gd name="T78" fmla="*/ 325 w 1373"/>
                <a:gd name="T79" fmla="*/ 433 h 527"/>
                <a:gd name="T80" fmla="*/ 373 w 1373"/>
                <a:gd name="T81" fmla="*/ 388 h 527"/>
                <a:gd name="T82" fmla="*/ 450 w 1373"/>
                <a:gd name="T83" fmla="*/ 396 h 527"/>
                <a:gd name="T84" fmla="*/ 541 w 1373"/>
                <a:gd name="T85" fmla="*/ 442 h 527"/>
                <a:gd name="T86" fmla="*/ 624 w 1373"/>
                <a:gd name="T87" fmla="*/ 433 h 527"/>
                <a:gd name="T88" fmla="*/ 696 w 1373"/>
                <a:gd name="T89" fmla="*/ 437 h 527"/>
                <a:gd name="T90" fmla="*/ 803 w 1373"/>
                <a:gd name="T91" fmla="*/ 420 h 527"/>
                <a:gd name="T92" fmla="*/ 887 w 1373"/>
                <a:gd name="T93" fmla="*/ 453 h 527"/>
                <a:gd name="T94" fmla="*/ 898 w 1373"/>
                <a:gd name="T95" fmla="*/ 508 h 527"/>
                <a:gd name="T96" fmla="*/ 960 w 1373"/>
                <a:gd name="T97" fmla="*/ 393 h 527"/>
                <a:gd name="T98" fmla="*/ 969 w 1373"/>
                <a:gd name="T99" fmla="*/ 349 h 527"/>
                <a:gd name="T100" fmla="*/ 1078 w 1373"/>
                <a:gd name="T101" fmla="*/ 337 h 527"/>
                <a:gd name="T102" fmla="*/ 1152 w 1373"/>
                <a:gd name="T103" fmla="*/ 299 h 527"/>
                <a:gd name="T104" fmla="*/ 1097 w 1373"/>
                <a:gd name="T105" fmla="*/ 424 h 527"/>
                <a:gd name="T106" fmla="*/ 1150 w 1373"/>
                <a:gd name="T107" fmla="*/ 352 h 527"/>
                <a:gd name="T108" fmla="*/ 1234 w 1373"/>
                <a:gd name="T109" fmla="*/ 309 h 527"/>
                <a:gd name="T110" fmla="*/ 1292 w 1373"/>
                <a:gd name="T111" fmla="*/ 262 h 527"/>
                <a:gd name="T112" fmla="*/ 1347 w 1373"/>
                <a:gd name="T113" fmla="*/ 268 h 527"/>
                <a:gd name="T114" fmla="*/ 707 w 1373"/>
                <a:gd name="T115" fmla="*/ 392 h 527"/>
                <a:gd name="T116" fmla="*/ 276 w 1373"/>
                <a:gd name="T117" fmla="*/ 24 h 527"/>
                <a:gd name="T118" fmla="*/ 281 w 1373"/>
                <a:gd name="T119" fmla="*/ 15 h 527"/>
                <a:gd name="T120" fmla="*/ 299 w 1373"/>
                <a:gd name="T121" fmla="*/ 146 h 527"/>
                <a:gd name="T122" fmla="*/ 300 w 1373"/>
                <a:gd name="T123" fmla="*/ 1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3" h="527">
                  <a:moveTo>
                    <a:pt x="20" y="381"/>
                  </a:moveTo>
                  <a:cubicBezTo>
                    <a:pt x="19" y="382"/>
                    <a:pt x="16" y="381"/>
                    <a:pt x="16" y="379"/>
                  </a:cubicBezTo>
                  <a:cubicBezTo>
                    <a:pt x="15" y="378"/>
                    <a:pt x="13" y="379"/>
                    <a:pt x="11" y="379"/>
                  </a:cubicBezTo>
                  <a:cubicBezTo>
                    <a:pt x="11" y="379"/>
                    <a:pt x="12" y="380"/>
                    <a:pt x="12" y="380"/>
                  </a:cubicBezTo>
                  <a:cubicBezTo>
                    <a:pt x="13" y="382"/>
                    <a:pt x="8" y="382"/>
                    <a:pt x="9" y="385"/>
                  </a:cubicBezTo>
                  <a:cubicBezTo>
                    <a:pt x="11" y="387"/>
                    <a:pt x="5" y="387"/>
                    <a:pt x="5" y="385"/>
                  </a:cubicBezTo>
                  <a:cubicBezTo>
                    <a:pt x="5" y="382"/>
                    <a:pt x="0" y="383"/>
                    <a:pt x="0" y="385"/>
                  </a:cubicBezTo>
                  <a:cubicBezTo>
                    <a:pt x="0" y="385"/>
                    <a:pt x="0" y="386"/>
                    <a:pt x="0" y="387"/>
                  </a:cubicBezTo>
                  <a:cubicBezTo>
                    <a:pt x="1" y="387"/>
                    <a:pt x="3" y="388"/>
                    <a:pt x="4" y="388"/>
                  </a:cubicBezTo>
                  <a:cubicBezTo>
                    <a:pt x="5" y="389"/>
                    <a:pt x="19" y="390"/>
                    <a:pt x="24" y="389"/>
                  </a:cubicBezTo>
                  <a:cubicBezTo>
                    <a:pt x="24" y="388"/>
                    <a:pt x="25" y="385"/>
                    <a:pt x="25" y="384"/>
                  </a:cubicBezTo>
                  <a:cubicBezTo>
                    <a:pt x="25" y="382"/>
                    <a:pt x="21" y="381"/>
                    <a:pt x="20" y="381"/>
                  </a:cubicBezTo>
                  <a:close/>
                  <a:moveTo>
                    <a:pt x="364" y="15"/>
                  </a:moveTo>
                  <a:cubicBezTo>
                    <a:pt x="373" y="14"/>
                    <a:pt x="373" y="9"/>
                    <a:pt x="368" y="8"/>
                  </a:cubicBezTo>
                  <a:cubicBezTo>
                    <a:pt x="364" y="7"/>
                    <a:pt x="363" y="11"/>
                    <a:pt x="361" y="11"/>
                  </a:cubicBezTo>
                  <a:cubicBezTo>
                    <a:pt x="358" y="10"/>
                    <a:pt x="349" y="12"/>
                    <a:pt x="351" y="14"/>
                  </a:cubicBezTo>
                  <a:cubicBezTo>
                    <a:pt x="353" y="17"/>
                    <a:pt x="360" y="15"/>
                    <a:pt x="364" y="15"/>
                  </a:cubicBezTo>
                  <a:close/>
                  <a:moveTo>
                    <a:pt x="410" y="147"/>
                  </a:moveTo>
                  <a:cubicBezTo>
                    <a:pt x="413" y="148"/>
                    <a:pt x="422" y="146"/>
                    <a:pt x="423" y="144"/>
                  </a:cubicBezTo>
                  <a:cubicBezTo>
                    <a:pt x="424" y="143"/>
                    <a:pt x="419" y="141"/>
                    <a:pt x="414" y="141"/>
                  </a:cubicBezTo>
                  <a:cubicBezTo>
                    <a:pt x="408" y="141"/>
                    <a:pt x="408" y="147"/>
                    <a:pt x="410" y="147"/>
                  </a:cubicBezTo>
                  <a:close/>
                  <a:moveTo>
                    <a:pt x="586" y="26"/>
                  </a:moveTo>
                  <a:cubicBezTo>
                    <a:pt x="591" y="28"/>
                    <a:pt x="589" y="29"/>
                    <a:pt x="584" y="29"/>
                  </a:cubicBezTo>
                  <a:cubicBezTo>
                    <a:pt x="579" y="29"/>
                    <a:pt x="575" y="30"/>
                    <a:pt x="578" y="32"/>
                  </a:cubicBezTo>
                  <a:cubicBezTo>
                    <a:pt x="581" y="33"/>
                    <a:pt x="581" y="35"/>
                    <a:pt x="586" y="36"/>
                  </a:cubicBezTo>
                  <a:cubicBezTo>
                    <a:pt x="591" y="37"/>
                    <a:pt x="596" y="33"/>
                    <a:pt x="595" y="31"/>
                  </a:cubicBezTo>
                  <a:cubicBezTo>
                    <a:pt x="595" y="28"/>
                    <a:pt x="612" y="25"/>
                    <a:pt x="617" y="24"/>
                  </a:cubicBezTo>
                  <a:cubicBezTo>
                    <a:pt x="622" y="23"/>
                    <a:pt x="614" y="18"/>
                    <a:pt x="619" y="17"/>
                  </a:cubicBezTo>
                  <a:cubicBezTo>
                    <a:pt x="625" y="17"/>
                    <a:pt x="622" y="14"/>
                    <a:pt x="616" y="13"/>
                  </a:cubicBezTo>
                  <a:cubicBezTo>
                    <a:pt x="610" y="13"/>
                    <a:pt x="612" y="7"/>
                    <a:pt x="610" y="5"/>
                  </a:cubicBezTo>
                  <a:cubicBezTo>
                    <a:pt x="608" y="3"/>
                    <a:pt x="607" y="8"/>
                    <a:pt x="598" y="9"/>
                  </a:cubicBezTo>
                  <a:cubicBezTo>
                    <a:pt x="590" y="11"/>
                    <a:pt x="586" y="13"/>
                    <a:pt x="589" y="15"/>
                  </a:cubicBezTo>
                  <a:cubicBezTo>
                    <a:pt x="593" y="16"/>
                    <a:pt x="589" y="20"/>
                    <a:pt x="586" y="20"/>
                  </a:cubicBezTo>
                  <a:cubicBezTo>
                    <a:pt x="582" y="20"/>
                    <a:pt x="582" y="24"/>
                    <a:pt x="586" y="26"/>
                  </a:cubicBezTo>
                  <a:close/>
                  <a:moveTo>
                    <a:pt x="599" y="32"/>
                  </a:moveTo>
                  <a:cubicBezTo>
                    <a:pt x="599" y="35"/>
                    <a:pt x="591" y="37"/>
                    <a:pt x="593" y="39"/>
                  </a:cubicBezTo>
                  <a:cubicBezTo>
                    <a:pt x="595" y="41"/>
                    <a:pt x="597" y="41"/>
                    <a:pt x="599" y="41"/>
                  </a:cubicBezTo>
                  <a:cubicBezTo>
                    <a:pt x="601" y="42"/>
                    <a:pt x="603" y="47"/>
                    <a:pt x="607" y="47"/>
                  </a:cubicBezTo>
                  <a:cubicBezTo>
                    <a:pt x="611" y="46"/>
                    <a:pt x="623" y="51"/>
                    <a:pt x="630" y="51"/>
                  </a:cubicBezTo>
                  <a:cubicBezTo>
                    <a:pt x="637" y="51"/>
                    <a:pt x="637" y="46"/>
                    <a:pt x="635" y="45"/>
                  </a:cubicBezTo>
                  <a:cubicBezTo>
                    <a:pt x="633" y="45"/>
                    <a:pt x="635" y="42"/>
                    <a:pt x="639" y="36"/>
                  </a:cubicBezTo>
                  <a:cubicBezTo>
                    <a:pt x="643" y="31"/>
                    <a:pt x="627" y="27"/>
                    <a:pt x="627" y="31"/>
                  </a:cubicBezTo>
                  <a:cubicBezTo>
                    <a:pt x="627" y="35"/>
                    <a:pt x="622" y="30"/>
                    <a:pt x="621" y="28"/>
                  </a:cubicBezTo>
                  <a:cubicBezTo>
                    <a:pt x="620" y="25"/>
                    <a:pt x="599" y="30"/>
                    <a:pt x="599" y="32"/>
                  </a:cubicBezTo>
                  <a:close/>
                  <a:moveTo>
                    <a:pt x="480" y="151"/>
                  </a:moveTo>
                  <a:cubicBezTo>
                    <a:pt x="484" y="153"/>
                    <a:pt x="486" y="152"/>
                    <a:pt x="486" y="148"/>
                  </a:cubicBezTo>
                  <a:cubicBezTo>
                    <a:pt x="485" y="144"/>
                    <a:pt x="477" y="149"/>
                    <a:pt x="480" y="151"/>
                  </a:cubicBezTo>
                  <a:close/>
                  <a:moveTo>
                    <a:pt x="580" y="9"/>
                  </a:moveTo>
                  <a:cubicBezTo>
                    <a:pt x="581" y="5"/>
                    <a:pt x="565" y="7"/>
                    <a:pt x="569" y="10"/>
                  </a:cubicBezTo>
                  <a:cubicBezTo>
                    <a:pt x="571" y="11"/>
                    <a:pt x="579" y="12"/>
                    <a:pt x="580" y="9"/>
                  </a:cubicBezTo>
                  <a:close/>
                  <a:moveTo>
                    <a:pt x="1280" y="181"/>
                  </a:moveTo>
                  <a:cubicBezTo>
                    <a:pt x="1284" y="184"/>
                    <a:pt x="1287" y="178"/>
                    <a:pt x="1291" y="181"/>
                  </a:cubicBezTo>
                  <a:cubicBezTo>
                    <a:pt x="1295" y="184"/>
                    <a:pt x="1304" y="180"/>
                    <a:pt x="1308" y="179"/>
                  </a:cubicBezTo>
                  <a:cubicBezTo>
                    <a:pt x="1312" y="178"/>
                    <a:pt x="1310" y="174"/>
                    <a:pt x="1299" y="172"/>
                  </a:cubicBezTo>
                  <a:cubicBezTo>
                    <a:pt x="1288" y="171"/>
                    <a:pt x="1275" y="179"/>
                    <a:pt x="1280" y="181"/>
                  </a:cubicBezTo>
                  <a:close/>
                  <a:moveTo>
                    <a:pt x="636" y="66"/>
                  </a:moveTo>
                  <a:cubicBezTo>
                    <a:pt x="639" y="68"/>
                    <a:pt x="650" y="63"/>
                    <a:pt x="657" y="64"/>
                  </a:cubicBezTo>
                  <a:cubicBezTo>
                    <a:pt x="664" y="64"/>
                    <a:pt x="684" y="58"/>
                    <a:pt x="684" y="54"/>
                  </a:cubicBezTo>
                  <a:cubicBezTo>
                    <a:pt x="685" y="51"/>
                    <a:pt x="677" y="51"/>
                    <a:pt x="674" y="47"/>
                  </a:cubicBezTo>
                  <a:cubicBezTo>
                    <a:pt x="671" y="44"/>
                    <a:pt x="664" y="47"/>
                    <a:pt x="662" y="50"/>
                  </a:cubicBezTo>
                  <a:cubicBezTo>
                    <a:pt x="661" y="53"/>
                    <a:pt x="659" y="50"/>
                    <a:pt x="663" y="46"/>
                  </a:cubicBezTo>
                  <a:cubicBezTo>
                    <a:pt x="668" y="41"/>
                    <a:pt x="659" y="37"/>
                    <a:pt x="659" y="40"/>
                  </a:cubicBezTo>
                  <a:cubicBezTo>
                    <a:pt x="658" y="43"/>
                    <a:pt x="650" y="41"/>
                    <a:pt x="650" y="43"/>
                  </a:cubicBezTo>
                  <a:cubicBezTo>
                    <a:pt x="650" y="46"/>
                    <a:pt x="647" y="47"/>
                    <a:pt x="647" y="50"/>
                  </a:cubicBezTo>
                  <a:cubicBezTo>
                    <a:pt x="647" y="52"/>
                    <a:pt x="641" y="48"/>
                    <a:pt x="641" y="54"/>
                  </a:cubicBezTo>
                  <a:cubicBezTo>
                    <a:pt x="641" y="60"/>
                    <a:pt x="632" y="64"/>
                    <a:pt x="636" y="66"/>
                  </a:cubicBezTo>
                  <a:close/>
                  <a:moveTo>
                    <a:pt x="942" y="115"/>
                  </a:moveTo>
                  <a:cubicBezTo>
                    <a:pt x="946" y="116"/>
                    <a:pt x="947" y="118"/>
                    <a:pt x="949" y="120"/>
                  </a:cubicBezTo>
                  <a:cubicBezTo>
                    <a:pt x="951" y="122"/>
                    <a:pt x="958" y="119"/>
                    <a:pt x="961" y="118"/>
                  </a:cubicBezTo>
                  <a:cubicBezTo>
                    <a:pt x="963" y="117"/>
                    <a:pt x="964" y="122"/>
                    <a:pt x="968" y="120"/>
                  </a:cubicBezTo>
                  <a:cubicBezTo>
                    <a:pt x="973" y="117"/>
                    <a:pt x="977" y="118"/>
                    <a:pt x="982" y="118"/>
                  </a:cubicBezTo>
                  <a:cubicBezTo>
                    <a:pt x="988" y="118"/>
                    <a:pt x="981" y="112"/>
                    <a:pt x="982" y="109"/>
                  </a:cubicBezTo>
                  <a:cubicBezTo>
                    <a:pt x="982" y="106"/>
                    <a:pt x="988" y="108"/>
                    <a:pt x="986" y="110"/>
                  </a:cubicBezTo>
                  <a:cubicBezTo>
                    <a:pt x="984" y="113"/>
                    <a:pt x="989" y="118"/>
                    <a:pt x="996" y="118"/>
                  </a:cubicBezTo>
                  <a:cubicBezTo>
                    <a:pt x="1004" y="117"/>
                    <a:pt x="998" y="112"/>
                    <a:pt x="1002" y="111"/>
                  </a:cubicBezTo>
                  <a:cubicBezTo>
                    <a:pt x="1006" y="109"/>
                    <a:pt x="1006" y="107"/>
                    <a:pt x="1000" y="104"/>
                  </a:cubicBezTo>
                  <a:cubicBezTo>
                    <a:pt x="995" y="101"/>
                    <a:pt x="987" y="103"/>
                    <a:pt x="983" y="101"/>
                  </a:cubicBezTo>
                  <a:cubicBezTo>
                    <a:pt x="978" y="98"/>
                    <a:pt x="972" y="98"/>
                    <a:pt x="971" y="103"/>
                  </a:cubicBezTo>
                  <a:cubicBezTo>
                    <a:pt x="971" y="109"/>
                    <a:pt x="961" y="98"/>
                    <a:pt x="956" y="96"/>
                  </a:cubicBezTo>
                  <a:cubicBezTo>
                    <a:pt x="951" y="94"/>
                    <a:pt x="934" y="111"/>
                    <a:pt x="942" y="115"/>
                  </a:cubicBezTo>
                  <a:close/>
                  <a:moveTo>
                    <a:pt x="992" y="145"/>
                  </a:moveTo>
                  <a:cubicBezTo>
                    <a:pt x="996" y="144"/>
                    <a:pt x="989" y="136"/>
                    <a:pt x="981" y="135"/>
                  </a:cubicBezTo>
                  <a:cubicBezTo>
                    <a:pt x="974" y="134"/>
                    <a:pt x="967" y="140"/>
                    <a:pt x="968" y="141"/>
                  </a:cubicBezTo>
                  <a:cubicBezTo>
                    <a:pt x="970" y="145"/>
                    <a:pt x="988" y="146"/>
                    <a:pt x="992" y="145"/>
                  </a:cubicBezTo>
                  <a:close/>
                  <a:moveTo>
                    <a:pt x="973" y="130"/>
                  </a:moveTo>
                  <a:cubicBezTo>
                    <a:pt x="973" y="126"/>
                    <a:pt x="960" y="131"/>
                    <a:pt x="965" y="133"/>
                  </a:cubicBezTo>
                  <a:cubicBezTo>
                    <a:pt x="968" y="134"/>
                    <a:pt x="973" y="133"/>
                    <a:pt x="973" y="130"/>
                  </a:cubicBezTo>
                  <a:close/>
                  <a:moveTo>
                    <a:pt x="1014" y="115"/>
                  </a:moveTo>
                  <a:cubicBezTo>
                    <a:pt x="1020" y="115"/>
                    <a:pt x="1023" y="120"/>
                    <a:pt x="1034" y="121"/>
                  </a:cubicBezTo>
                  <a:cubicBezTo>
                    <a:pt x="1045" y="122"/>
                    <a:pt x="1053" y="120"/>
                    <a:pt x="1053" y="117"/>
                  </a:cubicBezTo>
                  <a:cubicBezTo>
                    <a:pt x="1053" y="115"/>
                    <a:pt x="1043" y="111"/>
                    <a:pt x="1040" y="113"/>
                  </a:cubicBezTo>
                  <a:cubicBezTo>
                    <a:pt x="1037" y="115"/>
                    <a:pt x="1035" y="110"/>
                    <a:pt x="1031" y="111"/>
                  </a:cubicBezTo>
                  <a:cubicBezTo>
                    <a:pt x="1027" y="113"/>
                    <a:pt x="1022" y="112"/>
                    <a:pt x="1020" y="109"/>
                  </a:cubicBezTo>
                  <a:cubicBezTo>
                    <a:pt x="1018" y="106"/>
                    <a:pt x="1011" y="114"/>
                    <a:pt x="1014" y="115"/>
                  </a:cubicBezTo>
                  <a:close/>
                  <a:moveTo>
                    <a:pt x="220" y="18"/>
                  </a:moveTo>
                  <a:cubicBezTo>
                    <a:pt x="225" y="13"/>
                    <a:pt x="232" y="18"/>
                    <a:pt x="233" y="15"/>
                  </a:cubicBezTo>
                  <a:cubicBezTo>
                    <a:pt x="234" y="13"/>
                    <a:pt x="223" y="12"/>
                    <a:pt x="219" y="14"/>
                  </a:cubicBezTo>
                  <a:cubicBezTo>
                    <a:pt x="215" y="17"/>
                    <a:pt x="206" y="15"/>
                    <a:pt x="207" y="18"/>
                  </a:cubicBezTo>
                  <a:cubicBezTo>
                    <a:pt x="207" y="19"/>
                    <a:pt x="214" y="23"/>
                    <a:pt x="220" y="18"/>
                  </a:cubicBezTo>
                  <a:close/>
                  <a:moveTo>
                    <a:pt x="990" y="420"/>
                  </a:moveTo>
                  <a:cubicBezTo>
                    <a:pt x="987" y="413"/>
                    <a:pt x="994" y="406"/>
                    <a:pt x="989" y="403"/>
                  </a:cubicBezTo>
                  <a:cubicBezTo>
                    <a:pt x="984" y="399"/>
                    <a:pt x="986" y="392"/>
                    <a:pt x="984" y="393"/>
                  </a:cubicBezTo>
                  <a:cubicBezTo>
                    <a:pt x="981" y="395"/>
                    <a:pt x="984" y="401"/>
                    <a:pt x="980" y="402"/>
                  </a:cubicBezTo>
                  <a:cubicBezTo>
                    <a:pt x="976" y="402"/>
                    <a:pt x="980" y="406"/>
                    <a:pt x="978" y="410"/>
                  </a:cubicBezTo>
                  <a:cubicBezTo>
                    <a:pt x="977" y="415"/>
                    <a:pt x="979" y="422"/>
                    <a:pt x="981" y="426"/>
                  </a:cubicBezTo>
                  <a:cubicBezTo>
                    <a:pt x="983" y="431"/>
                    <a:pt x="978" y="453"/>
                    <a:pt x="980" y="457"/>
                  </a:cubicBezTo>
                  <a:cubicBezTo>
                    <a:pt x="982" y="461"/>
                    <a:pt x="977" y="478"/>
                    <a:pt x="979" y="480"/>
                  </a:cubicBezTo>
                  <a:cubicBezTo>
                    <a:pt x="982" y="483"/>
                    <a:pt x="980" y="475"/>
                    <a:pt x="984" y="475"/>
                  </a:cubicBezTo>
                  <a:cubicBezTo>
                    <a:pt x="988" y="474"/>
                    <a:pt x="988" y="479"/>
                    <a:pt x="991" y="481"/>
                  </a:cubicBezTo>
                  <a:cubicBezTo>
                    <a:pt x="994" y="482"/>
                    <a:pt x="992" y="473"/>
                    <a:pt x="990" y="473"/>
                  </a:cubicBezTo>
                  <a:cubicBezTo>
                    <a:pt x="987" y="474"/>
                    <a:pt x="985" y="468"/>
                    <a:pt x="984" y="464"/>
                  </a:cubicBezTo>
                  <a:cubicBezTo>
                    <a:pt x="983" y="460"/>
                    <a:pt x="986" y="456"/>
                    <a:pt x="986" y="451"/>
                  </a:cubicBezTo>
                  <a:cubicBezTo>
                    <a:pt x="986" y="446"/>
                    <a:pt x="992" y="446"/>
                    <a:pt x="996" y="450"/>
                  </a:cubicBezTo>
                  <a:cubicBezTo>
                    <a:pt x="1000" y="453"/>
                    <a:pt x="1000" y="451"/>
                    <a:pt x="999" y="448"/>
                  </a:cubicBezTo>
                  <a:cubicBezTo>
                    <a:pt x="997" y="446"/>
                    <a:pt x="993" y="427"/>
                    <a:pt x="990" y="420"/>
                  </a:cubicBezTo>
                  <a:close/>
                  <a:moveTo>
                    <a:pt x="242" y="16"/>
                  </a:moveTo>
                  <a:cubicBezTo>
                    <a:pt x="246" y="18"/>
                    <a:pt x="233" y="18"/>
                    <a:pt x="231" y="20"/>
                  </a:cubicBezTo>
                  <a:cubicBezTo>
                    <a:pt x="230" y="22"/>
                    <a:pt x="222" y="21"/>
                    <a:pt x="224" y="24"/>
                  </a:cubicBezTo>
                  <a:cubicBezTo>
                    <a:pt x="225" y="27"/>
                    <a:pt x="237" y="27"/>
                    <a:pt x="237" y="25"/>
                  </a:cubicBezTo>
                  <a:cubicBezTo>
                    <a:pt x="237" y="23"/>
                    <a:pt x="243" y="25"/>
                    <a:pt x="243" y="23"/>
                  </a:cubicBezTo>
                  <a:cubicBezTo>
                    <a:pt x="244" y="20"/>
                    <a:pt x="246" y="18"/>
                    <a:pt x="253" y="18"/>
                  </a:cubicBezTo>
                  <a:cubicBezTo>
                    <a:pt x="260" y="17"/>
                    <a:pt x="260" y="15"/>
                    <a:pt x="253" y="12"/>
                  </a:cubicBezTo>
                  <a:cubicBezTo>
                    <a:pt x="247" y="9"/>
                    <a:pt x="239" y="13"/>
                    <a:pt x="242" y="16"/>
                  </a:cubicBezTo>
                  <a:close/>
                  <a:moveTo>
                    <a:pt x="232" y="208"/>
                  </a:moveTo>
                  <a:cubicBezTo>
                    <a:pt x="238" y="214"/>
                    <a:pt x="244" y="205"/>
                    <a:pt x="247" y="205"/>
                  </a:cubicBezTo>
                  <a:cubicBezTo>
                    <a:pt x="250" y="204"/>
                    <a:pt x="245" y="201"/>
                    <a:pt x="240" y="200"/>
                  </a:cubicBezTo>
                  <a:cubicBezTo>
                    <a:pt x="235" y="198"/>
                    <a:pt x="227" y="204"/>
                    <a:pt x="232" y="208"/>
                  </a:cubicBezTo>
                  <a:close/>
                  <a:moveTo>
                    <a:pt x="1371" y="249"/>
                  </a:moveTo>
                  <a:cubicBezTo>
                    <a:pt x="1369" y="248"/>
                    <a:pt x="1361" y="243"/>
                    <a:pt x="1359" y="240"/>
                  </a:cubicBezTo>
                  <a:cubicBezTo>
                    <a:pt x="1357" y="237"/>
                    <a:pt x="1348" y="236"/>
                    <a:pt x="1348" y="237"/>
                  </a:cubicBezTo>
                  <a:cubicBezTo>
                    <a:pt x="1348" y="239"/>
                    <a:pt x="1345" y="237"/>
                    <a:pt x="1344" y="236"/>
                  </a:cubicBezTo>
                  <a:cubicBezTo>
                    <a:pt x="1344" y="234"/>
                    <a:pt x="1334" y="234"/>
                    <a:pt x="1334" y="235"/>
                  </a:cubicBezTo>
                  <a:cubicBezTo>
                    <a:pt x="1334" y="237"/>
                    <a:pt x="1336" y="237"/>
                    <a:pt x="1338" y="239"/>
                  </a:cubicBezTo>
                  <a:cubicBezTo>
                    <a:pt x="1339" y="241"/>
                    <a:pt x="1336" y="242"/>
                    <a:pt x="1337" y="244"/>
                  </a:cubicBezTo>
                  <a:cubicBezTo>
                    <a:pt x="1337" y="246"/>
                    <a:pt x="1333" y="243"/>
                    <a:pt x="1331" y="242"/>
                  </a:cubicBezTo>
                  <a:cubicBezTo>
                    <a:pt x="1330" y="241"/>
                    <a:pt x="1331" y="236"/>
                    <a:pt x="1331" y="234"/>
                  </a:cubicBezTo>
                  <a:cubicBezTo>
                    <a:pt x="1332" y="231"/>
                    <a:pt x="1328" y="232"/>
                    <a:pt x="1328" y="230"/>
                  </a:cubicBezTo>
                  <a:cubicBezTo>
                    <a:pt x="1328" y="227"/>
                    <a:pt x="1317" y="222"/>
                    <a:pt x="1312" y="220"/>
                  </a:cubicBezTo>
                  <a:cubicBezTo>
                    <a:pt x="1308" y="218"/>
                    <a:pt x="1302" y="217"/>
                    <a:pt x="1300" y="214"/>
                  </a:cubicBezTo>
                  <a:cubicBezTo>
                    <a:pt x="1299" y="212"/>
                    <a:pt x="1291" y="212"/>
                    <a:pt x="1288" y="209"/>
                  </a:cubicBezTo>
                  <a:cubicBezTo>
                    <a:pt x="1285" y="205"/>
                    <a:pt x="1271" y="200"/>
                    <a:pt x="1265" y="199"/>
                  </a:cubicBezTo>
                  <a:cubicBezTo>
                    <a:pt x="1259" y="199"/>
                    <a:pt x="1261" y="196"/>
                    <a:pt x="1258" y="196"/>
                  </a:cubicBezTo>
                  <a:cubicBezTo>
                    <a:pt x="1255" y="197"/>
                    <a:pt x="1243" y="196"/>
                    <a:pt x="1239" y="196"/>
                  </a:cubicBezTo>
                  <a:cubicBezTo>
                    <a:pt x="1235" y="195"/>
                    <a:pt x="1234" y="198"/>
                    <a:pt x="1232" y="197"/>
                  </a:cubicBezTo>
                  <a:cubicBezTo>
                    <a:pt x="1229" y="196"/>
                    <a:pt x="1215" y="191"/>
                    <a:pt x="1213" y="192"/>
                  </a:cubicBezTo>
                  <a:cubicBezTo>
                    <a:pt x="1211" y="194"/>
                    <a:pt x="1212" y="197"/>
                    <a:pt x="1210" y="198"/>
                  </a:cubicBezTo>
                  <a:cubicBezTo>
                    <a:pt x="1209" y="198"/>
                    <a:pt x="1210" y="200"/>
                    <a:pt x="1214" y="204"/>
                  </a:cubicBezTo>
                  <a:cubicBezTo>
                    <a:pt x="1218" y="208"/>
                    <a:pt x="1216" y="210"/>
                    <a:pt x="1212" y="212"/>
                  </a:cubicBezTo>
                  <a:cubicBezTo>
                    <a:pt x="1209" y="213"/>
                    <a:pt x="1203" y="210"/>
                    <a:pt x="1201" y="208"/>
                  </a:cubicBezTo>
                  <a:cubicBezTo>
                    <a:pt x="1200" y="205"/>
                    <a:pt x="1195" y="206"/>
                    <a:pt x="1193" y="203"/>
                  </a:cubicBezTo>
                  <a:cubicBezTo>
                    <a:pt x="1192" y="199"/>
                    <a:pt x="1195" y="198"/>
                    <a:pt x="1197" y="200"/>
                  </a:cubicBezTo>
                  <a:cubicBezTo>
                    <a:pt x="1200" y="202"/>
                    <a:pt x="1203" y="201"/>
                    <a:pt x="1203" y="198"/>
                  </a:cubicBezTo>
                  <a:cubicBezTo>
                    <a:pt x="1204" y="196"/>
                    <a:pt x="1197" y="194"/>
                    <a:pt x="1193" y="194"/>
                  </a:cubicBezTo>
                  <a:cubicBezTo>
                    <a:pt x="1189" y="194"/>
                    <a:pt x="1187" y="199"/>
                    <a:pt x="1184" y="201"/>
                  </a:cubicBezTo>
                  <a:cubicBezTo>
                    <a:pt x="1180" y="204"/>
                    <a:pt x="1165" y="201"/>
                    <a:pt x="1164" y="199"/>
                  </a:cubicBezTo>
                  <a:cubicBezTo>
                    <a:pt x="1162" y="198"/>
                    <a:pt x="1141" y="199"/>
                    <a:pt x="1139" y="201"/>
                  </a:cubicBezTo>
                  <a:cubicBezTo>
                    <a:pt x="1137" y="202"/>
                    <a:pt x="1139" y="208"/>
                    <a:pt x="1138" y="208"/>
                  </a:cubicBezTo>
                  <a:cubicBezTo>
                    <a:pt x="1137" y="209"/>
                    <a:pt x="1135" y="202"/>
                    <a:pt x="1135" y="200"/>
                  </a:cubicBezTo>
                  <a:cubicBezTo>
                    <a:pt x="1135" y="199"/>
                    <a:pt x="1133" y="198"/>
                    <a:pt x="1129" y="198"/>
                  </a:cubicBezTo>
                  <a:cubicBezTo>
                    <a:pt x="1126" y="198"/>
                    <a:pt x="1123" y="198"/>
                    <a:pt x="1125" y="196"/>
                  </a:cubicBezTo>
                  <a:cubicBezTo>
                    <a:pt x="1127" y="195"/>
                    <a:pt x="1124" y="193"/>
                    <a:pt x="1126" y="191"/>
                  </a:cubicBezTo>
                  <a:cubicBezTo>
                    <a:pt x="1129" y="189"/>
                    <a:pt x="1121" y="183"/>
                    <a:pt x="1113" y="180"/>
                  </a:cubicBezTo>
                  <a:cubicBezTo>
                    <a:pt x="1106" y="177"/>
                    <a:pt x="1088" y="179"/>
                    <a:pt x="1083" y="180"/>
                  </a:cubicBezTo>
                  <a:cubicBezTo>
                    <a:pt x="1078" y="181"/>
                    <a:pt x="1069" y="181"/>
                    <a:pt x="1064" y="181"/>
                  </a:cubicBezTo>
                  <a:cubicBezTo>
                    <a:pt x="1060" y="181"/>
                    <a:pt x="1063" y="179"/>
                    <a:pt x="1062" y="177"/>
                  </a:cubicBezTo>
                  <a:cubicBezTo>
                    <a:pt x="1061" y="175"/>
                    <a:pt x="1053" y="172"/>
                    <a:pt x="1052" y="174"/>
                  </a:cubicBezTo>
                  <a:cubicBezTo>
                    <a:pt x="1051" y="176"/>
                    <a:pt x="1049" y="174"/>
                    <a:pt x="1049" y="173"/>
                  </a:cubicBezTo>
                  <a:cubicBezTo>
                    <a:pt x="1049" y="172"/>
                    <a:pt x="1042" y="169"/>
                    <a:pt x="1039" y="170"/>
                  </a:cubicBezTo>
                  <a:cubicBezTo>
                    <a:pt x="1036" y="170"/>
                    <a:pt x="1035" y="167"/>
                    <a:pt x="1038" y="167"/>
                  </a:cubicBezTo>
                  <a:cubicBezTo>
                    <a:pt x="1041" y="167"/>
                    <a:pt x="1047" y="168"/>
                    <a:pt x="1044" y="164"/>
                  </a:cubicBezTo>
                  <a:cubicBezTo>
                    <a:pt x="1042" y="160"/>
                    <a:pt x="1020" y="159"/>
                    <a:pt x="1018" y="160"/>
                  </a:cubicBezTo>
                  <a:cubicBezTo>
                    <a:pt x="1016" y="160"/>
                    <a:pt x="1018" y="163"/>
                    <a:pt x="1014" y="167"/>
                  </a:cubicBezTo>
                  <a:cubicBezTo>
                    <a:pt x="1009" y="172"/>
                    <a:pt x="1005" y="169"/>
                    <a:pt x="1005" y="167"/>
                  </a:cubicBezTo>
                  <a:cubicBezTo>
                    <a:pt x="1006" y="165"/>
                    <a:pt x="1011" y="165"/>
                    <a:pt x="1011" y="163"/>
                  </a:cubicBezTo>
                  <a:cubicBezTo>
                    <a:pt x="1011" y="161"/>
                    <a:pt x="1004" y="162"/>
                    <a:pt x="1002" y="160"/>
                  </a:cubicBezTo>
                  <a:cubicBezTo>
                    <a:pt x="1001" y="158"/>
                    <a:pt x="1004" y="157"/>
                    <a:pt x="1007" y="158"/>
                  </a:cubicBezTo>
                  <a:cubicBezTo>
                    <a:pt x="1010" y="159"/>
                    <a:pt x="1015" y="159"/>
                    <a:pt x="1015" y="158"/>
                  </a:cubicBezTo>
                  <a:cubicBezTo>
                    <a:pt x="1015" y="157"/>
                    <a:pt x="1012" y="156"/>
                    <a:pt x="1007" y="156"/>
                  </a:cubicBezTo>
                  <a:cubicBezTo>
                    <a:pt x="1003" y="155"/>
                    <a:pt x="991" y="152"/>
                    <a:pt x="985" y="153"/>
                  </a:cubicBezTo>
                  <a:cubicBezTo>
                    <a:pt x="979" y="153"/>
                    <a:pt x="976" y="150"/>
                    <a:pt x="973" y="150"/>
                  </a:cubicBezTo>
                  <a:cubicBezTo>
                    <a:pt x="969" y="150"/>
                    <a:pt x="969" y="152"/>
                    <a:pt x="971" y="154"/>
                  </a:cubicBezTo>
                  <a:cubicBezTo>
                    <a:pt x="973" y="156"/>
                    <a:pt x="968" y="157"/>
                    <a:pt x="964" y="156"/>
                  </a:cubicBezTo>
                  <a:cubicBezTo>
                    <a:pt x="960" y="156"/>
                    <a:pt x="954" y="158"/>
                    <a:pt x="957" y="161"/>
                  </a:cubicBezTo>
                  <a:cubicBezTo>
                    <a:pt x="959" y="164"/>
                    <a:pt x="961" y="160"/>
                    <a:pt x="963" y="161"/>
                  </a:cubicBezTo>
                  <a:cubicBezTo>
                    <a:pt x="965" y="162"/>
                    <a:pt x="958" y="164"/>
                    <a:pt x="961" y="166"/>
                  </a:cubicBezTo>
                  <a:cubicBezTo>
                    <a:pt x="964" y="167"/>
                    <a:pt x="963" y="170"/>
                    <a:pt x="963" y="171"/>
                  </a:cubicBezTo>
                  <a:cubicBezTo>
                    <a:pt x="963" y="173"/>
                    <a:pt x="959" y="173"/>
                    <a:pt x="957" y="171"/>
                  </a:cubicBezTo>
                  <a:cubicBezTo>
                    <a:pt x="955" y="169"/>
                    <a:pt x="952" y="171"/>
                    <a:pt x="949" y="171"/>
                  </a:cubicBezTo>
                  <a:cubicBezTo>
                    <a:pt x="946" y="170"/>
                    <a:pt x="943" y="172"/>
                    <a:pt x="947" y="172"/>
                  </a:cubicBezTo>
                  <a:cubicBezTo>
                    <a:pt x="950" y="173"/>
                    <a:pt x="952" y="175"/>
                    <a:pt x="947" y="176"/>
                  </a:cubicBezTo>
                  <a:cubicBezTo>
                    <a:pt x="942" y="176"/>
                    <a:pt x="943" y="171"/>
                    <a:pt x="940" y="172"/>
                  </a:cubicBezTo>
                  <a:cubicBezTo>
                    <a:pt x="938" y="172"/>
                    <a:pt x="931" y="170"/>
                    <a:pt x="928" y="170"/>
                  </a:cubicBezTo>
                  <a:cubicBezTo>
                    <a:pt x="925" y="170"/>
                    <a:pt x="923" y="172"/>
                    <a:pt x="919" y="173"/>
                  </a:cubicBezTo>
                  <a:cubicBezTo>
                    <a:pt x="914" y="173"/>
                    <a:pt x="908" y="171"/>
                    <a:pt x="907" y="168"/>
                  </a:cubicBezTo>
                  <a:cubicBezTo>
                    <a:pt x="905" y="166"/>
                    <a:pt x="904" y="165"/>
                    <a:pt x="902" y="168"/>
                  </a:cubicBezTo>
                  <a:cubicBezTo>
                    <a:pt x="900" y="171"/>
                    <a:pt x="900" y="176"/>
                    <a:pt x="898" y="176"/>
                  </a:cubicBezTo>
                  <a:cubicBezTo>
                    <a:pt x="896" y="176"/>
                    <a:pt x="895" y="181"/>
                    <a:pt x="893" y="182"/>
                  </a:cubicBezTo>
                  <a:cubicBezTo>
                    <a:pt x="891" y="184"/>
                    <a:pt x="890" y="181"/>
                    <a:pt x="888" y="181"/>
                  </a:cubicBezTo>
                  <a:cubicBezTo>
                    <a:pt x="885" y="181"/>
                    <a:pt x="876" y="172"/>
                    <a:pt x="876" y="170"/>
                  </a:cubicBezTo>
                  <a:cubicBezTo>
                    <a:pt x="875" y="167"/>
                    <a:pt x="870" y="163"/>
                    <a:pt x="868" y="162"/>
                  </a:cubicBezTo>
                  <a:cubicBezTo>
                    <a:pt x="867" y="161"/>
                    <a:pt x="870" y="160"/>
                    <a:pt x="872" y="162"/>
                  </a:cubicBezTo>
                  <a:cubicBezTo>
                    <a:pt x="873" y="163"/>
                    <a:pt x="876" y="163"/>
                    <a:pt x="877" y="162"/>
                  </a:cubicBezTo>
                  <a:cubicBezTo>
                    <a:pt x="879" y="162"/>
                    <a:pt x="879" y="157"/>
                    <a:pt x="876" y="157"/>
                  </a:cubicBezTo>
                  <a:cubicBezTo>
                    <a:pt x="873" y="157"/>
                    <a:pt x="874" y="154"/>
                    <a:pt x="875" y="154"/>
                  </a:cubicBezTo>
                  <a:cubicBezTo>
                    <a:pt x="877" y="153"/>
                    <a:pt x="872" y="149"/>
                    <a:pt x="874" y="148"/>
                  </a:cubicBezTo>
                  <a:cubicBezTo>
                    <a:pt x="876" y="148"/>
                    <a:pt x="875" y="146"/>
                    <a:pt x="872" y="145"/>
                  </a:cubicBezTo>
                  <a:cubicBezTo>
                    <a:pt x="870" y="145"/>
                    <a:pt x="867" y="143"/>
                    <a:pt x="867" y="142"/>
                  </a:cubicBezTo>
                  <a:cubicBezTo>
                    <a:pt x="867" y="140"/>
                    <a:pt x="856" y="140"/>
                    <a:pt x="856" y="142"/>
                  </a:cubicBezTo>
                  <a:cubicBezTo>
                    <a:pt x="857" y="144"/>
                    <a:pt x="852" y="143"/>
                    <a:pt x="853" y="141"/>
                  </a:cubicBezTo>
                  <a:cubicBezTo>
                    <a:pt x="854" y="140"/>
                    <a:pt x="849" y="140"/>
                    <a:pt x="844" y="139"/>
                  </a:cubicBezTo>
                  <a:cubicBezTo>
                    <a:pt x="839" y="137"/>
                    <a:pt x="839" y="134"/>
                    <a:pt x="837" y="134"/>
                  </a:cubicBezTo>
                  <a:cubicBezTo>
                    <a:pt x="835" y="133"/>
                    <a:pt x="836" y="139"/>
                    <a:pt x="833" y="137"/>
                  </a:cubicBezTo>
                  <a:cubicBezTo>
                    <a:pt x="830" y="136"/>
                    <a:pt x="828" y="139"/>
                    <a:pt x="829" y="142"/>
                  </a:cubicBezTo>
                  <a:cubicBezTo>
                    <a:pt x="830" y="145"/>
                    <a:pt x="829" y="145"/>
                    <a:pt x="829" y="148"/>
                  </a:cubicBezTo>
                  <a:cubicBezTo>
                    <a:pt x="829" y="150"/>
                    <a:pt x="827" y="149"/>
                    <a:pt x="824" y="148"/>
                  </a:cubicBezTo>
                  <a:cubicBezTo>
                    <a:pt x="821" y="147"/>
                    <a:pt x="821" y="151"/>
                    <a:pt x="814" y="149"/>
                  </a:cubicBezTo>
                  <a:cubicBezTo>
                    <a:pt x="808" y="147"/>
                    <a:pt x="805" y="149"/>
                    <a:pt x="804" y="147"/>
                  </a:cubicBezTo>
                  <a:cubicBezTo>
                    <a:pt x="802" y="145"/>
                    <a:pt x="800" y="145"/>
                    <a:pt x="800" y="146"/>
                  </a:cubicBezTo>
                  <a:cubicBezTo>
                    <a:pt x="800" y="148"/>
                    <a:pt x="790" y="147"/>
                    <a:pt x="789" y="145"/>
                  </a:cubicBezTo>
                  <a:cubicBezTo>
                    <a:pt x="788" y="142"/>
                    <a:pt x="791" y="142"/>
                    <a:pt x="792" y="141"/>
                  </a:cubicBezTo>
                  <a:cubicBezTo>
                    <a:pt x="794" y="140"/>
                    <a:pt x="790" y="139"/>
                    <a:pt x="785" y="140"/>
                  </a:cubicBezTo>
                  <a:cubicBezTo>
                    <a:pt x="779" y="140"/>
                    <a:pt x="776" y="137"/>
                    <a:pt x="770" y="137"/>
                  </a:cubicBezTo>
                  <a:cubicBezTo>
                    <a:pt x="764" y="138"/>
                    <a:pt x="752" y="139"/>
                    <a:pt x="750" y="140"/>
                  </a:cubicBezTo>
                  <a:cubicBezTo>
                    <a:pt x="748" y="141"/>
                    <a:pt x="751" y="144"/>
                    <a:pt x="749" y="144"/>
                  </a:cubicBezTo>
                  <a:cubicBezTo>
                    <a:pt x="746" y="144"/>
                    <a:pt x="748" y="139"/>
                    <a:pt x="747" y="136"/>
                  </a:cubicBezTo>
                  <a:cubicBezTo>
                    <a:pt x="747" y="134"/>
                    <a:pt x="743" y="133"/>
                    <a:pt x="743" y="135"/>
                  </a:cubicBezTo>
                  <a:cubicBezTo>
                    <a:pt x="744" y="137"/>
                    <a:pt x="737" y="138"/>
                    <a:pt x="735" y="137"/>
                  </a:cubicBezTo>
                  <a:cubicBezTo>
                    <a:pt x="733" y="135"/>
                    <a:pt x="730" y="133"/>
                    <a:pt x="726" y="132"/>
                  </a:cubicBezTo>
                  <a:cubicBezTo>
                    <a:pt x="721" y="131"/>
                    <a:pt x="715" y="136"/>
                    <a:pt x="717" y="137"/>
                  </a:cubicBezTo>
                  <a:cubicBezTo>
                    <a:pt x="718" y="139"/>
                    <a:pt x="721" y="137"/>
                    <a:pt x="722" y="138"/>
                  </a:cubicBezTo>
                  <a:cubicBezTo>
                    <a:pt x="722" y="140"/>
                    <a:pt x="712" y="140"/>
                    <a:pt x="712" y="141"/>
                  </a:cubicBezTo>
                  <a:cubicBezTo>
                    <a:pt x="712" y="143"/>
                    <a:pt x="702" y="145"/>
                    <a:pt x="699" y="146"/>
                  </a:cubicBezTo>
                  <a:cubicBezTo>
                    <a:pt x="692" y="147"/>
                    <a:pt x="690" y="147"/>
                    <a:pt x="686" y="150"/>
                  </a:cubicBezTo>
                  <a:cubicBezTo>
                    <a:pt x="683" y="153"/>
                    <a:pt x="685" y="147"/>
                    <a:pt x="688" y="144"/>
                  </a:cubicBezTo>
                  <a:cubicBezTo>
                    <a:pt x="691" y="141"/>
                    <a:pt x="694" y="142"/>
                    <a:pt x="696" y="140"/>
                  </a:cubicBezTo>
                  <a:cubicBezTo>
                    <a:pt x="697" y="138"/>
                    <a:pt x="700" y="138"/>
                    <a:pt x="705" y="137"/>
                  </a:cubicBezTo>
                  <a:cubicBezTo>
                    <a:pt x="709" y="137"/>
                    <a:pt x="709" y="134"/>
                    <a:pt x="711" y="133"/>
                  </a:cubicBezTo>
                  <a:cubicBezTo>
                    <a:pt x="713" y="132"/>
                    <a:pt x="718" y="130"/>
                    <a:pt x="719" y="128"/>
                  </a:cubicBezTo>
                  <a:cubicBezTo>
                    <a:pt x="720" y="126"/>
                    <a:pt x="731" y="122"/>
                    <a:pt x="733" y="122"/>
                  </a:cubicBezTo>
                  <a:cubicBezTo>
                    <a:pt x="735" y="123"/>
                    <a:pt x="736" y="118"/>
                    <a:pt x="737" y="118"/>
                  </a:cubicBezTo>
                  <a:cubicBezTo>
                    <a:pt x="738" y="118"/>
                    <a:pt x="744" y="115"/>
                    <a:pt x="747" y="114"/>
                  </a:cubicBezTo>
                  <a:cubicBezTo>
                    <a:pt x="749" y="113"/>
                    <a:pt x="750" y="111"/>
                    <a:pt x="750" y="109"/>
                  </a:cubicBezTo>
                  <a:cubicBezTo>
                    <a:pt x="750" y="108"/>
                    <a:pt x="747" y="108"/>
                    <a:pt x="747" y="107"/>
                  </a:cubicBezTo>
                  <a:cubicBezTo>
                    <a:pt x="746" y="105"/>
                    <a:pt x="748" y="106"/>
                    <a:pt x="751" y="105"/>
                  </a:cubicBezTo>
                  <a:cubicBezTo>
                    <a:pt x="753" y="104"/>
                    <a:pt x="751" y="101"/>
                    <a:pt x="749" y="102"/>
                  </a:cubicBezTo>
                  <a:cubicBezTo>
                    <a:pt x="747" y="102"/>
                    <a:pt x="750" y="100"/>
                    <a:pt x="748" y="98"/>
                  </a:cubicBezTo>
                  <a:cubicBezTo>
                    <a:pt x="746" y="96"/>
                    <a:pt x="743" y="99"/>
                    <a:pt x="743" y="97"/>
                  </a:cubicBezTo>
                  <a:cubicBezTo>
                    <a:pt x="743" y="94"/>
                    <a:pt x="743" y="92"/>
                    <a:pt x="741" y="90"/>
                  </a:cubicBezTo>
                  <a:cubicBezTo>
                    <a:pt x="740" y="89"/>
                    <a:pt x="737" y="93"/>
                    <a:pt x="734" y="90"/>
                  </a:cubicBezTo>
                  <a:cubicBezTo>
                    <a:pt x="731" y="88"/>
                    <a:pt x="723" y="87"/>
                    <a:pt x="723" y="88"/>
                  </a:cubicBezTo>
                  <a:cubicBezTo>
                    <a:pt x="723" y="89"/>
                    <a:pt x="718" y="86"/>
                    <a:pt x="718" y="87"/>
                  </a:cubicBezTo>
                  <a:cubicBezTo>
                    <a:pt x="717" y="88"/>
                    <a:pt x="710" y="88"/>
                    <a:pt x="708" y="87"/>
                  </a:cubicBezTo>
                  <a:cubicBezTo>
                    <a:pt x="706" y="87"/>
                    <a:pt x="703" y="88"/>
                    <a:pt x="702" y="90"/>
                  </a:cubicBezTo>
                  <a:cubicBezTo>
                    <a:pt x="702" y="93"/>
                    <a:pt x="694" y="92"/>
                    <a:pt x="692" y="91"/>
                  </a:cubicBezTo>
                  <a:cubicBezTo>
                    <a:pt x="691" y="91"/>
                    <a:pt x="698" y="85"/>
                    <a:pt x="698" y="84"/>
                  </a:cubicBezTo>
                  <a:cubicBezTo>
                    <a:pt x="698" y="83"/>
                    <a:pt x="686" y="84"/>
                    <a:pt x="685" y="83"/>
                  </a:cubicBezTo>
                  <a:cubicBezTo>
                    <a:pt x="684" y="82"/>
                    <a:pt x="678" y="81"/>
                    <a:pt x="675" y="81"/>
                  </a:cubicBezTo>
                  <a:cubicBezTo>
                    <a:pt x="673" y="82"/>
                    <a:pt x="675" y="81"/>
                    <a:pt x="678" y="81"/>
                  </a:cubicBezTo>
                  <a:cubicBezTo>
                    <a:pt x="680" y="80"/>
                    <a:pt x="683" y="78"/>
                    <a:pt x="685" y="78"/>
                  </a:cubicBezTo>
                  <a:cubicBezTo>
                    <a:pt x="688" y="77"/>
                    <a:pt x="687" y="76"/>
                    <a:pt x="686" y="75"/>
                  </a:cubicBezTo>
                  <a:cubicBezTo>
                    <a:pt x="685" y="73"/>
                    <a:pt x="682" y="74"/>
                    <a:pt x="679" y="73"/>
                  </a:cubicBezTo>
                  <a:cubicBezTo>
                    <a:pt x="677" y="72"/>
                    <a:pt x="673" y="71"/>
                    <a:pt x="671" y="71"/>
                  </a:cubicBezTo>
                  <a:cubicBezTo>
                    <a:pt x="669" y="71"/>
                    <a:pt x="666" y="72"/>
                    <a:pt x="660" y="73"/>
                  </a:cubicBezTo>
                  <a:cubicBezTo>
                    <a:pt x="655" y="74"/>
                    <a:pt x="654" y="78"/>
                    <a:pt x="652" y="80"/>
                  </a:cubicBezTo>
                  <a:cubicBezTo>
                    <a:pt x="649" y="81"/>
                    <a:pt x="644" y="86"/>
                    <a:pt x="646" y="87"/>
                  </a:cubicBezTo>
                  <a:cubicBezTo>
                    <a:pt x="648" y="87"/>
                    <a:pt x="647" y="89"/>
                    <a:pt x="648" y="90"/>
                  </a:cubicBezTo>
                  <a:cubicBezTo>
                    <a:pt x="648" y="92"/>
                    <a:pt x="646" y="92"/>
                    <a:pt x="643" y="92"/>
                  </a:cubicBezTo>
                  <a:cubicBezTo>
                    <a:pt x="640" y="91"/>
                    <a:pt x="631" y="91"/>
                    <a:pt x="631" y="93"/>
                  </a:cubicBezTo>
                  <a:cubicBezTo>
                    <a:pt x="631" y="95"/>
                    <a:pt x="636" y="96"/>
                    <a:pt x="636" y="97"/>
                  </a:cubicBezTo>
                  <a:cubicBezTo>
                    <a:pt x="636" y="98"/>
                    <a:pt x="632" y="97"/>
                    <a:pt x="630" y="96"/>
                  </a:cubicBezTo>
                  <a:cubicBezTo>
                    <a:pt x="628" y="95"/>
                    <a:pt x="624" y="96"/>
                    <a:pt x="623" y="98"/>
                  </a:cubicBezTo>
                  <a:cubicBezTo>
                    <a:pt x="622" y="100"/>
                    <a:pt x="619" y="99"/>
                    <a:pt x="618" y="99"/>
                  </a:cubicBezTo>
                  <a:cubicBezTo>
                    <a:pt x="617" y="98"/>
                    <a:pt x="614" y="100"/>
                    <a:pt x="613" y="99"/>
                  </a:cubicBezTo>
                  <a:cubicBezTo>
                    <a:pt x="611" y="98"/>
                    <a:pt x="616" y="96"/>
                    <a:pt x="615" y="95"/>
                  </a:cubicBezTo>
                  <a:cubicBezTo>
                    <a:pt x="614" y="93"/>
                    <a:pt x="608" y="94"/>
                    <a:pt x="607" y="97"/>
                  </a:cubicBezTo>
                  <a:cubicBezTo>
                    <a:pt x="607" y="99"/>
                    <a:pt x="603" y="95"/>
                    <a:pt x="602" y="96"/>
                  </a:cubicBezTo>
                  <a:cubicBezTo>
                    <a:pt x="601" y="96"/>
                    <a:pt x="599" y="97"/>
                    <a:pt x="597" y="98"/>
                  </a:cubicBezTo>
                  <a:cubicBezTo>
                    <a:pt x="594" y="99"/>
                    <a:pt x="590" y="97"/>
                    <a:pt x="589" y="99"/>
                  </a:cubicBezTo>
                  <a:cubicBezTo>
                    <a:pt x="588" y="101"/>
                    <a:pt x="594" y="102"/>
                    <a:pt x="594" y="102"/>
                  </a:cubicBezTo>
                  <a:cubicBezTo>
                    <a:pt x="594" y="103"/>
                    <a:pt x="581" y="103"/>
                    <a:pt x="580" y="104"/>
                  </a:cubicBezTo>
                  <a:cubicBezTo>
                    <a:pt x="580" y="106"/>
                    <a:pt x="576" y="106"/>
                    <a:pt x="570" y="106"/>
                  </a:cubicBezTo>
                  <a:cubicBezTo>
                    <a:pt x="565" y="106"/>
                    <a:pt x="567" y="109"/>
                    <a:pt x="563" y="109"/>
                  </a:cubicBezTo>
                  <a:cubicBezTo>
                    <a:pt x="559" y="110"/>
                    <a:pt x="557" y="110"/>
                    <a:pt x="555" y="113"/>
                  </a:cubicBezTo>
                  <a:cubicBezTo>
                    <a:pt x="554" y="115"/>
                    <a:pt x="550" y="115"/>
                    <a:pt x="549" y="113"/>
                  </a:cubicBezTo>
                  <a:cubicBezTo>
                    <a:pt x="548" y="112"/>
                    <a:pt x="544" y="114"/>
                    <a:pt x="546" y="114"/>
                  </a:cubicBezTo>
                  <a:cubicBezTo>
                    <a:pt x="548" y="115"/>
                    <a:pt x="546" y="117"/>
                    <a:pt x="545" y="116"/>
                  </a:cubicBezTo>
                  <a:cubicBezTo>
                    <a:pt x="543" y="116"/>
                    <a:pt x="540" y="119"/>
                    <a:pt x="542" y="118"/>
                  </a:cubicBezTo>
                  <a:cubicBezTo>
                    <a:pt x="544" y="118"/>
                    <a:pt x="545" y="120"/>
                    <a:pt x="544" y="121"/>
                  </a:cubicBezTo>
                  <a:cubicBezTo>
                    <a:pt x="543" y="123"/>
                    <a:pt x="538" y="120"/>
                    <a:pt x="537" y="121"/>
                  </a:cubicBezTo>
                  <a:cubicBezTo>
                    <a:pt x="536" y="122"/>
                    <a:pt x="539" y="124"/>
                    <a:pt x="541" y="123"/>
                  </a:cubicBezTo>
                  <a:cubicBezTo>
                    <a:pt x="543" y="123"/>
                    <a:pt x="545" y="125"/>
                    <a:pt x="545" y="126"/>
                  </a:cubicBezTo>
                  <a:cubicBezTo>
                    <a:pt x="545" y="128"/>
                    <a:pt x="540" y="125"/>
                    <a:pt x="539" y="126"/>
                  </a:cubicBezTo>
                  <a:cubicBezTo>
                    <a:pt x="538" y="128"/>
                    <a:pt x="540" y="128"/>
                    <a:pt x="542" y="129"/>
                  </a:cubicBezTo>
                  <a:cubicBezTo>
                    <a:pt x="544" y="129"/>
                    <a:pt x="543" y="130"/>
                    <a:pt x="545" y="131"/>
                  </a:cubicBezTo>
                  <a:cubicBezTo>
                    <a:pt x="545" y="132"/>
                    <a:pt x="545" y="132"/>
                    <a:pt x="545" y="132"/>
                  </a:cubicBezTo>
                  <a:cubicBezTo>
                    <a:pt x="546" y="133"/>
                    <a:pt x="544" y="134"/>
                    <a:pt x="544" y="135"/>
                  </a:cubicBezTo>
                  <a:cubicBezTo>
                    <a:pt x="544" y="137"/>
                    <a:pt x="542" y="137"/>
                    <a:pt x="542" y="136"/>
                  </a:cubicBezTo>
                  <a:cubicBezTo>
                    <a:pt x="542" y="135"/>
                    <a:pt x="536" y="134"/>
                    <a:pt x="534" y="136"/>
                  </a:cubicBezTo>
                  <a:cubicBezTo>
                    <a:pt x="533" y="137"/>
                    <a:pt x="532" y="138"/>
                    <a:pt x="530" y="137"/>
                  </a:cubicBezTo>
                  <a:cubicBezTo>
                    <a:pt x="529" y="135"/>
                    <a:pt x="524" y="137"/>
                    <a:pt x="519" y="137"/>
                  </a:cubicBezTo>
                  <a:cubicBezTo>
                    <a:pt x="513" y="138"/>
                    <a:pt x="501" y="138"/>
                    <a:pt x="498" y="139"/>
                  </a:cubicBezTo>
                  <a:cubicBezTo>
                    <a:pt x="495" y="140"/>
                    <a:pt x="492" y="144"/>
                    <a:pt x="495" y="147"/>
                  </a:cubicBezTo>
                  <a:cubicBezTo>
                    <a:pt x="498" y="150"/>
                    <a:pt x="495" y="151"/>
                    <a:pt x="495" y="153"/>
                  </a:cubicBezTo>
                  <a:cubicBezTo>
                    <a:pt x="495" y="155"/>
                    <a:pt x="502" y="158"/>
                    <a:pt x="506" y="159"/>
                  </a:cubicBezTo>
                  <a:cubicBezTo>
                    <a:pt x="510" y="159"/>
                    <a:pt x="513" y="164"/>
                    <a:pt x="511" y="167"/>
                  </a:cubicBezTo>
                  <a:cubicBezTo>
                    <a:pt x="508" y="169"/>
                    <a:pt x="502" y="166"/>
                    <a:pt x="497" y="162"/>
                  </a:cubicBezTo>
                  <a:cubicBezTo>
                    <a:pt x="492" y="159"/>
                    <a:pt x="482" y="157"/>
                    <a:pt x="479" y="157"/>
                  </a:cubicBezTo>
                  <a:cubicBezTo>
                    <a:pt x="475" y="158"/>
                    <a:pt x="477" y="154"/>
                    <a:pt x="473" y="154"/>
                  </a:cubicBezTo>
                  <a:cubicBezTo>
                    <a:pt x="468" y="155"/>
                    <a:pt x="465" y="159"/>
                    <a:pt x="468" y="159"/>
                  </a:cubicBezTo>
                  <a:cubicBezTo>
                    <a:pt x="471" y="159"/>
                    <a:pt x="472" y="158"/>
                    <a:pt x="471" y="160"/>
                  </a:cubicBezTo>
                  <a:cubicBezTo>
                    <a:pt x="469" y="161"/>
                    <a:pt x="472" y="161"/>
                    <a:pt x="475" y="162"/>
                  </a:cubicBezTo>
                  <a:cubicBezTo>
                    <a:pt x="479" y="164"/>
                    <a:pt x="472" y="166"/>
                    <a:pt x="469" y="164"/>
                  </a:cubicBezTo>
                  <a:cubicBezTo>
                    <a:pt x="465" y="161"/>
                    <a:pt x="461" y="163"/>
                    <a:pt x="460" y="165"/>
                  </a:cubicBezTo>
                  <a:cubicBezTo>
                    <a:pt x="459" y="167"/>
                    <a:pt x="464" y="173"/>
                    <a:pt x="471" y="174"/>
                  </a:cubicBezTo>
                  <a:cubicBezTo>
                    <a:pt x="477" y="175"/>
                    <a:pt x="475" y="177"/>
                    <a:pt x="478" y="178"/>
                  </a:cubicBezTo>
                  <a:cubicBezTo>
                    <a:pt x="481" y="179"/>
                    <a:pt x="479" y="180"/>
                    <a:pt x="477" y="180"/>
                  </a:cubicBezTo>
                  <a:cubicBezTo>
                    <a:pt x="475" y="180"/>
                    <a:pt x="471" y="177"/>
                    <a:pt x="467" y="175"/>
                  </a:cubicBezTo>
                  <a:cubicBezTo>
                    <a:pt x="464" y="174"/>
                    <a:pt x="456" y="176"/>
                    <a:pt x="454" y="174"/>
                  </a:cubicBezTo>
                  <a:cubicBezTo>
                    <a:pt x="452" y="172"/>
                    <a:pt x="455" y="170"/>
                    <a:pt x="453" y="169"/>
                  </a:cubicBezTo>
                  <a:cubicBezTo>
                    <a:pt x="452" y="167"/>
                    <a:pt x="453" y="164"/>
                    <a:pt x="455" y="161"/>
                  </a:cubicBezTo>
                  <a:cubicBezTo>
                    <a:pt x="457" y="158"/>
                    <a:pt x="455" y="152"/>
                    <a:pt x="452" y="151"/>
                  </a:cubicBezTo>
                  <a:cubicBezTo>
                    <a:pt x="449" y="150"/>
                    <a:pt x="449" y="153"/>
                    <a:pt x="450" y="154"/>
                  </a:cubicBezTo>
                  <a:cubicBezTo>
                    <a:pt x="450" y="155"/>
                    <a:pt x="450" y="160"/>
                    <a:pt x="448" y="163"/>
                  </a:cubicBezTo>
                  <a:cubicBezTo>
                    <a:pt x="445" y="166"/>
                    <a:pt x="438" y="166"/>
                    <a:pt x="438" y="168"/>
                  </a:cubicBezTo>
                  <a:cubicBezTo>
                    <a:pt x="438" y="170"/>
                    <a:pt x="433" y="171"/>
                    <a:pt x="435" y="173"/>
                  </a:cubicBezTo>
                  <a:cubicBezTo>
                    <a:pt x="436" y="174"/>
                    <a:pt x="443" y="181"/>
                    <a:pt x="444" y="184"/>
                  </a:cubicBezTo>
                  <a:cubicBezTo>
                    <a:pt x="445" y="186"/>
                    <a:pt x="438" y="193"/>
                    <a:pt x="439" y="197"/>
                  </a:cubicBezTo>
                  <a:cubicBezTo>
                    <a:pt x="440" y="201"/>
                    <a:pt x="438" y="203"/>
                    <a:pt x="440" y="205"/>
                  </a:cubicBezTo>
                  <a:cubicBezTo>
                    <a:pt x="441" y="207"/>
                    <a:pt x="444" y="205"/>
                    <a:pt x="446" y="206"/>
                  </a:cubicBezTo>
                  <a:cubicBezTo>
                    <a:pt x="448" y="207"/>
                    <a:pt x="451" y="205"/>
                    <a:pt x="455" y="204"/>
                  </a:cubicBezTo>
                  <a:cubicBezTo>
                    <a:pt x="460" y="203"/>
                    <a:pt x="468" y="208"/>
                    <a:pt x="471" y="210"/>
                  </a:cubicBezTo>
                  <a:cubicBezTo>
                    <a:pt x="474" y="211"/>
                    <a:pt x="472" y="213"/>
                    <a:pt x="474" y="216"/>
                  </a:cubicBezTo>
                  <a:cubicBezTo>
                    <a:pt x="475" y="218"/>
                    <a:pt x="470" y="218"/>
                    <a:pt x="470" y="222"/>
                  </a:cubicBezTo>
                  <a:cubicBezTo>
                    <a:pt x="470" y="225"/>
                    <a:pt x="479" y="227"/>
                    <a:pt x="479" y="228"/>
                  </a:cubicBezTo>
                  <a:cubicBezTo>
                    <a:pt x="480" y="229"/>
                    <a:pt x="473" y="228"/>
                    <a:pt x="470" y="227"/>
                  </a:cubicBezTo>
                  <a:cubicBezTo>
                    <a:pt x="467" y="226"/>
                    <a:pt x="467" y="223"/>
                    <a:pt x="466" y="222"/>
                  </a:cubicBezTo>
                  <a:cubicBezTo>
                    <a:pt x="466" y="221"/>
                    <a:pt x="468" y="218"/>
                    <a:pt x="468" y="216"/>
                  </a:cubicBezTo>
                  <a:cubicBezTo>
                    <a:pt x="469" y="214"/>
                    <a:pt x="465" y="213"/>
                    <a:pt x="464" y="211"/>
                  </a:cubicBezTo>
                  <a:cubicBezTo>
                    <a:pt x="463" y="210"/>
                    <a:pt x="461" y="207"/>
                    <a:pt x="459" y="208"/>
                  </a:cubicBezTo>
                  <a:cubicBezTo>
                    <a:pt x="457" y="208"/>
                    <a:pt x="449" y="209"/>
                    <a:pt x="447" y="211"/>
                  </a:cubicBezTo>
                  <a:cubicBezTo>
                    <a:pt x="445" y="213"/>
                    <a:pt x="447" y="219"/>
                    <a:pt x="449" y="222"/>
                  </a:cubicBezTo>
                  <a:cubicBezTo>
                    <a:pt x="450" y="225"/>
                    <a:pt x="442" y="229"/>
                    <a:pt x="442" y="232"/>
                  </a:cubicBezTo>
                  <a:cubicBezTo>
                    <a:pt x="442" y="234"/>
                    <a:pt x="439" y="235"/>
                    <a:pt x="436" y="237"/>
                  </a:cubicBezTo>
                  <a:cubicBezTo>
                    <a:pt x="432" y="239"/>
                    <a:pt x="428" y="240"/>
                    <a:pt x="428" y="244"/>
                  </a:cubicBezTo>
                  <a:cubicBezTo>
                    <a:pt x="429" y="247"/>
                    <a:pt x="424" y="245"/>
                    <a:pt x="421" y="244"/>
                  </a:cubicBezTo>
                  <a:cubicBezTo>
                    <a:pt x="419" y="242"/>
                    <a:pt x="416" y="244"/>
                    <a:pt x="412" y="244"/>
                  </a:cubicBezTo>
                  <a:cubicBezTo>
                    <a:pt x="408" y="244"/>
                    <a:pt x="408" y="241"/>
                    <a:pt x="406" y="242"/>
                  </a:cubicBezTo>
                  <a:cubicBezTo>
                    <a:pt x="403" y="243"/>
                    <a:pt x="401" y="241"/>
                    <a:pt x="402" y="239"/>
                  </a:cubicBezTo>
                  <a:cubicBezTo>
                    <a:pt x="402" y="237"/>
                    <a:pt x="406" y="238"/>
                    <a:pt x="406" y="240"/>
                  </a:cubicBezTo>
                  <a:cubicBezTo>
                    <a:pt x="406" y="241"/>
                    <a:pt x="408" y="241"/>
                    <a:pt x="411" y="239"/>
                  </a:cubicBezTo>
                  <a:cubicBezTo>
                    <a:pt x="413" y="238"/>
                    <a:pt x="412" y="241"/>
                    <a:pt x="415" y="241"/>
                  </a:cubicBezTo>
                  <a:cubicBezTo>
                    <a:pt x="419" y="242"/>
                    <a:pt x="417" y="240"/>
                    <a:pt x="419" y="240"/>
                  </a:cubicBezTo>
                  <a:cubicBezTo>
                    <a:pt x="422" y="240"/>
                    <a:pt x="422" y="239"/>
                    <a:pt x="421" y="238"/>
                  </a:cubicBezTo>
                  <a:cubicBezTo>
                    <a:pt x="420" y="237"/>
                    <a:pt x="423" y="236"/>
                    <a:pt x="425" y="235"/>
                  </a:cubicBezTo>
                  <a:cubicBezTo>
                    <a:pt x="427" y="234"/>
                    <a:pt x="426" y="231"/>
                    <a:pt x="427" y="231"/>
                  </a:cubicBezTo>
                  <a:cubicBezTo>
                    <a:pt x="429" y="230"/>
                    <a:pt x="428" y="228"/>
                    <a:pt x="429" y="228"/>
                  </a:cubicBezTo>
                  <a:cubicBezTo>
                    <a:pt x="431" y="228"/>
                    <a:pt x="432" y="225"/>
                    <a:pt x="433" y="225"/>
                  </a:cubicBezTo>
                  <a:cubicBezTo>
                    <a:pt x="435" y="225"/>
                    <a:pt x="436" y="223"/>
                    <a:pt x="435" y="222"/>
                  </a:cubicBezTo>
                  <a:cubicBezTo>
                    <a:pt x="434" y="220"/>
                    <a:pt x="435" y="217"/>
                    <a:pt x="437" y="216"/>
                  </a:cubicBezTo>
                  <a:cubicBezTo>
                    <a:pt x="438" y="216"/>
                    <a:pt x="439" y="214"/>
                    <a:pt x="437" y="213"/>
                  </a:cubicBezTo>
                  <a:cubicBezTo>
                    <a:pt x="436" y="212"/>
                    <a:pt x="431" y="209"/>
                    <a:pt x="431" y="206"/>
                  </a:cubicBezTo>
                  <a:cubicBezTo>
                    <a:pt x="431" y="204"/>
                    <a:pt x="430" y="200"/>
                    <a:pt x="431" y="198"/>
                  </a:cubicBezTo>
                  <a:cubicBezTo>
                    <a:pt x="431" y="196"/>
                    <a:pt x="431" y="193"/>
                    <a:pt x="431" y="191"/>
                  </a:cubicBezTo>
                  <a:cubicBezTo>
                    <a:pt x="430" y="188"/>
                    <a:pt x="432" y="186"/>
                    <a:pt x="433" y="182"/>
                  </a:cubicBezTo>
                  <a:cubicBezTo>
                    <a:pt x="433" y="178"/>
                    <a:pt x="428" y="174"/>
                    <a:pt x="426" y="173"/>
                  </a:cubicBezTo>
                  <a:cubicBezTo>
                    <a:pt x="424" y="172"/>
                    <a:pt x="425" y="170"/>
                    <a:pt x="429" y="167"/>
                  </a:cubicBezTo>
                  <a:cubicBezTo>
                    <a:pt x="432" y="164"/>
                    <a:pt x="432" y="155"/>
                    <a:pt x="432" y="153"/>
                  </a:cubicBezTo>
                  <a:cubicBezTo>
                    <a:pt x="432" y="151"/>
                    <a:pt x="425" y="150"/>
                    <a:pt x="422" y="150"/>
                  </a:cubicBezTo>
                  <a:cubicBezTo>
                    <a:pt x="419" y="150"/>
                    <a:pt x="409" y="150"/>
                    <a:pt x="407" y="149"/>
                  </a:cubicBezTo>
                  <a:cubicBezTo>
                    <a:pt x="404" y="149"/>
                    <a:pt x="403" y="151"/>
                    <a:pt x="402" y="154"/>
                  </a:cubicBezTo>
                  <a:cubicBezTo>
                    <a:pt x="401" y="156"/>
                    <a:pt x="398" y="160"/>
                    <a:pt x="397" y="165"/>
                  </a:cubicBezTo>
                  <a:cubicBezTo>
                    <a:pt x="395" y="170"/>
                    <a:pt x="389" y="172"/>
                    <a:pt x="386" y="173"/>
                  </a:cubicBezTo>
                  <a:cubicBezTo>
                    <a:pt x="383" y="174"/>
                    <a:pt x="382" y="178"/>
                    <a:pt x="383" y="180"/>
                  </a:cubicBezTo>
                  <a:cubicBezTo>
                    <a:pt x="384" y="182"/>
                    <a:pt x="386" y="181"/>
                    <a:pt x="387" y="181"/>
                  </a:cubicBezTo>
                  <a:cubicBezTo>
                    <a:pt x="389" y="182"/>
                    <a:pt x="387" y="187"/>
                    <a:pt x="386" y="188"/>
                  </a:cubicBezTo>
                  <a:cubicBezTo>
                    <a:pt x="386" y="188"/>
                    <a:pt x="388" y="190"/>
                    <a:pt x="386" y="192"/>
                  </a:cubicBezTo>
                  <a:cubicBezTo>
                    <a:pt x="384" y="193"/>
                    <a:pt x="382" y="196"/>
                    <a:pt x="383" y="197"/>
                  </a:cubicBezTo>
                  <a:cubicBezTo>
                    <a:pt x="384" y="198"/>
                    <a:pt x="390" y="199"/>
                    <a:pt x="393" y="201"/>
                  </a:cubicBezTo>
                  <a:cubicBezTo>
                    <a:pt x="395" y="202"/>
                    <a:pt x="394" y="205"/>
                    <a:pt x="396" y="207"/>
                  </a:cubicBezTo>
                  <a:cubicBezTo>
                    <a:pt x="398" y="210"/>
                    <a:pt x="400" y="208"/>
                    <a:pt x="401" y="210"/>
                  </a:cubicBezTo>
                  <a:cubicBezTo>
                    <a:pt x="402" y="211"/>
                    <a:pt x="398" y="217"/>
                    <a:pt x="396" y="218"/>
                  </a:cubicBezTo>
                  <a:cubicBezTo>
                    <a:pt x="394" y="218"/>
                    <a:pt x="388" y="211"/>
                    <a:pt x="386" y="210"/>
                  </a:cubicBezTo>
                  <a:cubicBezTo>
                    <a:pt x="384" y="208"/>
                    <a:pt x="377" y="206"/>
                    <a:pt x="373" y="204"/>
                  </a:cubicBezTo>
                  <a:cubicBezTo>
                    <a:pt x="370" y="202"/>
                    <a:pt x="367" y="203"/>
                    <a:pt x="363" y="200"/>
                  </a:cubicBezTo>
                  <a:cubicBezTo>
                    <a:pt x="359" y="197"/>
                    <a:pt x="355" y="196"/>
                    <a:pt x="348" y="196"/>
                  </a:cubicBezTo>
                  <a:cubicBezTo>
                    <a:pt x="340" y="196"/>
                    <a:pt x="336" y="194"/>
                    <a:pt x="333" y="195"/>
                  </a:cubicBezTo>
                  <a:cubicBezTo>
                    <a:pt x="331" y="195"/>
                    <a:pt x="332" y="192"/>
                    <a:pt x="327" y="190"/>
                  </a:cubicBezTo>
                  <a:cubicBezTo>
                    <a:pt x="323" y="188"/>
                    <a:pt x="320" y="186"/>
                    <a:pt x="317" y="187"/>
                  </a:cubicBezTo>
                  <a:cubicBezTo>
                    <a:pt x="315" y="188"/>
                    <a:pt x="316" y="193"/>
                    <a:pt x="320" y="194"/>
                  </a:cubicBezTo>
                  <a:cubicBezTo>
                    <a:pt x="324" y="194"/>
                    <a:pt x="322" y="196"/>
                    <a:pt x="326" y="196"/>
                  </a:cubicBezTo>
                  <a:cubicBezTo>
                    <a:pt x="330" y="196"/>
                    <a:pt x="331" y="197"/>
                    <a:pt x="331" y="200"/>
                  </a:cubicBezTo>
                  <a:cubicBezTo>
                    <a:pt x="331" y="202"/>
                    <a:pt x="333" y="205"/>
                    <a:pt x="334" y="206"/>
                  </a:cubicBezTo>
                  <a:cubicBezTo>
                    <a:pt x="336" y="208"/>
                    <a:pt x="335" y="211"/>
                    <a:pt x="332" y="211"/>
                  </a:cubicBezTo>
                  <a:cubicBezTo>
                    <a:pt x="329" y="211"/>
                    <a:pt x="325" y="211"/>
                    <a:pt x="326" y="214"/>
                  </a:cubicBezTo>
                  <a:cubicBezTo>
                    <a:pt x="328" y="216"/>
                    <a:pt x="326" y="216"/>
                    <a:pt x="322" y="215"/>
                  </a:cubicBezTo>
                  <a:cubicBezTo>
                    <a:pt x="319" y="214"/>
                    <a:pt x="321" y="212"/>
                    <a:pt x="322" y="210"/>
                  </a:cubicBezTo>
                  <a:cubicBezTo>
                    <a:pt x="324" y="209"/>
                    <a:pt x="319" y="208"/>
                    <a:pt x="317" y="207"/>
                  </a:cubicBezTo>
                  <a:cubicBezTo>
                    <a:pt x="315" y="206"/>
                    <a:pt x="307" y="212"/>
                    <a:pt x="305" y="213"/>
                  </a:cubicBezTo>
                  <a:cubicBezTo>
                    <a:pt x="303" y="214"/>
                    <a:pt x="297" y="212"/>
                    <a:pt x="292" y="213"/>
                  </a:cubicBezTo>
                  <a:cubicBezTo>
                    <a:pt x="286" y="214"/>
                    <a:pt x="286" y="219"/>
                    <a:pt x="284" y="218"/>
                  </a:cubicBezTo>
                  <a:cubicBezTo>
                    <a:pt x="282" y="218"/>
                    <a:pt x="276" y="219"/>
                    <a:pt x="273" y="218"/>
                  </a:cubicBezTo>
                  <a:cubicBezTo>
                    <a:pt x="271" y="216"/>
                    <a:pt x="273" y="215"/>
                    <a:pt x="275" y="215"/>
                  </a:cubicBezTo>
                  <a:cubicBezTo>
                    <a:pt x="278" y="216"/>
                    <a:pt x="279" y="215"/>
                    <a:pt x="277" y="213"/>
                  </a:cubicBezTo>
                  <a:cubicBezTo>
                    <a:pt x="276" y="211"/>
                    <a:pt x="279" y="209"/>
                    <a:pt x="279" y="208"/>
                  </a:cubicBezTo>
                  <a:cubicBezTo>
                    <a:pt x="279" y="206"/>
                    <a:pt x="270" y="210"/>
                    <a:pt x="268" y="211"/>
                  </a:cubicBezTo>
                  <a:cubicBezTo>
                    <a:pt x="266" y="212"/>
                    <a:pt x="268" y="215"/>
                    <a:pt x="266" y="215"/>
                  </a:cubicBezTo>
                  <a:cubicBezTo>
                    <a:pt x="265" y="216"/>
                    <a:pt x="265" y="214"/>
                    <a:pt x="263" y="213"/>
                  </a:cubicBezTo>
                  <a:cubicBezTo>
                    <a:pt x="261" y="213"/>
                    <a:pt x="247" y="216"/>
                    <a:pt x="244" y="219"/>
                  </a:cubicBezTo>
                  <a:cubicBezTo>
                    <a:pt x="242" y="222"/>
                    <a:pt x="237" y="222"/>
                    <a:pt x="237" y="223"/>
                  </a:cubicBezTo>
                  <a:cubicBezTo>
                    <a:pt x="237" y="225"/>
                    <a:pt x="230" y="225"/>
                    <a:pt x="228" y="226"/>
                  </a:cubicBezTo>
                  <a:cubicBezTo>
                    <a:pt x="225" y="227"/>
                    <a:pt x="227" y="232"/>
                    <a:pt x="226" y="235"/>
                  </a:cubicBezTo>
                  <a:cubicBezTo>
                    <a:pt x="225" y="237"/>
                    <a:pt x="215" y="236"/>
                    <a:pt x="212" y="236"/>
                  </a:cubicBezTo>
                  <a:cubicBezTo>
                    <a:pt x="209" y="237"/>
                    <a:pt x="208" y="231"/>
                    <a:pt x="206" y="230"/>
                  </a:cubicBezTo>
                  <a:cubicBezTo>
                    <a:pt x="204" y="230"/>
                    <a:pt x="205" y="227"/>
                    <a:pt x="206" y="225"/>
                  </a:cubicBezTo>
                  <a:cubicBezTo>
                    <a:pt x="207" y="224"/>
                    <a:pt x="208" y="225"/>
                    <a:pt x="211" y="223"/>
                  </a:cubicBezTo>
                  <a:cubicBezTo>
                    <a:pt x="214" y="221"/>
                    <a:pt x="217" y="224"/>
                    <a:pt x="219" y="223"/>
                  </a:cubicBezTo>
                  <a:cubicBezTo>
                    <a:pt x="220" y="221"/>
                    <a:pt x="214" y="218"/>
                    <a:pt x="214" y="215"/>
                  </a:cubicBezTo>
                  <a:cubicBezTo>
                    <a:pt x="213" y="212"/>
                    <a:pt x="207" y="211"/>
                    <a:pt x="203" y="212"/>
                  </a:cubicBezTo>
                  <a:cubicBezTo>
                    <a:pt x="200" y="213"/>
                    <a:pt x="196" y="212"/>
                    <a:pt x="193" y="211"/>
                  </a:cubicBezTo>
                  <a:cubicBezTo>
                    <a:pt x="191" y="210"/>
                    <a:pt x="191" y="213"/>
                    <a:pt x="195" y="214"/>
                  </a:cubicBezTo>
                  <a:cubicBezTo>
                    <a:pt x="199" y="215"/>
                    <a:pt x="197" y="218"/>
                    <a:pt x="197" y="220"/>
                  </a:cubicBezTo>
                  <a:cubicBezTo>
                    <a:pt x="198" y="222"/>
                    <a:pt x="196" y="226"/>
                    <a:pt x="194" y="229"/>
                  </a:cubicBezTo>
                  <a:cubicBezTo>
                    <a:pt x="192" y="232"/>
                    <a:pt x="194" y="232"/>
                    <a:pt x="197" y="232"/>
                  </a:cubicBezTo>
                  <a:cubicBezTo>
                    <a:pt x="200" y="231"/>
                    <a:pt x="200" y="236"/>
                    <a:pt x="200" y="239"/>
                  </a:cubicBezTo>
                  <a:cubicBezTo>
                    <a:pt x="200" y="242"/>
                    <a:pt x="197" y="243"/>
                    <a:pt x="197" y="245"/>
                  </a:cubicBezTo>
                  <a:cubicBezTo>
                    <a:pt x="197" y="247"/>
                    <a:pt x="195" y="244"/>
                    <a:pt x="194" y="245"/>
                  </a:cubicBezTo>
                  <a:cubicBezTo>
                    <a:pt x="193" y="246"/>
                    <a:pt x="192" y="244"/>
                    <a:pt x="191" y="242"/>
                  </a:cubicBezTo>
                  <a:cubicBezTo>
                    <a:pt x="191" y="240"/>
                    <a:pt x="186" y="242"/>
                    <a:pt x="183" y="241"/>
                  </a:cubicBezTo>
                  <a:cubicBezTo>
                    <a:pt x="181" y="240"/>
                    <a:pt x="180" y="241"/>
                    <a:pt x="178" y="243"/>
                  </a:cubicBezTo>
                  <a:cubicBezTo>
                    <a:pt x="177" y="245"/>
                    <a:pt x="173" y="246"/>
                    <a:pt x="171" y="246"/>
                  </a:cubicBezTo>
                  <a:cubicBezTo>
                    <a:pt x="169" y="247"/>
                    <a:pt x="165" y="251"/>
                    <a:pt x="163" y="252"/>
                  </a:cubicBezTo>
                  <a:cubicBezTo>
                    <a:pt x="161" y="253"/>
                    <a:pt x="161" y="256"/>
                    <a:pt x="164" y="259"/>
                  </a:cubicBezTo>
                  <a:cubicBezTo>
                    <a:pt x="167" y="262"/>
                    <a:pt x="167" y="264"/>
                    <a:pt x="167" y="265"/>
                  </a:cubicBezTo>
                  <a:cubicBezTo>
                    <a:pt x="167" y="267"/>
                    <a:pt x="159" y="266"/>
                    <a:pt x="158" y="265"/>
                  </a:cubicBezTo>
                  <a:cubicBezTo>
                    <a:pt x="156" y="263"/>
                    <a:pt x="151" y="262"/>
                    <a:pt x="149" y="263"/>
                  </a:cubicBezTo>
                  <a:cubicBezTo>
                    <a:pt x="147" y="263"/>
                    <a:pt x="143" y="257"/>
                    <a:pt x="140" y="257"/>
                  </a:cubicBezTo>
                  <a:cubicBezTo>
                    <a:pt x="138" y="257"/>
                    <a:pt x="136" y="260"/>
                    <a:pt x="135" y="262"/>
                  </a:cubicBezTo>
                  <a:cubicBezTo>
                    <a:pt x="134" y="263"/>
                    <a:pt x="136" y="264"/>
                    <a:pt x="138" y="266"/>
                  </a:cubicBezTo>
                  <a:cubicBezTo>
                    <a:pt x="139" y="269"/>
                    <a:pt x="143" y="269"/>
                    <a:pt x="145" y="269"/>
                  </a:cubicBezTo>
                  <a:cubicBezTo>
                    <a:pt x="148" y="269"/>
                    <a:pt x="147" y="273"/>
                    <a:pt x="146" y="274"/>
                  </a:cubicBezTo>
                  <a:cubicBezTo>
                    <a:pt x="145" y="276"/>
                    <a:pt x="141" y="277"/>
                    <a:pt x="140" y="275"/>
                  </a:cubicBezTo>
                  <a:cubicBezTo>
                    <a:pt x="139" y="274"/>
                    <a:pt x="134" y="275"/>
                    <a:pt x="134" y="273"/>
                  </a:cubicBezTo>
                  <a:cubicBezTo>
                    <a:pt x="134" y="271"/>
                    <a:pt x="130" y="268"/>
                    <a:pt x="126" y="269"/>
                  </a:cubicBezTo>
                  <a:cubicBezTo>
                    <a:pt x="123" y="270"/>
                    <a:pt x="122" y="267"/>
                    <a:pt x="122" y="264"/>
                  </a:cubicBezTo>
                  <a:cubicBezTo>
                    <a:pt x="122" y="261"/>
                    <a:pt x="120" y="260"/>
                    <a:pt x="120" y="259"/>
                  </a:cubicBezTo>
                  <a:cubicBezTo>
                    <a:pt x="120" y="257"/>
                    <a:pt x="119" y="255"/>
                    <a:pt x="121" y="253"/>
                  </a:cubicBezTo>
                  <a:cubicBezTo>
                    <a:pt x="122" y="252"/>
                    <a:pt x="121" y="250"/>
                    <a:pt x="121" y="248"/>
                  </a:cubicBezTo>
                  <a:cubicBezTo>
                    <a:pt x="121" y="246"/>
                    <a:pt x="118" y="244"/>
                    <a:pt x="115" y="244"/>
                  </a:cubicBezTo>
                  <a:cubicBezTo>
                    <a:pt x="112" y="244"/>
                    <a:pt x="113" y="241"/>
                    <a:pt x="110" y="240"/>
                  </a:cubicBezTo>
                  <a:cubicBezTo>
                    <a:pt x="108" y="240"/>
                    <a:pt x="103" y="235"/>
                    <a:pt x="102" y="234"/>
                  </a:cubicBezTo>
                  <a:cubicBezTo>
                    <a:pt x="102" y="232"/>
                    <a:pt x="98" y="232"/>
                    <a:pt x="99" y="231"/>
                  </a:cubicBezTo>
                  <a:cubicBezTo>
                    <a:pt x="101" y="230"/>
                    <a:pt x="104" y="231"/>
                    <a:pt x="106" y="233"/>
                  </a:cubicBezTo>
                  <a:cubicBezTo>
                    <a:pt x="108" y="235"/>
                    <a:pt x="111" y="237"/>
                    <a:pt x="117" y="238"/>
                  </a:cubicBezTo>
                  <a:cubicBezTo>
                    <a:pt x="123" y="239"/>
                    <a:pt x="125" y="241"/>
                    <a:pt x="131" y="242"/>
                  </a:cubicBezTo>
                  <a:cubicBezTo>
                    <a:pt x="137" y="244"/>
                    <a:pt x="141" y="244"/>
                    <a:pt x="150" y="246"/>
                  </a:cubicBezTo>
                  <a:cubicBezTo>
                    <a:pt x="159" y="247"/>
                    <a:pt x="171" y="238"/>
                    <a:pt x="173" y="235"/>
                  </a:cubicBezTo>
                  <a:cubicBezTo>
                    <a:pt x="176" y="233"/>
                    <a:pt x="172" y="228"/>
                    <a:pt x="172" y="226"/>
                  </a:cubicBezTo>
                  <a:cubicBezTo>
                    <a:pt x="172" y="224"/>
                    <a:pt x="168" y="224"/>
                    <a:pt x="168" y="222"/>
                  </a:cubicBezTo>
                  <a:cubicBezTo>
                    <a:pt x="167" y="221"/>
                    <a:pt x="165" y="218"/>
                    <a:pt x="161" y="218"/>
                  </a:cubicBezTo>
                  <a:cubicBezTo>
                    <a:pt x="158" y="218"/>
                    <a:pt x="157" y="214"/>
                    <a:pt x="154" y="215"/>
                  </a:cubicBezTo>
                  <a:cubicBezTo>
                    <a:pt x="152" y="215"/>
                    <a:pt x="150" y="213"/>
                    <a:pt x="143" y="209"/>
                  </a:cubicBezTo>
                  <a:cubicBezTo>
                    <a:pt x="136" y="204"/>
                    <a:pt x="126" y="200"/>
                    <a:pt x="124" y="201"/>
                  </a:cubicBezTo>
                  <a:cubicBezTo>
                    <a:pt x="122" y="202"/>
                    <a:pt x="121" y="203"/>
                    <a:pt x="120" y="201"/>
                  </a:cubicBezTo>
                  <a:cubicBezTo>
                    <a:pt x="119" y="199"/>
                    <a:pt x="116" y="199"/>
                    <a:pt x="114" y="201"/>
                  </a:cubicBezTo>
                  <a:cubicBezTo>
                    <a:pt x="112" y="202"/>
                    <a:pt x="110" y="199"/>
                    <a:pt x="107" y="200"/>
                  </a:cubicBezTo>
                  <a:cubicBezTo>
                    <a:pt x="103" y="201"/>
                    <a:pt x="101" y="199"/>
                    <a:pt x="102" y="198"/>
                  </a:cubicBezTo>
                  <a:cubicBezTo>
                    <a:pt x="103" y="196"/>
                    <a:pt x="108" y="197"/>
                    <a:pt x="108" y="196"/>
                  </a:cubicBezTo>
                  <a:cubicBezTo>
                    <a:pt x="108" y="194"/>
                    <a:pt x="106" y="196"/>
                    <a:pt x="103" y="193"/>
                  </a:cubicBezTo>
                  <a:cubicBezTo>
                    <a:pt x="99" y="191"/>
                    <a:pt x="98" y="193"/>
                    <a:pt x="97" y="195"/>
                  </a:cubicBezTo>
                  <a:cubicBezTo>
                    <a:pt x="96" y="196"/>
                    <a:pt x="94" y="196"/>
                    <a:pt x="92" y="194"/>
                  </a:cubicBezTo>
                  <a:cubicBezTo>
                    <a:pt x="92" y="194"/>
                    <a:pt x="92" y="194"/>
                    <a:pt x="91" y="194"/>
                  </a:cubicBezTo>
                  <a:cubicBezTo>
                    <a:pt x="91" y="197"/>
                    <a:pt x="89" y="197"/>
                    <a:pt x="87" y="197"/>
                  </a:cubicBezTo>
                  <a:cubicBezTo>
                    <a:pt x="85" y="196"/>
                    <a:pt x="83" y="200"/>
                    <a:pt x="81" y="200"/>
                  </a:cubicBezTo>
                  <a:cubicBezTo>
                    <a:pt x="78" y="200"/>
                    <a:pt x="76" y="203"/>
                    <a:pt x="75" y="205"/>
                  </a:cubicBezTo>
                  <a:cubicBezTo>
                    <a:pt x="75" y="207"/>
                    <a:pt x="72" y="206"/>
                    <a:pt x="72" y="207"/>
                  </a:cubicBezTo>
                  <a:cubicBezTo>
                    <a:pt x="72" y="208"/>
                    <a:pt x="72" y="210"/>
                    <a:pt x="71" y="211"/>
                  </a:cubicBezTo>
                  <a:cubicBezTo>
                    <a:pt x="70" y="213"/>
                    <a:pt x="71" y="213"/>
                    <a:pt x="72" y="216"/>
                  </a:cubicBezTo>
                  <a:cubicBezTo>
                    <a:pt x="73" y="218"/>
                    <a:pt x="76" y="218"/>
                    <a:pt x="77" y="219"/>
                  </a:cubicBezTo>
                  <a:cubicBezTo>
                    <a:pt x="78" y="219"/>
                    <a:pt x="83" y="223"/>
                    <a:pt x="83" y="225"/>
                  </a:cubicBezTo>
                  <a:cubicBezTo>
                    <a:pt x="83" y="226"/>
                    <a:pt x="79" y="230"/>
                    <a:pt x="78" y="231"/>
                  </a:cubicBezTo>
                  <a:cubicBezTo>
                    <a:pt x="76" y="232"/>
                    <a:pt x="75" y="234"/>
                    <a:pt x="75" y="235"/>
                  </a:cubicBezTo>
                  <a:cubicBezTo>
                    <a:pt x="76" y="237"/>
                    <a:pt x="80" y="243"/>
                    <a:pt x="83" y="247"/>
                  </a:cubicBezTo>
                  <a:cubicBezTo>
                    <a:pt x="86" y="252"/>
                    <a:pt x="82" y="250"/>
                    <a:pt x="80" y="252"/>
                  </a:cubicBezTo>
                  <a:cubicBezTo>
                    <a:pt x="79" y="254"/>
                    <a:pt x="81" y="257"/>
                    <a:pt x="82" y="258"/>
                  </a:cubicBezTo>
                  <a:cubicBezTo>
                    <a:pt x="82" y="260"/>
                    <a:pt x="80" y="260"/>
                    <a:pt x="80" y="261"/>
                  </a:cubicBezTo>
                  <a:cubicBezTo>
                    <a:pt x="80" y="262"/>
                    <a:pt x="84" y="262"/>
                    <a:pt x="84" y="263"/>
                  </a:cubicBezTo>
                  <a:cubicBezTo>
                    <a:pt x="84" y="264"/>
                    <a:pt x="81" y="266"/>
                    <a:pt x="83" y="267"/>
                  </a:cubicBezTo>
                  <a:cubicBezTo>
                    <a:pt x="84" y="269"/>
                    <a:pt x="87" y="269"/>
                    <a:pt x="87" y="272"/>
                  </a:cubicBezTo>
                  <a:cubicBezTo>
                    <a:pt x="87" y="274"/>
                    <a:pt x="82" y="274"/>
                    <a:pt x="82" y="276"/>
                  </a:cubicBezTo>
                  <a:cubicBezTo>
                    <a:pt x="82" y="278"/>
                    <a:pt x="89" y="281"/>
                    <a:pt x="92" y="284"/>
                  </a:cubicBezTo>
                  <a:cubicBezTo>
                    <a:pt x="95" y="288"/>
                    <a:pt x="95" y="289"/>
                    <a:pt x="94" y="291"/>
                  </a:cubicBezTo>
                  <a:cubicBezTo>
                    <a:pt x="93" y="294"/>
                    <a:pt x="84" y="298"/>
                    <a:pt x="82" y="302"/>
                  </a:cubicBezTo>
                  <a:cubicBezTo>
                    <a:pt x="80" y="306"/>
                    <a:pt x="73" y="309"/>
                    <a:pt x="70" y="312"/>
                  </a:cubicBezTo>
                  <a:cubicBezTo>
                    <a:pt x="69" y="313"/>
                    <a:pt x="67" y="315"/>
                    <a:pt x="66" y="317"/>
                  </a:cubicBezTo>
                  <a:cubicBezTo>
                    <a:pt x="68" y="316"/>
                    <a:pt x="69" y="316"/>
                    <a:pt x="70" y="316"/>
                  </a:cubicBezTo>
                  <a:cubicBezTo>
                    <a:pt x="71" y="315"/>
                    <a:pt x="73" y="319"/>
                    <a:pt x="75" y="321"/>
                  </a:cubicBezTo>
                  <a:cubicBezTo>
                    <a:pt x="77" y="322"/>
                    <a:pt x="80" y="321"/>
                    <a:pt x="82" y="322"/>
                  </a:cubicBezTo>
                  <a:cubicBezTo>
                    <a:pt x="83" y="324"/>
                    <a:pt x="81" y="324"/>
                    <a:pt x="78" y="323"/>
                  </a:cubicBezTo>
                  <a:cubicBezTo>
                    <a:pt x="75" y="323"/>
                    <a:pt x="74" y="325"/>
                    <a:pt x="70" y="326"/>
                  </a:cubicBezTo>
                  <a:cubicBezTo>
                    <a:pt x="67" y="327"/>
                    <a:pt x="67" y="328"/>
                    <a:pt x="66" y="329"/>
                  </a:cubicBezTo>
                  <a:cubicBezTo>
                    <a:pt x="68" y="332"/>
                    <a:pt x="66" y="332"/>
                    <a:pt x="65" y="334"/>
                  </a:cubicBezTo>
                  <a:cubicBezTo>
                    <a:pt x="63" y="337"/>
                    <a:pt x="62" y="337"/>
                    <a:pt x="62" y="339"/>
                  </a:cubicBezTo>
                  <a:cubicBezTo>
                    <a:pt x="62" y="340"/>
                    <a:pt x="62" y="341"/>
                    <a:pt x="62" y="343"/>
                  </a:cubicBezTo>
                  <a:cubicBezTo>
                    <a:pt x="63" y="345"/>
                    <a:pt x="63" y="346"/>
                    <a:pt x="64" y="347"/>
                  </a:cubicBezTo>
                  <a:cubicBezTo>
                    <a:pt x="65" y="349"/>
                    <a:pt x="63" y="349"/>
                    <a:pt x="62" y="350"/>
                  </a:cubicBezTo>
                  <a:cubicBezTo>
                    <a:pt x="61" y="351"/>
                    <a:pt x="62" y="353"/>
                    <a:pt x="63" y="354"/>
                  </a:cubicBezTo>
                  <a:cubicBezTo>
                    <a:pt x="65" y="356"/>
                    <a:pt x="65" y="358"/>
                    <a:pt x="64" y="359"/>
                  </a:cubicBezTo>
                  <a:cubicBezTo>
                    <a:pt x="63" y="360"/>
                    <a:pt x="65" y="362"/>
                    <a:pt x="67" y="364"/>
                  </a:cubicBezTo>
                  <a:cubicBezTo>
                    <a:pt x="68" y="365"/>
                    <a:pt x="68" y="368"/>
                    <a:pt x="69" y="369"/>
                  </a:cubicBezTo>
                  <a:cubicBezTo>
                    <a:pt x="70" y="370"/>
                    <a:pt x="71" y="371"/>
                    <a:pt x="73" y="370"/>
                  </a:cubicBezTo>
                  <a:cubicBezTo>
                    <a:pt x="75" y="370"/>
                    <a:pt x="76" y="371"/>
                    <a:pt x="77" y="372"/>
                  </a:cubicBezTo>
                  <a:cubicBezTo>
                    <a:pt x="78" y="374"/>
                    <a:pt x="79" y="373"/>
                    <a:pt x="81" y="372"/>
                  </a:cubicBezTo>
                  <a:cubicBezTo>
                    <a:pt x="83" y="371"/>
                    <a:pt x="88" y="374"/>
                    <a:pt x="89" y="374"/>
                  </a:cubicBezTo>
                  <a:cubicBezTo>
                    <a:pt x="90" y="375"/>
                    <a:pt x="89" y="378"/>
                    <a:pt x="90" y="380"/>
                  </a:cubicBezTo>
                  <a:cubicBezTo>
                    <a:pt x="90" y="382"/>
                    <a:pt x="88" y="384"/>
                    <a:pt x="90" y="386"/>
                  </a:cubicBezTo>
                  <a:cubicBezTo>
                    <a:pt x="92" y="387"/>
                    <a:pt x="92" y="390"/>
                    <a:pt x="94" y="391"/>
                  </a:cubicBezTo>
                  <a:cubicBezTo>
                    <a:pt x="96" y="392"/>
                    <a:pt x="97" y="395"/>
                    <a:pt x="99" y="395"/>
                  </a:cubicBezTo>
                  <a:cubicBezTo>
                    <a:pt x="100" y="395"/>
                    <a:pt x="103" y="398"/>
                    <a:pt x="103" y="399"/>
                  </a:cubicBezTo>
                  <a:cubicBezTo>
                    <a:pt x="104" y="401"/>
                    <a:pt x="101" y="402"/>
                    <a:pt x="99" y="403"/>
                  </a:cubicBezTo>
                  <a:cubicBezTo>
                    <a:pt x="98" y="404"/>
                    <a:pt x="95" y="401"/>
                    <a:pt x="93" y="402"/>
                  </a:cubicBezTo>
                  <a:cubicBezTo>
                    <a:pt x="92" y="403"/>
                    <a:pt x="94" y="406"/>
                    <a:pt x="95" y="410"/>
                  </a:cubicBezTo>
                  <a:cubicBezTo>
                    <a:pt x="96" y="413"/>
                    <a:pt x="96" y="414"/>
                    <a:pt x="98" y="414"/>
                  </a:cubicBezTo>
                  <a:cubicBezTo>
                    <a:pt x="100" y="414"/>
                    <a:pt x="101" y="413"/>
                    <a:pt x="102" y="412"/>
                  </a:cubicBezTo>
                  <a:cubicBezTo>
                    <a:pt x="103" y="411"/>
                    <a:pt x="106" y="412"/>
                    <a:pt x="107" y="412"/>
                  </a:cubicBezTo>
                  <a:cubicBezTo>
                    <a:pt x="108" y="411"/>
                    <a:pt x="113" y="411"/>
                    <a:pt x="114" y="412"/>
                  </a:cubicBezTo>
                  <a:cubicBezTo>
                    <a:pt x="115" y="414"/>
                    <a:pt x="116" y="417"/>
                    <a:pt x="115" y="418"/>
                  </a:cubicBezTo>
                  <a:cubicBezTo>
                    <a:pt x="114" y="420"/>
                    <a:pt x="116" y="421"/>
                    <a:pt x="117" y="423"/>
                  </a:cubicBezTo>
                  <a:cubicBezTo>
                    <a:pt x="118" y="425"/>
                    <a:pt x="121" y="424"/>
                    <a:pt x="123" y="424"/>
                  </a:cubicBezTo>
                  <a:cubicBezTo>
                    <a:pt x="124" y="425"/>
                    <a:pt x="127" y="429"/>
                    <a:pt x="126" y="431"/>
                  </a:cubicBezTo>
                  <a:cubicBezTo>
                    <a:pt x="126" y="432"/>
                    <a:pt x="128" y="433"/>
                    <a:pt x="129" y="432"/>
                  </a:cubicBezTo>
                  <a:cubicBezTo>
                    <a:pt x="130" y="432"/>
                    <a:pt x="132" y="433"/>
                    <a:pt x="133" y="434"/>
                  </a:cubicBezTo>
                  <a:cubicBezTo>
                    <a:pt x="134" y="435"/>
                    <a:pt x="136" y="434"/>
                    <a:pt x="137" y="434"/>
                  </a:cubicBezTo>
                  <a:cubicBezTo>
                    <a:pt x="139" y="433"/>
                    <a:pt x="141" y="432"/>
                    <a:pt x="142" y="433"/>
                  </a:cubicBezTo>
                  <a:cubicBezTo>
                    <a:pt x="142" y="434"/>
                    <a:pt x="145" y="437"/>
                    <a:pt x="145" y="438"/>
                  </a:cubicBezTo>
                  <a:cubicBezTo>
                    <a:pt x="145" y="438"/>
                    <a:pt x="150" y="438"/>
                    <a:pt x="152" y="439"/>
                  </a:cubicBezTo>
                  <a:cubicBezTo>
                    <a:pt x="154" y="440"/>
                    <a:pt x="156" y="439"/>
                    <a:pt x="159" y="440"/>
                  </a:cubicBezTo>
                  <a:cubicBezTo>
                    <a:pt x="161" y="442"/>
                    <a:pt x="163" y="442"/>
                    <a:pt x="163" y="443"/>
                  </a:cubicBezTo>
                  <a:cubicBezTo>
                    <a:pt x="163" y="445"/>
                    <a:pt x="161" y="446"/>
                    <a:pt x="161" y="447"/>
                  </a:cubicBezTo>
                  <a:cubicBezTo>
                    <a:pt x="161" y="447"/>
                    <a:pt x="163" y="448"/>
                    <a:pt x="163" y="449"/>
                  </a:cubicBezTo>
                  <a:cubicBezTo>
                    <a:pt x="163" y="450"/>
                    <a:pt x="160" y="450"/>
                    <a:pt x="160" y="451"/>
                  </a:cubicBezTo>
                  <a:cubicBezTo>
                    <a:pt x="160" y="452"/>
                    <a:pt x="161" y="453"/>
                    <a:pt x="162" y="454"/>
                  </a:cubicBezTo>
                  <a:cubicBezTo>
                    <a:pt x="162" y="455"/>
                    <a:pt x="160" y="458"/>
                    <a:pt x="160" y="459"/>
                  </a:cubicBezTo>
                  <a:cubicBezTo>
                    <a:pt x="160" y="460"/>
                    <a:pt x="155" y="459"/>
                    <a:pt x="154" y="459"/>
                  </a:cubicBezTo>
                  <a:cubicBezTo>
                    <a:pt x="152" y="459"/>
                    <a:pt x="149" y="463"/>
                    <a:pt x="147" y="463"/>
                  </a:cubicBezTo>
                  <a:cubicBezTo>
                    <a:pt x="146" y="463"/>
                    <a:pt x="147" y="465"/>
                    <a:pt x="147" y="467"/>
                  </a:cubicBezTo>
                  <a:cubicBezTo>
                    <a:pt x="151" y="466"/>
                    <a:pt x="155" y="466"/>
                    <a:pt x="156" y="466"/>
                  </a:cubicBezTo>
                  <a:cubicBezTo>
                    <a:pt x="156" y="468"/>
                    <a:pt x="147" y="472"/>
                    <a:pt x="146" y="472"/>
                  </a:cubicBezTo>
                  <a:cubicBezTo>
                    <a:pt x="144" y="473"/>
                    <a:pt x="149" y="475"/>
                    <a:pt x="149" y="477"/>
                  </a:cubicBezTo>
                  <a:cubicBezTo>
                    <a:pt x="149" y="478"/>
                    <a:pt x="143" y="479"/>
                    <a:pt x="144" y="481"/>
                  </a:cubicBezTo>
                  <a:cubicBezTo>
                    <a:pt x="144" y="484"/>
                    <a:pt x="142" y="485"/>
                    <a:pt x="139" y="485"/>
                  </a:cubicBezTo>
                  <a:cubicBezTo>
                    <a:pt x="137" y="485"/>
                    <a:pt x="136" y="487"/>
                    <a:pt x="137" y="487"/>
                  </a:cubicBezTo>
                  <a:cubicBezTo>
                    <a:pt x="139" y="487"/>
                    <a:pt x="139" y="491"/>
                    <a:pt x="144" y="492"/>
                  </a:cubicBezTo>
                  <a:cubicBezTo>
                    <a:pt x="149" y="493"/>
                    <a:pt x="154" y="498"/>
                    <a:pt x="159" y="503"/>
                  </a:cubicBezTo>
                  <a:cubicBezTo>
                    <a:pt x="159" y="503"/>
                    <a:pt x="160" y="504"/>
                    <a:pt x="161" y="504"/>
                  </a:cubicBezTo>
                  <a:cubicBezTo>
                    <a:pt x="162" y="504"/>
                    <a:pt x="163" y="503"/>
                    <a:pt x="164" y="503"/>
                  </a:cubicBezTo>
                  <a:cubicBezTo>
                    <a:pt x="166" y="503"/>
                    <a:pt x="171" y="504"/>
                    <a:pt x="173" y="506"/>
                  </a:cubicBezTo>
                  <a:cubicBezTo>
                    <a:pt x="176" y="508"/>
                    <a:pt x="185" y="505"/>
                    <a:pt x="186" y="507"/>
                  </a:cubicBezTo>
                  <a:cubicBezTo>
                    <a:pt x="187" y="508"/>
                    <a:pt x="189" y="510"/>
                    <a:pt x="191" y="510"/>
                  </a:cubicBezTo>
                  <a:cubicBezTo>
                    <a:pt x="193" y="510"/>
                    <a:pt x="194" y="514"/>
                    <a:pt x="196" y="513"/>
                  </a:cubicBezTo>
                  <a:cubicBezTo>
                    <a:pt x="197" y="512"/>
                    <a:pt x="203" y="512"/>
                    <a:pt x="204" y="512"/>
                  </a:cubicBezTo>
                  <a:cubicBezTo>
                    <a:pt x="205" y="512"/>
                    <a:pt x="205" y="513"/>
                    <a:pt x="207" y="513"/>
                  </a:cubicBezTo>
                  <a:cubicBezTo>
                    <a:pt x="208" y="513"/>
                    <a:pt x="208" y="518"/>
                    <a:pt x="209" y="518"/>
                  </a:cubicBezTo>
                  <a:cubicBezTo>
                    <a:pt x="210" y="517"/>
                    <a:pt x="214" y="521"/>
                    <a:pt x="217" y="521"/>
                  </a:cubicBezTo>
                  <a:cubicBezTo>
                    <a:pt x="219" y="522"/>
                    <a:pt x="222" y="526"/>
                    <a:pt x="223" y="525"/>
                  </a:cubicBezTo>
                  <a:cubicBezTo>
                    <a:pt x="224" y="525"/>
                    <a:pt x="226" y="527"/>
                    <a:pt x="226" y="525"/>
                  </a:cubicBezTo>
                  <a:cubicBezTo>
                    <a:pt x="227" y="524"/>
                    <a:pt x="231" y="525"/>
                    <a:pt x="232" y="522"/>
                  </a:cubicBezTo>
                  <a:cubicBezTo>
                    <a:pt x="227" y="516"/>
                    <a:pt x="222" y="510"/>
                    <a:pt x="222" y="508"/>
                  </a:cubicBezTo>
                  <a:cubicBezTo>
                    <a:pt x="223" y="504"/>
                    <a:pt x="224" y="501"/>
                    <a:pt x="219" y="497"/>
                  </a:cubicBezTo>
                  <a:cubicBezTo>
                    <a:pt x="214" y="492"/>
                    <a:pt x="220" y="490"/>
                    <a:pt x="223" y="485"/>
                  </a:cubicBezTo>
                  <a:cubicBezTo>
                    <a:pt x="227" y="481"/>
                    <a:pt x="233" y="479"/>
                    <a:pt x="238" y="476"/>
                  </a:cubicBezTo>
                  <a:cubicBezTo>
                    <a:pt x="237" y="476"/>
                    <a:pt x="236" y="475"/>
                    <a:pt x="235" y="475"/>
                  </a:cubicBezTo>
                  <a:cubicBezTo>
                    <a:pt x="232" y="473"/>
                    <a:pt x="231" y="472"/>
                    <a:pt x="233" y="471"/>
                  </a:cubicBezTo>
                  <a:cubicBezTo>
                    <a:pt x="236" y="471"/>
                    <a:pt x="235" y="469"/>
                    <a:pt x="232" y="466"/>
                  </a:cubicBezTo>
                  <a:cubicBezTo>
                    <a:pt x="230" y="463"/>
                    <a:pt x="229" y="461"/>
                    <a:pt x="227" y="461"/>
                  </a:cubicBezTo>
                  <a:cubicBezTo>
                    <a:pt x="226" y="461"/>
                    <a:pt x="224" y="460"/>
                    <a:pt x="221" y="461"/>
                  </a:cubicBezTo>
                  <a:cubicBezTo>
                    <a:pt x="219" y="462"/>
                    <a:pt x="220" y="459"/>
                    <a:pt x="220" y="457"/>
                  </a:cubicBezTo>
                  <a:cubicBezTo>
                    <a:pt x="220" y="454"/>
                    <a:pt x="216" y="454"/>
                    <a:pt x="215" y="453"/>
                  </a:cubicBezTo>
                  <a:cubicBezTo>
                    <a:pt x="215" y="452"/>
                    <a:pt x="217" y="449"/>
                    <a:pt x="217" y="448"/>
                  </a:cubicBezTo>
                  <a:cubicBezTo>
                    <a:pt x="218" y="448"/>
                    <a:pt x="220" y="447"/>
                    <a:pt x="220" y="446"/>
                  </a:cubicBezTo>
                  <a:cubicBezTo>
                    <a:pt x="220" y="445"/>
                    <a:pt x="216" y="444"/>
                    <a:pt x="218" y="442"/>
                  </a:cubicBezTo>
                  <a:cubicBezTo>
                    <a:pt x="219" y="439"/>
                    <a:pt x="222" y="439"/>
                    <a:pt x="222" y="437"/>
                  </a:cubicBezTo>
                  <a:cubicBezTo>
                    <a:pt x="222" y="434"/>
                    <a:pt x="224" y="432"/>
                    <a:pt x="226" y="434"/>
                  </a:cubicBezTo>
                  <a:cubicBezTo>
                    <a:pt x="229" y="436"/>
                    <a:pt x="230" y="441"/>
                    <a:pt x="233" y="439"/>
                  </a:cubicBezTo>
                  <a:cubicBezTo>
                    <a:pt x="236" y="438"/>
                    <a:pt x="234" y="436"/>
                    <a:pt x="234" y="434"/>
                  </a:cubicBezTo>
                  <a:cubicBezTo>
                    <a:pt x="233" y="433"/>
                    <a:pt x="233" y="431"/>
                    <a:pt x="236" y="430"/>
                  </a:cubicBezTo>
                  <a:cubicBezTo>
                    <a:pt x="239" y="429"/>
                    <a:pt x="238" y="426"/>
                    <a:pt x="240" y="426"/>
                  </a:cubicBezTo>
                  <a:cubicBezTo>
                    <a:pt x="243" y="426"/>
                    <a:pt x="247" y="423"/>
                    <a:pt x="249" y="422"/>
                  </a:cubicBezTo>
                  <a:cubicBezTo>
                    <a:pt x="250" y="422"/>
                    <a:pt x="253" y="420"/>
                    <a:pt x="255" y="421"/>
                  </a:cubicBezTo>
                  <a:cubicBezTo>
                    <a:pt x="256" y="421"/>
                    <a:pt x="258" y="423"/>
                    <a:pt x="259" y="421"/>
                  </a:cubicBezTo>
                  <a:cubicBezTo>
                    <a:pt x="260" y="418"/>
                    <a:pt x="264" y="419"/>
                    <a:pt x="265" y="421"/>
                  </a:cubicBezTo>
                  <a:cubicBezTo>
                    <a:pt x="265" y="422"/>
                    <a:pt x="272" y="422"/>
                    <a:pt x="274" y="423"/>
                  </a:cubicBezTo>
                  <a:cubicBezTo>
                    <a:pt x="276" y="425"/>
                    <a:pt x="281" y="428"/>
                    <a:pt x="281" y="429"/>
                  </a:cubicBezTo>
                  <a:cubicBezTo>
                    <a:pt x="281" y="431"/>
                    <a:pt x="283" y="433"/>
                    <a:pt x="283" y="430"/>
                  </a:cubicBezTo>
                  <a:cubicBezTo>
                    <a:pt x="283" y="428"/>
                    <a:pt x="285" y="428"/>
                    <a:pt x="287" y="430"/>
                  </a:cubicBezTo>
                  <a:cubicBezTo>
                    <a:pt x="290" y="432"/>
                    <a:pt x="294" y="431"/>
                    <a:pt x="295" y="429"/>
                  </a:cubicBezTo>
                  <a:cubicBezTo>
                    <a:pt x="296" y="428"/>
                    <a:pt x="301" y="426"/>
                    <a:pt x="303" y="427"/>
                  </a:cubicBezTo>
                  <a:cubicBezTo>
                    <a:pt x="305" y="428"/>
                    <a:pt x="305" y="429"/>
                    <a:pt x="307" y="427"/>
                  </a:cubicBezTo>
                  <a:cubicBezTo>
                    <a:pt x="310" y="425"/>
                    <a:pt x="315" y="426"/>
                    <a:pt x="315" y="428"/>
                  </a:cubicBezTo>
                  <a:cubicBezTo>
                    <a:pt x="316" y="430"/>
                    <a:pt x="319" y="430"/>
                    <a:pt x="321" y="430"/>
                  </a:cubicBezTo>
                  <a:cubicBezTo>
                    <a:pt x="323" y="430"/>
                    <a:pt x="323" y="433"/>
                    <a:pt x="325" y="433"/>
                  </a:cubicBezTo>
                  <a:cubicBezTo>
                    <a:pt x="326" y="432"/>
                    <a:pt x="326" y="428"/>
                    <a:pt x="327" y="429"/>
                  </a:cubicBezTo>
                  <a:cubicBezTo>
                    <a:pt x="329" y="429"/>
                    <a:pt x="331" y="431"/>
                    <a:pt x="333" y="431"/>
                  </a:cubicBezTo>
                  <a:cubicBezTo>
                    <a:pt x="336" y="431"/>
                    <a:pt x="338" y="431"/>
                    <a:pt x="338" y="428"/>
                  </a:cubicBezTo>
                  <a:cubicBezTo>
                    <a:pt x="338" y="426"/>
                    <a:pt x="338" y="423"/>
                    <a:pt x="336" y="423"/>
                  </a:cubicBezTo>
                  <a:cubicBezTo>
                    <a:pt x="335" y="423"/>
                    <a:pt x="333" y="421"/>
                    <a:pt x="331" y="421"/>
                  </a:cubicBezTo>
                  <a:cubicBezTo>
                    <a:pt x="329" y="421"/>
                    <a:pt x="326" y="417"/>
                    <a:pt x="329" y="417"/>
                  </a:cubicBezTo>
                  <a:cubicBezTo>
                    <a:pt x="331" y="416"/>
                    <a:pt x="334" y="414"/>
                    <a:pt x="333" y="412"/>
                  </a:cubicBezTo>
                  <a:cubicBezTo>
                    <a:pt x="333" y="411"/>
                    <a:pt x="332" y="407"/>
                    <a:pt x="335" y="407"/>
                  </a:cubicBezTo>
                  <a:cubicBezTo>
                    <a:pt x="338" y="406"/>
                    <a:pt x="344" y="406"/>
                    <a:pt x="343" y="405"/>
                  </a:cubicBezTo>
                  <a:cubicBezTo>
                    <a:pt x="343" y="404"/>
                    <a:pt x="337" y="403"/>
                    <a:pt x="336" y="402"/>
                  </a:cubicBezTo>
                  <a:cubicBezTo>
                    <a:pt x="335" y="400"/>
                    <a:pt x="335" y="396"/>
                    <a:pt x="336" y="395"/>
                  </a:cubicBezTo>
                  <a:cubicBezTo>
                    <a:pt x="337" y="394"/>
                    <a:pt x="341" y="395"/>
                    <a:pt x="343" y="395"/>
                  </a:cubicBezTo>
                  <a:cubicBezTo>
                    <a:pt x="345" y="394"/>
                    <a:pt x="350" y="396"/>
                    <a:pt x="352" y="393"/>
                  </a:cubicBezTo>
                  <a:cubicBezTo>
                    <a:pt x="355" y="391"/>
                    <a:pt x="361" y="391"/>
                    <a:pt x="365" y="391"/>
                  </a:cubicBezTo>
                  <a:cubicBezTo>
                    <a:pt x="368" y="391"/>
                    <a:pt x="370" y="389"/>
                    <a:pt x="373" y="388"/>
                  </a:cubicBezTo>
                  <a:cubicBezTo>
                    <a:pt x="375" y="388"/>
                    <a:pt x="382" y="387"/>
                    <a:pt x="384" y="386"/>
                  </a:cubicBezTo>
                  <a:cubicBezTo>
                    <a:pt x="386" y="386"/>
                    <a:pt x="396" y="384"/>
                    <a:pt x="396" y="382"/>
                  </a:cubicBezTo>
                  <a:cubicBezTo>
                    <a:pt x="396" y="381"/>
                    <a:pt x="404" y="379"/>
                    <a:pt x="406" y="380"/>
                  </a:cubicBezTo>
                  <a:cubicBezTo>
                    <a:pt x="408" y="381"/>
                    <a:pt x="410" y="382"/>
                    <a:pt x="412" y="381"/>
                  </a:cubicBezTo>
                  <a:cubicBezTo>
                    <a:pt x="414" y="380"/>
                    <a:pt x="418" y="382"/>
                    <a:pt x="417" y="384"/>
                  </a:cubicBezTo>
                  <a:cubicBezTo>
                    <a:pt x="417" y="386"/>
                    <a:pt x="419" y="388"/>
                    <a:pt x="419" y="390"/>
                  </a:cubicBezTo>
                  <a:cubicBezTo>
                    <a:pt x="419" y="392"/>
                    <a:pt x="417" y="392"/>
                    <a:pt x="418" y="393"/>
                  </a:cubicBezTo>
                  <a:cubicBezTo>
                    <a:pt x="419" y="395"/>
                    <a:pt x="424" y="394"/>
                    <a:pt x="425" y="392"/>
                  </a:cubicBezTo>
                  <a:cubicBezTo>
                    <a:pt x="427" y="390"/>
                    <a:pt x="428" y="393"/>
                    <a:pt x="428" y="394"/>
                  </a:cubicBezTo>
                  <a:cubicBezTo>
                    <a:pt x="428" y="395"/>
                    <a:pt x="431" y="396"/>
                    <a:pt x="431" y="395"/>
                  </a:cubicBezTo>
                  <a:cubicBezTo>
                    <a:pt x="431" y="393"/>
                    <a:pt x="433" y="394"/>
                    <a:pt x="434" y="395"/>
                  </a:cubicBezTo>
                  <a:cubicBezTo>
                    <a:pt x="435" y="396"/>
                    <a:pt x="439" y="394"/>
                    <a:pt x="439" y="396"/>
                  </a:cubicBezTo>
                  <a:cubicBezTo>
                    <a:pt x="439" y="397"/>
                    <a:pt x="434" y="399"/>
                    <a:pt x="436" y="401"/>
                  </a:cubicBezTo>
                  <a:cubicBezTo>
                    <a:pt x="438" y="403"/>
                    <a:pt x="439" y="398"/>
                    <a:pt x="442" y="399"/>
                  </a:cubicBezTo>
                  <a:cubicBezTo>
                    <a:pt x="444" y="400"/>
                    <a:pt x="448" y="396"/>
                    <a:pt x="450" y="396"/>
                  </a:cubicBezTo>
                  <a:cubicBezTo>
                    <a:pt x="453" y="395"/>
                    <a:pt x="456" y="393"/>
                    <a:pt x="458" y="392"/>
                  </a:cubicBezTo>
                  <a:cubicBezTo>
                    <a:pt x="460" y="390"/>
                    <a:pt x="465" y="391"/>
                    <a:pt x="463" y="392"/>
                  </a:cubicBezTo>
                  <a:cubicBezTo>
                    <a:pt x="462" y="394"/>
                    <a:pt x="460" y="396"/>
                    <a:pt x="465" y="398"/>
                  </a:cubicBezTo>
                  <a:cubicBezTo>
                    <a:pt x="471" y="400"/>
                    <a:pt x="477" y="411"/>
                    <a:pt x="480" y="416"/>
                  </a:cubicBezTo>
                  <a:cubicBezTo>
                    <a:pt x="484" y="421"/>
                    <a:pt x="487" y="430"/>
                    <a:pt x="489" y="430"/>
                  </a:cubicBezTo>
                  <a:cubicBezTo>
                    <a:pt x="490" y="430"/>
                    <a:pt x="491" y="426"/>
                    <a:pt x="493" y="425"/>
                  </a:cubicBezTo>
                  <a:cubicBezTo>
                    <a:pt x="496" y="425"/>
                    <a:pt x="497" y="429"/>
                    <a:pt x="500" y="429"/>
                  </a:cubicBezTo>
                  <a:cubicBezTo>
                    <a:pt x="502" y="430"/>
                    <a:pt x="505" y="431"/>
                    <a:pt x="507" y="431"/>
                  </a:cubicBezTo>
                  <a:cubicBezTo>
                    <a:pt x="509" y="430"/>
                    <a:pt x="514" y="428"/>
                    <a:pt x="515" y="428"/>
                  </a:cubicBezTo>
                  <a:cubicBezTo>
                    <a:pt x="517" y="429"/>
                    <a:pt x="519" y="429"/>
                    <a:pt x="521" y="433"/>
                  </a:cubicBezTo>
                  <a:cubicBezTo>
                    <a:pt x="522" y="436"/>
                    <a:pt x="524" y="437"/>
                    <a:pt x="526" y="437"/>
                  </a:cubicBezTo>
                  <a:cubicBezTo>
                    <a:pt x="527" y="437"/>
                    <a:pt x="527" y="438"/>
                    <a:pt x="527" y="440"/>
                  </a:cubicBezTo>
                  <a:cubicBezTo>
                    <a:pt x="527" y="441"/>
                    <a:pt x="530" y="443"/>
                    <a:pt x="531" y="443"/>
                  </a:cubicBezTo>
                  <a:cubicBezTo>
                    <a:pt x="533" y="443"/>
                    <a:pt x="537" y="443"/>
                    <a:pt x="538" y="442"/>
                  </a:cubicBezTo>
                  <a:cubicBezTo>
                    <a:pt x="539" y="441"/>
                    <a:pt x="540" y="441"/>
                    <a:pt x="541" y="442"/>
                  </a:cubicBezTo>
                  <a:cubicBezTo>
                    <a:pt x="541" y="444"/>
                    <a:pt x="543" y="446"/>
                    <a:pt x="544" y="446"/>
                  </a:cubicBezTo>
                  <a:cubicBezTo>
                    <a:pt x="546" y="446"/>
                    <a:pt x="549" y="448"/>
                    <a:pt x="549" y="446"/>
                  </a:cubicBezTo>
                  <a:cubicBezTo>
                    <a:pt x="549" y="445"/>
                    <a:pt x="553" y="445"/>
                    <a:pt x="554" y="444"/>
                  </a:cubicBezTo>
                  <a:cubicBezTo>
                    <a:pt x="556" y="444"/>
                    <a:pt x="561" y="443"/>
                    <a:pt x="562" y="441"/>
                  </a:cubicBezTo>
                  <a:cubicBezTo>
                    <a:pt x="563" y="439"/>
                    <a:pt x="567" y="439"/>
                    <a:pt x="568" y="437"/>
                  </a:cubicBezTo>
                  <a:cubicBezTo>
                    <a:pt x="569" y="436"/>
                    <a:pt x="572" y="435"/>
                    <a:pt x="573" y="434"/>
                  </a:cubicBezTo>
                  <a:cubicBezTo>
                    <a:pt x="574" y="432"/>
                    <a:pt x="578" y="433"/>
                    <a:pt x="579" y="432"/>
                  </a:cubicBezTo>
                  <a:cubicBezTo>
                    <a:pt x="579" y="430"/>
                    <a:pt x="583" y="430"/>
                    <a:pt x="584" y="431"/>
                  </a:cubicBezTo>
                  <a:cubicBezTo>
                    <a:pt x="586" y="431"/>
                    <a:pt x="594" y="433"/>
                    <a:pt x="596" y="432"/>
                  </a:cubicBezTo>
                  <a:cubicBezTo>
                    <a:pt x="597" y="432"/>
                    <a:pt x="597" y="437"/>
                    <a:pt x="598" y="437"/>
                  </a:cubicBezTo>
                  <a:cubicBezTo>
                    <a:pt x="599" y="437"/>
                    <a:pt x="604" y="441"/>
                    <a:pt x="605" y="440"/>
                  </a:cubicBezTo>
                  <a:cubicBezTo>
                    <a:pt x="606" y="439"/>
                    <a:pt x="609" y="438"/>
                    <a:pt x="611" y="439"/>
                  </a:cubicBezTo>
                  <a:cubicBezTo>
                    <a:pt x="614" y="441"/>
                    <a:pt x="616" y="442"/>
                    <a:pt x="617" y="441"/>
                  </a:cubicBezTo>
                  <a:cubicBezTo>
                    <a:pt x="618" y="439"/>
                    <a:pt x="623" y="438"/>
                    <a:pt x="624" y="437"/>
                  </a:cubicBezTo>
                  <a:cubicBezTo>
                    <a:pt x="624" y="437"/>
                    <a:pt x="625" y="434"/>
                    <a:pt x="624" y="433"/>
                  </a:cubicBezTo>
                  <a:cubicBezTo>
                    <a:pt x="623" y="432"/>
                    <a:pt x="621" y="428"/>
                    <a:pt x="621" y="426"/>
                  </a:cubicBezTo>
                  <a:cubicBezTo>
                    <a:pt x="621" y="424"/>
                    <a:pt x="624" y="424"/>
                    <a:pt x="624" y="422"/>
                  </a:cubicBezTo>
                  <a:cubicBezTo>
                    <a:pt x="625" y="420"/>
                    <a:pt x="628" y="420"/>
                    <a:pt x="629" y="419"/>
                  </a:cubicBezTo>
                  <a:cubicBezTo>
                    <a:pt x="630" y="418"/>
                    <a:pt x="630" y="416"/>
                    <a:pt x="631" y="417"/>
                  </a:cubicBezTo>
                  <a:cubicBezTo>
                    <a:pt x="633" y="417"/>
                    <a:pt x="637" y="418"/>
                    <a:pt x="637" y="419"/>
                  </a:cubicBezTo>
                  <a:cubicBezTo>
                    <a:pt x="638" y="420"/>
                    <a:pt x="641" y="420"/>
                    <a:pt x="642" y="420"/>
                  </a:cubicBezTo>
                  <a:cubicBezTo>
                    <a:pt x="644" y="420"/>
                    <a:pt x="647" y="422"/>
                    <a:pt x="648" y="422"/>
                  </a:cubicBezTo>
                  <a:cubicBezTo>
                    <a:pt x="650" y="423"/>
                    <a:pt x="655" y="423"/>
                    <a:pt x="656" y="425"/>
                  </a:cubicBezTo>
                  <a:cubicBezTo>
                    <a:pt x="657" y="426"/>
                    <a:pt x="656" y="430"/>
                    <a:pt x="657" y="432"/>
                  </a:cubicBezTo>
                  <a:cubicBezTo>
                    <a:pt x="658" y="433"/>
                    <a:pt x="661" y="436"/>
                    <a:pt x="662" y="436"/>
                  </a:cubicBezTo>
                  <a:cubicBezTo>
                    <a:pt x="663" y="435"/>
                    <a:pt x="668" y="438"/>
                    <a:pt x="669" y="438"/>
                  </a:cubicBezTo>
                  <a:cubicBezTo>
                    <a:pt x="671" y="437"/>
                    <a:pt x="674" y="435"/>
                    <a:pt x="675" y="435"/>
                  </a:cubicBezTo>
                  <a:cubicBezTo>
                    <a:pt x="676" y="435"/>
                    <a:pt x="681" y="434"/>
                    <a:pt x="682" y="434"/>
                  </a:cubicBezTo>
                  <a:cubicBezTo>
                    <a:pt x="684" y="434"/>
                    <a:pt x="689" y="436"/>
                    <a:pt x="690" y="436"/>
                  </a:cubicBezTo>
                  <a:cubicBezTo>
                    <a:pt x="690" y="435"/>
                    <a:pt x="695" y="436"/>
                    <a:pt x="696" y="437"/>
                  </a:cubicBezTo>
                  <a:cubicBezTo>
                    <a:pt x="697" y="439"/>
                    <a:pt x="703" y="439"/>
                    <a:pt x="703" y="440"/>
                  </a:cubicBezTo>
                  <a:cubicBezTo>
                    <a:pt x="703" y="442"/>
                    <a:pt x="706" y="443"/>
                    <a:pt x="707" y="445"/>
                  </a:cubicBezTo>
                  <a:cubicBezTo>
                    <a:pt x="708" y="447"/>
                    <a:pt x="716" y="446"/>
                    <a:pt x="717" y="447"/>
                  </a:cubicBezTo>
                  <a:cubicBezTo>
                    <a:pt x="718" y="448"/>
                    <a:pt x="728" y="448"/>
                    <a:pt x="728" y="447"/>
                  </a:cubicBezTo>
                  <a:cubicBezTo>
                    <a:pt x="728" y="446"/>
                    <a:pt x="737" y="445"/>
                    <a:pt x="738" y="444"/>
                  </a:cubicBezTo>
                  <a:cubicBezTo>
                    <a:pt x="740" y="443"/>
                    <a:pt x="744" y="443"/>
                    <a:pt x="745" y="442"/>
                  </a:cubicBezTo>
                  <a:cubicBezTo>
                    <a:pt x="745" y="440"/>
                    <a:pt x="749" y="439"/>
                    <a:pt x="751" y="437"/>
                  </a:cubicBezTo>
                  <a:cubicBezTo>
                    <a:pt x="753" y="436"/>
                    <a:pt x="761" y="436"/>
                    <a:pt x="761" y="438"/>
                  </a:cubicBezTo>
                  <a:cubicBezTo>
                    <a:pt x="762" y="440"/>
                    <a:pt x="766" y="440"/>
                    <a:pt x="768" y="439"/>
                  </a:cubicBezTo>
                  <a:cubicBezTo>
                    <a:pt x="770" y="439"/>
                    <a:pt x="775" y="440"/>
                    <a:pt x="776" y="441"/>
                  </a:cubicBezTo>
                  <a:cubicBezTo>
                    <a:pt x="776" y="443"/>
                    <a:pt x="782" y="444"/>
                    <a:pt x="783" y="443"/>
                  </a:cubicBezTo>
                  <a:cubicBezTo>
                    <a:pt x="785" y="443"/>
                    <a:pt x="789" y="440"/>
                    <a:pt x="791" y="439"/>
                  </a:cubicBezTo>
                  <a:cubicBezTo>
                    <a:pt x="793" y="439"/>
                    <a:pt x="795" y="437"/>
                    <a:pt x="795" y="436"/>
                  </a:cubicBezTo>
                  <a:cubicBezTo>
                    <a:pt x="794" y="434"/>
                    <a:pt x="798" y="429"/>
                    <a:pt x="798" y="427"/>
                  </a:cubicBezTo>
                  <a:cubicBezTo>
                    <a:pt x="799" y="426"/>
                    <a:pt x="802" y="420"/>
                    <a:pt x="803" y="420"/>
                  </a:cubicBezTo>
                  <a:cubicBezTo>
                    <a:pt x="805" y="419"/>
                    <a:pt x="807" y="417"/>
                    <a:pt x="807" y="416"/>
                  </a:cubicBezTo>
                  <a:cubicBezTo>
                    <a:pt x="807" y="414"/>
                    <a:pt x="806" y="410"/>
                    <a:pt x="805" y="410"/>
                  </a:cubicBezTo>
                  <a:cubicBezTo>
                    <a:pt x="803" y="410"/>
                    <a:pt x="801" y="410"/>
                    <a:pt x="804" y="406"/>
                  </a:cubicBezTo>
                  <a:cubicBezTo>
                    <a:pt x="807" y="401"/>
                    <a:pt x="813" y="403"/>
                    <a:pt x="814" y="403"/>
                  </a:cubicBezTo>
                  <a:cubicBezTo>
                    <a:pt x="815" y="403"/>
                    <a:pt x="823" y="401"/>
                    <a:pt x="826" y="402"/>
                  </a:cubicBezTo>
                  <a:cubicBezTo>
                    <a:pt x="829" y="403"/>
                    <a:pt x="831" y="401"/>
                    <a:pt x="835" y="403"/>
                  </a:cubicBezTo>
                  <a:cubicBezTo>
                    <a:pt x="839" y="405"/>
                    <a:pt x="844" y="404"/>
                    <a:pt x="845" y="406"/>
                  </a:cubicBezTo>
                  <a:cubicBezTo>
                    <a:pt x="846" y="408"/>
                    <a:pt x="851" y="409"/>
                    <a:pt x="850" y="412"/>
                  </a:cubicBezTo>
                  <a:cubicBezTo>
                    <a:pt x="849" y="415"/>
                    <a:pt x="853" y="413"/>
                    <a:pt x="854" y="419"/>
                  </a:cubicBezTo>
                  <a:cubicBezTo>
                    <a:pt x="855" y="425"/>
                    <a:pt x="858" y="426"/>
                    <a:pt x="859" y="429"/>
                  </a:cubicBezTo>
                  <a:cubicBezTo>
                    <a:pt x="859" y="432"/>
                    <a:pt x="863" y="437"/>
                    <a:pt x="863" y="438"/>
                  </a:cubicBezTo>
                  <a:cubicBezTo>
                    <a:pt x="862" y="440"/>
                    <a:pt x="862" y="443"/>
                    <a:pt x="866" y="443"/>
                  </a:cubicBezTo>
                  <a:cubicBezTo>
                    <a:pt x="870" y="443"/>
                    <a:pt x="873" y="446"/>
                    <a:pt x="874" y="446"/>
                  </a:cubicBezTo>
                  <a:cubicBezTo>
                    <a:pt x="874" y="445"/>
                    <a:pt x="879" y="447"/>
                    <a:pt x="882" y="449"/>
                  </a:cubicBezTo>
                  <a:cubicBezTo>
                    <a:pt x="884" y="452"/>
                    <a:pt x="888" y="451"/>
                    <a:pt x="887" y="453"/>
                  </a:cubicBezTo>
                  <a:cubicBezTo>
                    <a:pt x="887" y="456"/>
                    <a:pt x="889" y="458"/>
                    <a:pt x="889" y="460"/>
                  </a:cubicBezTo>
                  <a:cubicBezTo>
                    <a:pt x="889" y="462"/>
                    <a:pt x="894" y="464"/>
                    <a:pt x="897" y="463"/>
                  </a:cubicBezTo>
                  <a:cubicBezTo>
                    <a:pt x="900" y="463"/>
                    <a:pt x="903" y="464"/>
                    <a:pt x="904" y="461"/>
                  </a:cubicBezTo>
                  <a:cubicBezTo>
                    <a:pt x="905" y="459"/>
                    <a:pt x="910" y="460"/>
                    <a:pt x="912" y="459"/>
                  </a:cubicBezTo>
                  <a:cubicBezTo>
                    <a:pt x="913" y="457"/>
                    <a:pt x="918" y="456"/>
                    <a:pt x="918" y="460"/>
                  </a:cubicBezTo>
                  <a:cubicBezTo>
                    <a:pt x="918" y="465"/>
                    <a:pt x="921" y="466"/>
                    <a:pt x="918" y="467"/>
                  </a:cubicBezTo>
                  <a:cubicBezTo>
                    <a:pt x="916" y="468"/>
                    <a:pt x="915" y="475"/>
                    <a:pt x="914" y="477"/>
                  </a:cubicBezTo>
                  <a:cubicBezTo>
                    <a:pt x="913" y="480"/>
                    <a:pt x="910" y="481"/>
                    <a:pt x="909" y="483"/>
                  </a:cubicBezTo>
                  <a:cubicBezTo>
                    <a:pt x="909" y="486"/>
                    <a:pt x="906" y="486"/>
                    <a:pt x="906" y="489"/>
                  </a:cubicBezTo>
                  <a:cubicBezTo>
                    <a:pt x="906" y="491"/>
                    <a:pt x="901" y="490"/>
                    <a:pt x="898" y="489"/>
                  </a:cubicBezTo>
                  <a:cubicBezTo>
                    <a:pt x="896" y="487"/>
                    <a:pt x="894" y="492"/>
                    <a:pt x="892" y="492"/>
                  </a:cubicBezTo>
                  <a:cubicBezTo>
                    <a:pt x="890" y="492"/>
                    <a:pt x="890" y="496"/>
                    <a:pt x="891" y="497"/>
                  </a:cubicBezTo>
                  <a:cubicBezTo>
                    <a:pt x="891" y="499"/>
                    <a:pt x="890" y="501"/>
                    <a:pt x="891" y="504"/>
                  </a:cubicBezTo>
                  <a:cubicBezTo>
                    <a:pt x="892" y="506"/>
                    <a:pt x="891" y="508"/>
                    <a:pt x="892" y="512"/>
                  </a:cubicBezTo>
                  <a:cubicBezTo>
                    <a:pt x="895" y="510"/>
                    <a:pt x="897" y="508"/>
                    <a:pt x="898" y="508"/>
                  </a:cubicBezTo>
                  <a:cubicBezTo>
                    <a:pt x="901" y="508"/>
                    <a:pt x="904" y="513"/>
                    <a:pt x="908" y="513"/>
                  </a:cubicBezTo>
                  <a:cubicBezTo>
                    <a:pt x="911" y="513"/>
                    <a:pt x="926" y="503"/>
                    <a:pt x="926" y="502"/>
                  </a:cubicBezTo>
                  <a:cubicBezTo>
                    <a:pt x="926" y="500"/>
                    <a:pt x="935" y="492"/>
                    <a:pt x="939" y="487"/>
                  </a:cubicBezTo>
                  <a:cubicBezTo>
                    <a:pt x="943" y="483"/>
                    <a:pt x="949" y="476"/>
                    <a:pt x="951" y="471"/>
                  </a:cubicBezTo>
                  <a:cubicBezTo>
                    <a:pt x="952" y="468"/>
                    <a:pt x="958" y="462"/>
                    <a:pt x="960" y="460"/>
                  </a:cubicBezTo>
                  <a:cubicBezTo>
                    <a:pt x="961" y="458"/>
                    <a:pt x="962" y="457"/>
                    <a:pt x="965" y="452"/>
                  </a:cubicBezTo>
                  <a:cubicBezTo>
                    <a:pt x="967" y="446"/>
                    <a:pt x="967" y="432"/>
                    <a:pt x="968" y="431"/>
                  </a:cubicBezTo>
                  <a:cubicBezTo>
                    <a:pt x="969" y="430"/>
                    <a:pt x="968" y="427"/>
                    <a:pt x="970" y="426"/>
                  </a:cubicBezTo>
                  <a:cubicBezTo>
                    <a:pt x="971" y="424"/>
                    <a:pt x="970" y="422"/>
                    <a:pt x="973" y="420"/>
                  </a:cubicBezTo>
                  <a:cubicBezTo>
                    <a:pt x="975" y="418"/>
                    <a:pt x="974" y="416"/>
                    <a:pt x="974" y="415"/>
                  </a:cubicBezTo>
                  <a:cubicBezTo>
                    <a:pt x="973" y="413"/>
                    <a:pt x="974" y="410"/>
                    <a:pt x="973" y="408"/>
                  </a:cubicBezTo>
                  <a:cubicBezTo>
                    <a:pt x="973" y="407"/>
                    <a:pt x="973" y="407"/>
                    <a:pt x="974" y="406"/>
                  </a:cubicBezTo>
                  <a:cubicBezTo>
                    <a:pt x="976" y="405"/>
                    <a:pt x="973" y="403"/>
                    <a:pt x="971" y="402"/>
                  </a:cubicBezTo>
                  <a:cubicBezTo>
                    <a:pt x="969" y="401"/>
                    <a:pt x="967" y="400"/>
                    <a:pt x="967" y="398"/>
                  </a:cubicBezTo>
                  <a:cubicBezTo>
                    <a:pt x="966" y="396"/>
                    <a:pt x="963" y="393"/>
                    <a:pt x="960" y="393"/>
                  </a:cubicBezTo>
                  <a:cubicBezTo>
                    <a:pt x="958" y="394"/>
                    <a:pt x="953" y="392"/>
                    <a:pt x="953" y="394"/>
                  </a:cubicBezTo>
                  <a:cubicBezTo>
                    <a:pt x="954" y="395"/>
                    <a:pt x="953" y="397"/>
                    <a:pt x="952" y="396"/>
                  </a:cubicBezTo>
                  <a:cubicBezTo>
                    <a:pt x="950" y="396"/>
                    <a:pt x="950" y="397"/>
                    <a:pt x="948" y="399"/>
                  </a:cubicBezTo>
                  <a:cubicBezTo>
                    <a:pt x="947" y="402"/>
                    <a:pt x="941" y="402"/>
                    <a:pt x="944" y="400"/>
                  </a:cubicBezTo>
                  <a:cubicBezTo>
                    <a:pt x="946" y="398"/>
                    <a:pt x="943" y="397"/>
                    <a:pt x="943" y="395"/>
                  </a:cubicBezTo>
                  <a:cubicBezTo>
                    <a:pt x="944" y="393"/>
                    <a:pt x="946" y="390"/>
                    <a:pt x="943" y="392"/>
                  </a:cubicBezTo>
                  <a:cubicBezTo>
                    <a:pt x="940" y="393"/>
                    <a:pt x="940" y="397"/>
                    <a:pt x="938" y="398"/>
                  </a:cubicBezTo>
                  <a:cubicBezTo>
                    <a:pt x="936" y="398"/>
                    <a:pt x="937" y="391"/>
                    <a:pt x="937" y="389"/>
                  </a:cubicBezTo>
                  <a:cubicBezTo>
                    <a:pt x="938" y="388"/>
                    <a:pt x="933" y="389"/>
                    <a:pt x="928" y="389"/>
                  </a:cubicBezTo>
                  <a:cubicBezTo>
                    <a:pt x="923" y="389"/>
                    <a:pt x="924" y="385"/>
                    <a:pt x="928" y="383"/>
                  </a:cubicBezTo>
                  <a:cubicBezTo>
                    <a:pt x="933" y="381"/>
                    <a:pt x="932" y="379"/>
                    <a:pt x="934" y="378"/>
                  </a:cubicBezTo>
                  <a:cubicBezTo>
                    <a:pt x="936" y="377"/>
                    <a:pt x="941" y="374"/>
                    <a:pt x="944" y="372"/>
                  </a:cubicBezTo>
                  <a:cubicBezTo>
                    <a:pt x="947" y="370"/>
                    <a:pt x="948" y="368"/>
                    <a:pt x="949" y="366"/>
                  </a:cubicBezTo>
                  <a:cubicBezTo>
                    <a:pt x="949" y="364"/>
                    <a:pt x="955" y="362"/>
                    <a:pt x="960" y="358"/>
                  </a:cubicBezTo>
                  <a:cubicBezTo>
                    <a:pt x="965" y="353"/>
                    <a:pt x="968" y="351"/>
                    <a:pt x="969" y="349"/>
                  </a:cubicBezTo>
                  <a:cubicBezTo>
                    <a:pt x="970" y="346"/>
                    <a:pt x="978" y="343"/>
                    <a:pt x="978" y="341"/>
                  </a:cubicBezTo>
                  <a:cubicBezTo>
                    <a:pt x="978" y="339"/>
                    <a:pt x="987" y="334"/>
                    <a:pt x="993" y="333"/>
                  </a:cubicBezTo>
                  <a:cubicBezTo>
                    <a:pt x="999" y="332"/>
                    <a:pt x="1009" y="334"/>
                    <a:pt x="1010" y="335"/>
                  </a:cubicBezTo>
                  <a:cubicBezTo>
                    <a:pt x="1012" y="337"/>
                    <a:pt x="1013" y="336"/>
                    <a:pt x="1015" y="335"/>
                  </a:cubicBezTo>
                  <a:cubicBezTo>
                    <a:pt x="1016" y="334"/>
                    <a:pt x="1018" y="335"/>
                    <a:pt x="1022" y="335"/>
                  </a:cubicBezTo>
                  <a:cubicBezTo>
                    <a:pt x="1026" y="336"/>
                    <a:pt x="1027" y="333"/>
                    <a:pt x="1030" y="334"/>
                  </a:cubicBezTo>
                  <a:cubicBezTo>
                    <a:pt x="1032" y="335"/>
                    <a:pt x="1035" y="335"/>
                    <a:pt x="1036" y="332"/>
                  </a:cubicBezTo>
                  <a:cubicBezTo>
                    <a:pt x="1038" y="329"/>
                    <a:pt x="1046" y="330"/>
                    <a:pt x="1048" y="331"/>
                  </a:cubicBezTo>
                  <a:cubicBezTo>
                    <a:pt x="1050" y="332"/>
                    <a:pt x="1051" y="334"/>
                    <a:pt x="1054" y="332"/>
                  </a:cubicBezTo>
                  <a:cubicBezTo>
                    <a:pt x="1057" y="330"/>
                    <a:pt x="1057" y="334"/>
                    <a:pt x="1059" y="335"/>
                  </a:cubicBezTo>
                  <a:cubicBezTo>
                    <a:pt x="1062" y="335"/>
                    <a:pt x="1060" y="338"/>
                    <a:pt x="1058" y="337"/>
                  </a:cubicBezTo>
                  <a:cubicBezTo>
                    <a:pt x="1056" y="337"/>
                    <a:pt x="1053" y="339"/>
                    <a:pt x="1055" y="340"/>
                  </a:cubicBezTo>
                  <a:cubicBezTo>
                    <a:pt x="1058" y="342"/>
                    <a:pt x="1061" y="339"/>
                    <a:pt x="1063" y="339"/>
                  </a:cubicBezTo>
                  <a:cubicBezTo>
                    <a:pt x="1066" y="339"/>
                    <a:pt x="1069" y="339"/>
                    <a:pt x="1072" y="337"/>
                  </a:cubicBezTo>
                  <a:cubicBezTo>
                    <a:pt x="1075" y="336"/>
                    <a:pt x="1076" y="339"/>
                    <a:pt x="1078" y="337"/>
                  </a:cubicBezTo>
                  <a:cubicBezTo>
                    <a:pt x="1079" y="336"/>
                    <a:pt x="1084" y="335"/>
                    <a:pt x="1086" y="335"/>
                  </a:cubicBezTo>
                  <a:cubicBezTo>
                    <a:pt x="1088" y="335"/>
                    <a:pt x="1086" y="333"/>
                    <a:pt x="1083" y="333"/>
                  </a:cubicBezTo>
                  <a:cubicBezTo>
                    <a:pt x="1079" y="333"/>
                    <a:pt x="1079" y="331"/>
                    <a:pt x="1082" y="326"/>
                  </a:cubicBezTo>
                  <a:cubicBezTo>
                    <a:pt x="1085" y="321"/>
                    <a:pt x="1090" y="319"/>
                    <a:pt x="1094" y="316"/>
                  </a:cubicBezTo>
                  <a:cubicBezTo>
                    <a:pt x="1097" y="313"/>
                    <a:pt x="1100" y="314"/>
                    <a:pt x="1100" y="312"/>
                  </a:cubicBezTo>
                  <a:cubicBezTo>
                    <a:pt x="1100" y="310"/>
                    <a:pt x="1101" y="305"/>
                    <a:pt x="1104" y="305"/>
                  </a:cubicBezTo>
                  <a:cubicBezTo>
                    <a:pt x="1107" y="305"/>
                    <a:pt x="1113" y="306"/>
                    <a:pt x="1117" y="304"/>
                  </a:cubicBezTo>
                  <a:cubicBezTo>
                    <a:pt x="1121" y="301"/>
                    <a:pt x="1121" y="305"/>
                    <a:pt x="1123" y="306"/>
                  </a:cubicBezTo>
                  <a:cubicBezTo>
                    <a:pt x="1124" y="306"/>
                    <a:pt x="1127" y="302"/>
                    <a:pt x="1128" y="304"/>
                  </a:cubicBezTo>
                  <a:cubicBezTo>
                    <a:pt x="1130" y="305"/>
                    <a:pt x="1126" y="308"/>
                    <a:pt x="1125" y="311"/>
                  </a:cubicBezTo>
                  <a:cubicBezTo>
                    <a:pt x="1123" y="315"/>
                    <a:pt x="1127" y="313"/>
                    <a:pt x="1129" y="314"/>
                  </a:cubicBezTo>
                  <a:cubicBezTo>
                    <a:pt x="1131" y="315"/>
                    <a:pt x="1126" y="317"/>
                    <a:pt x="1127" y="317"/>
                  </a:cubicBezTo>
                  <a:cubicBezTo>
                    <a:pt x="1127" y="318"/>
                    <a:pt x="1131" y="318"/>
                    <a:pt x="1137" y="313"/>
                  </a:cubicBezTo>
                  <a:cubicBezTo>
                    <a:pt x="1142" y="308"/>
                    <a:pt x="1147" y="307"/>
                    <a:pt x="1150" y="307"/>
                  </a:cubicBezTo>
                  <a:cubicBezTo>
                    <a:pt x="1153" y="307"/>
                    <a:pt x="1151" y="304"/>
                    <a:pt x="1152" y="299"/>
                  </a:cubicBezTo>
                  <a:cubicBezTo>
                    <a:pt x="1152" y="294"/>
                    <a:pt x="1162" y="293"/>
                    <a:pt x="1165" y="294"/>
                  </a:cubicBezTo>
                  <a:cubicBezTo>
                    <a:pt x="1169" y="296"/>
                    <a:pt x="1169" y="297"/>
                    <a:pt x="1165" y="296"/>
                  </a:cubicBezTo>
                  <a:cubicBezTo>
                    <a:pt x="1162" y="295"/>
                    <a:pt x="1159" y="298"/>
                    <a:pt x="1159" y="302"/>
                  </a:cubicBezTo>
                  <a:cubicBezTo>
                    <a:pt x="1159" y="306"/>
                    <a:pt x="1156" y="308"/>
                    <a:pt x="1158" y="309"/>
                  </a:cubicBezTo>
                  <a:cubicBezTo>
                    <a:pt x="1159" y="311"/>
                    <a:pt x="1156" y="311"/>
                    <a:pt x="1156" y="313"/>
                  </a:cubicBezTo>
                  <a:cubicBezTo>
                    <a:pt x="1155" y="314"/>
                    <a:pt x="1156" y="316"/>
                    <a:pt x="1153" y="316"/>
                  </a:cubicBezTo>
                  <a:cubicBezTo>
                    <a:pt x="1151" y="317"/>
                    <a:pt x="1143" y="318"/>
                    <a:pt x="1143" y="321"/>
                  </a:cubicBezTo>
                  <a:cubicBezTo>
                    <a:pt x="1142" y="324"/>
                    <a:pt x="1138" y="324"/>
                    <a:pt x="1136" y="328"/>
                  </a:cubicBezTo>
                  <a:cubicBezTo>
                    <a:pt x="1134" y="332"/>
                    <a:pt x="1126" y="334"/>
                    <a:pt x="1121" y="342"/>
                  </a:cubicBezTo>
                  <a:cubicBezTo>
                    <a:pt x="1116" y="349"/>
                    <a:pt x="1108" y="349"/>
                    <a:pt x="1108" y="351"/>
                  </a:cubicBezTo>
                  <a:cubicBezTo>
                    <a:pt x="1108" y="352"/>
                    <a:pt x="1102" y="352"/>
                    <a:pt x="1101" y="352"/>
                  </a:cubicBezTo>
                  <a:cubicBezTo>
                    <a:pt x="1099" y="353"/>
                    <a:pt x="1102" y="357"/>
                    <a:pt x="1098" y="362"/>
                  </a:cubicBezTo>
                  <a:cubicBezTo>
                    <a:pt x="1093" y="367"/>
                    <a:pt x="1090" y="374"/>
                    <a:pt x="1090" y="381"/>
                  </a:cubicBezTo>
                  <a:cubicBezTo>
                    <a:pt x="1091" y="387"/>
                    <a:pt x="1093" y="407"/>
                    <a:pt x="1095" y="410"/>
                  </a:cubicBezTo>
                  <a:cubicBezTo>
                    <a:pt x="1097" y="414"/>
                    <a:pt x="1096" y="422"/>
                    <a:pt x="1097" y="424"/>
                  </a:cubicBezTo>
                  <a:cubicBezTo>
                    <a:pt x="1099" y="426"/>
                    <a:pt x="1098" y="429"/>
                    <a:pt x="1099" y="430"/>
                  </a:cubicBezTo>
                  <a:cubicBezTo>
                    <a:pt x="1101" y="431"/>
                    <a:pt x="1105" y="425"/>
                    <a:pt x="1108" y="423"/>
                  </a:cubicBezTo>
                  <a:cubicBezTo>
                    <a:pt x="1111" y="420"/>
                    <a:pt x="1110" y="419"/>
                    <a:pt x="1112" y="418"/>
                  </a:cubicBezTo>
                  <a:cubicBezTo>
                    <a:pt x="1114" y="417"/>
                    <a:pt x="1113" y="411"/>
                    <a:pt x="1114" y="410"/>
                  </a:cubicBezTo>
                  <a:cubicBezTo>
                    <a:pt x="1114" y="408"/>
                    <a:pt x="1118" y="408"/>
                    <a:pt x="1119" y="406"/>
                  </a:cubicBezTo>
                  <a:cubicBezTo>
                    <a:pt x="1120" y="405"/>
                    <a:pt x="1123" y="405"/>
                    <a:pt x="1125" y="405"/>
                  </a:cubicBezTo>
                  <a:cubicBezTo>
                    <a:pt x="1127" y="404"/>
                    <a:pt x="1125" y="400"/>
                    <a:pt x="1124" y="398"/>
                  </a:cubicBezTo>
                  <a:cubicBezTo>
                    <a:pt x="1124" y="396"/>
                    <a:pt x="1129" y="393"/>
                    <a:pt x="1132" y="391"/>
                  </a:cubicBezTo>
                  <a:cubicBezTo>
                    <a:pt x="1135" y="389"/>
                    <a:pt x="1139" y="392"/>
                    <a:pt x="1142" y="389"/>
                  </a:cubicBezTo>
                  <a:cubicBezTo>
                    <a:pt x="1145" y="386"/>
                    <a:pt x="1142" y="383"/>
                    <a:pt x="1140" y="381"/>
                  </a:cubicBezTo>
                  <a:cubicBezTo>
                    <a:pt x="1139" y="380"/>
                    <a:pt x="1144" y="372"/>
                    <a:pt x="1146" y="371"/>
                  </a:cubicBezTo>
                  <a:cubicBezTo>
                    <a:pt x="1149" y="371"/>
                    <a:pt x="1150" y="373"/>
                    <a:pt x="1152" y="371"/>
                  </a:cubicBezTo>
                  <a:cubicBezTo>
                    <a:pt x="1155" y="369"/>
                    <a:pt x="1150" y="365"/>
                    <a:pt x="1148" y="366"/>
                  </a:cubicBezTo>
                  <a:cubicBezTo>
                    <a:pt x="1147" y="366"/>
                    <a:pt x="1146" y="360"/>
                    <a:pt x="1150" y="357"/>
                  </a:cubicBezTo>
                  <a:cubicBezTo>
                    <a:pt x="1154" y="354"/>
                    <a:pt x="1152" y="353"/>
                    <a:pt x="1150" y="352"/>
                  </a:cubicBezTo>
                  <a:cubicBezTo>
                    <a:pt x="1147" y="352"/>
                    <a:pt x="1147" y="353"/>
                    <a:pt x="1145" y="353"/>
                  </a:cubicBezTo>
                  <a:cubicBezTo>
                    <a:pt x="1143" y="353"/>
                    <a:pt x="1141" y="349"/>
                    <a:pt x="1144" y="344"/>
                  </a:cubicBezTo>
                  <a:cubicBezTo>
                    <a:pt x="1147" y="340"/>
                    <a:pt x="1150" y="341"/>
                    <a:pt x="1151" y="337"/>
                  </a:cubicBezTo>
                  <a:cubicBezTo>
                    <a:pt x="1151" y="334"/>
                    <a:pt x="1156" y="329"/>
                    <a:pt x="1157" y="327"/>
                  </a:cubicBezTo>
                  <a:cubicBezTo>
                    <a:pt x="1158" y="325"/>
                    <a:pt x="1162" y="327"/>
                    <a:pt x="1164" y="327"/>
                  </a:cubicBezTo>
                  <a:cubicBezTo>
                    <a:pt x="1165" y="326"/>
                    <a:pt x="1165" y="330"/>
                    <a:pt x="1167" y="328"/>
                  </a:cubicBezTo>
                  <a:cubicBezTo>
                    <a:pt x="1169" y="326"/>
                    <a:pt x="1172" y="320"/>
                    <a:pt x="1175" y="320"/>
                  </a:cubicBezTo>
                  <a:cubicBezTo>
                    <a:pt x="1178" y="320"/>
                    <a:pt x="1176" y="325"/>
                    <a:pt x="1176" y="327"/>
                  </a:cubicBezTo>
                  <a:cubicBezTo>
                    <a:pt x="1177" y="330"/>
                    <a:pt x="1179" y="327"/>
                    <a:pt x="1184" y="323"/>
                  </a:cubicBezTo>
                  <a:cubicBezTo>
                    <a:pt x="1189" y="320"/>
                    <a:pt x="1201" y="320"/>
                    <a:pt x="1204" y="322"/>
                  </a:cubicBezTo>
                  <a:cubicBezTo>
                    <a:pt x="1208" y="323"/>
                    <a:pt x="1208" y="327"/>
                    <a:pt x="1210" y="327"/>
                  </a:cubicBezTo>
                  <a:cubicBezTo>
                    <a:pt x="1213" y="326"/>
                    <a:pt x="1210" y="323"/>
                    <a:pt x="1213" y="322"/>
                  </a:cubicBezTo>
                  <a:cubicBezTo>
                    <a:pt x="1216" y="321"/>
                    <a:pt x="1221" y="318"/>
                    <a:pt x="1225" y="315"/>
                  </a:cubicBezTo>
                  <a:cubicBezTo>
                    <a:pt x="1229" y="313"/>
                    <a:pt x="1228" y="315"/>
                    <a:pt x="1230" y="312"/>
                  </a:cubicBezTo>
                  <a:cubicBezTo>
                    <a:pt x="1232" y="310"/>
                    <a:pt x="1234" y="311"/>
                    <a:pt x="1234" y="309"/>
                  </a:cubicBezTo>
                  <a:cubicBezTo>
                    <a:pt x="1235" y="308"/>
                    <a:pt x="1240" y="305"/>
                    <a:pt x="1248" y="303"/>
                  </a:cubicBezTo>
                  <a:cubicBezTo>
                    <a:pt x="1255" y="301"/>
                    <a:pt x="1265" y="296"/>
                    <a:pt x="1265" y="295"/>
                  </a:cubicBezTo>
                  <a:cubicBezTo>
                    <a:pt x="1264" y="293"/>
                    <a:pt x="1268" y="293"/>
                    <a:pt x="1268" y="294"/>
                  </a:cubicBezTo>
                  <a:cubicBezTo>
                    <a:pt x="1268" y="296"/>
                    <a:pt x="1271" y="295"/>
                    <a:pt x="1275" y="296"/>
                  </a:cubicBezTo>
                  <a:cubicBezTo>
                    <a:pt x="1279" y="297"/>
                    <a:pt x="1281" y="298"/>
                    <a:pt x="1284" y="295"/>
                  </a:cubicBezTo>
                  <a:cubicBezTo>
                    <a:pt x="1287" y="292"/>
                    <a:pt x="1283" y="291"/>
                    <a:pt x="1284" y="289"/>
                  </a:cubicBezTo>
                  <a:cubicBezTo>
                    <a:pt x="1284" y="286"/>
                    <a:pt x="1278" y="284"/>
                    <a:pt x="1279" y="281"/>
                  </a:cubicBezTo>
                  <a:cubicBezTo>
                    <a:pt x="1280" y="279"/>
                    <a:pt x="1275" y="272"/>
                    <a:pt x="1274" y="274"/>
                  </a:cubicBezTo>
                  <a:cubicBezTo>
                    <a:pt x="1272" y="275"/>
                    <a:pt x="1269" y="272"/>
                    <a:pt x="1269" y="271"/>
                  </a:cubicBezTo>
                  <a:cubicBezTo>
                    <a:pt x="1269" y="269"/>
                    <a:pt x="1269" y="266"/>
                    <a:pt x="1266" y="268"/>
                  </a:cubicBezTo>
                  <a:cubicBezTo>
                    <a:pt x="1264" y="269"/>
                    <a:pt x="1260" y="269"/>
                    <a:pt x="1259" y="266"/>
                  </a:cubicBezTo>
                  <a:cubicBezTo>
                    <a:pt x="1259" y="264"/>
                    <a:pt x="1264" y="263"/>
                    <a:pt x="1267" y="264"/>
                  </a:cubicBezTo>
                  <a:cubicBezTo>
                    <a:pt x="1271" y="266"/>
                    <a:pt x="1270" y="267"/>
                    <a:pt x="1272" y="268"/>
                  </a:cubicBezTo>
                  <a:cubicBezTo>
                    <a:pt x="1274" y="269"/>
                    <a:pt x="1278" y="269"/>
                    <a:pt x="1281" y="267"/>
                  </a:cubicBezTo>
                  <a:cubicBezTo>
                    <a:pt x="1283" y="266"/>
                    <a:pt x="1290" y="264"/>
                    <a:pt x="1292" y="262"/>
                  </a:cubicBezTo>
                  <a:cubicBezTo>
                    <a:pt x="1293" y="260"/>
                    <a:pt x="1291" y="259"/>
                    <a:pt x="1294" y="258"/>
                  </a:cubicBezTo>
                  <a:cubicBezTo>
                    <a:pt x="1296" y="257"/>
                    <a:pt x="1294" y="254"/>
                    <a:pt x="1292" y="253"/>
                  </a:cubicBezTo>
                  <a:cubicBezTo>
                    <a:pt x="1290" y="252"/>
                    <a:pt x="1291" y="249"/>
                    <a:pt x="1293" y="249"/>
                  </a:cubicBezTo>
                  <a:cubicBezTo>
                    <a:pt x="1295" y="249"/>
                    <a:pt x="1295" y="247"/>
                    <a:pt x="1296" y="247"/>
                  </a:cubicBezTo>
                  <a:cubicBezTo>
                    <a:pt x="1297" y="246"/>
                    <a:pt x="1298" y="248"/>
                    <a:pt x="1300" y="246"/>
                  </a:cubicBezTo>
                  <a:cubicBezTo>
                    <a:pt x="1303" y="245"/>
                    <a:pt x="1300" y="248"/>
                    <a:pt x="1299" y="251"/>
                  </a:cubicBezTo>
                  <a:cubicBezTo>
                    <a:pt x="1298" y="253"/>
                    <a:pt x="1302" y="255"/>
                    <a:pt x="1302" y="256"/>
                  </a:cubicBezTo>
                  <a:cubicBezTo>
                    <a:pt x="1302" y="257"/>
                    <a:pt x="1308" y="258"/>
                    <a:pt x="1310" y="256"/>
                  </a:cubicBezTo>
                  <a:cubicBezTo>
                    <a:pt x="1313" y="255"/>
                    <a:pt x="1322" y="258"/>
                    <a:pt x="1323" y="260"/>
                  </a:cubicBezTo>
                  <a:cubicBezTo>
                    <a:pt x="1324" y="263"/>
                    <a:pt x="1325" y="265"/>
                    <a:pt x="1329" y="267"/>
                  </a:cubicBezTo>
                  <a:cubicBezTo>
                    <a:pt x="1332" y="269"/>
                    <a:pt x="1336" y="268"/>
                    <a:pt x="1337" y="270"/>
                  </a:cubicBezTo>
                  <a:cubicBezTo>
                    <a:pt x="1337" y="272"/>
                    <a:pt x="1339" y="273"/>
                    <a:pt x="1341" y="272"/>
                  </a:cubicBezTo>
                  <a:cubicBezTo>
                    <a:pt x="1343" y="272"/>
                    <a:pt x="1344" y="274"/>
                    <a:pt x="1346" y="273"/>
                  </a:cubicBezTo>
                  <a:cubicBezTo>
                    <a:pt x="1347" y="271"/>
                    <a:pt x="1348" y="274"/>
                    <a:pt x="1350" y="272"/>
                  </a:cubicBezTo>
                  <a:cubicBezTo>
                    <a:pt x="1352" y="270"/>
                    <a:pt x="1346" y="269"/>
                    <a:pt x="1347" y="268"/>
                  </a:cubicBezTo>
                  <a:cubicBezTo>
                    <a:pt x="1347" y="266"/>
                    <a:pt x="1349" y="269"/>
                    <a:pt x="1351" y="269"/>
                  </a:cubicBezTo>
                  <a:cubicBezTo>
                    <a:pt x="1352" y="268"/>
                    <a:pt x="1350" y="265"/>
                    <a:pt x="1351" y="265"/>
                  </a:cubicBezTo>
                  <a:cubicBezTo>
                    <a:pt x="1353" y="264"/>
                    <a:pt x="1352" y="257"/>
                    <a:pt x="1350" y="257"/>
                  </a:cubicBezTo>
                  <a:cubicBezTo>
                    <a:pt x="1349" y="256"/>
                    <a:pt x="1350" y="254"/>
                    <a:pt x="1353" y="256"/>
                  </a:cubicBezTo>
                  <a:cubicBezTo>
                    <a:pt x="1355" y="258"/>
                    <a:pt x="1360" y="258"/>
                    <a:pt x="1362" y="258"/>
                  </a:cubicBezTo>
                  <a:cubicBezTo>
                    <a:pt x="1364" y="258"/>
                    <a:pt x="1362" y="256"/>
                    <a:pt x="1360" y="255"/>
                  </a:cubicBezTo>
                  <a:cubicBezTo>
                    <a:pt x="1358" y="255"/>
                    <a:pt x="1360" y="253"/>
                    <a:pt x="1362" y="255"/>
                  </a:cubicBezTo>
                  <a:cubicBezTo>
                    <a:pt x="1363" y="256"/>
                    <a:pt x="1366" y="257"/>
                    <a:pt x="1366" y="255"/>
                  </a:cubicBezTo>
                  <a:cubicBezTo>
                    <a:pt x="1366" y="254"/>
                    <a:pt x="1368" y="251"/>
                    <a:pt x="1370" y="251"/>
                  </a:cubicBezTo>
                  <a:cubicBezTo>
                    <a:pt x="1373" y="251"/>
                    <a:pt x="1373" y="249"/>
                    <a:pt x="1371" y="249"/>
                  </a:cubicBezTo>
                  <a:close/>
                  <a:moveTo>
                    <a:pt x="708" y="405"/>
                  </a:moveTo>
                  <a:cubicBezTo>
                    <a:pt x="701" y="411"/>
                    <a:pt x="688" y="412"/>
                    <a:pt x="688" y="417"/>
                  </a:cubicBezTo>
                  <a:cubicBezTo>
                    <a:pt x="688" y="422"/>
                    <a:pt x="671" y="425"/>
                    <a:pt x="670" y="422"/>
                  </a:cubicBezTo>
                  <a:cubicBezTo>
                    <a:pt x="669" y="420"/>
                    <a:pt x="682" y="420"/>
                    <a:pt x="685" y="413"/>
                  </a:cubicBezTo>
                  <a:cubicBezTo>
                    <a:pt x="688" y="406"/>
                    <a:pt x="701" y="402"/>
                    <a:pt x="707" y="392"/>
                  </a:cubicBezTo>
                  <a:cubicBezTo>
                    <a:pt x="711" y="386"/>
                    <a:pt x="714" y="375"/>
                    <a:pt x="717" y="376"/>
                  </a:cubicBezTo>
                  <a:cubicBezTo>
                    <a:pt x="719" y="377"/>
                    <a:pt x="715" y="398"/>
                    <a:pt x="708" y="405"/>
                  </a:cubicBezTo>
                  <a:close/>
                  <a:moveTo>
                    <a:pt x="738" y="125"/>
                  </a:moveTo>
                  <a:cubicBezTo>
                    <a:pt x="737" y="127"/>
                    <a:pt x="732" y="127"/>
                    <a:pt x="733" y="129"/>
                  </a:cubicBezTo>
                  <a:cubicBezTo>
                    <a:pt x="736" y="132"/>
                    <a:pt x="748" y="130"/>
                    <a:pt x="748" y="127"/>
                  </a:cubicBezTo>
                  <a:cubicBezTo>
                    <a:pt x="748" y="123"/>
                    <a:pt x="739" y="123"/>
                    <a:pt x="738" y="125"/>
                  </a:cubicBezTo>
                  <a:close/>
                  <a:moveTo>
                    <a:pt x="305" y="8"/>
                  </a:moveTo>
                  <a:cubicBezTo>
                    <a:pt x="311" y="8"/>
                    <a:pt x="309" y="4"/>
                    <a:pt x="313" y="5"/>
                  </a:cubicBezTo>
                  <a:cubicBezTo>
                    <a:pt x="317" y="5"/>
                    <a:pt x="322" y="5"/>
                    <a:pt x="320" y="3"/>
                  </a:cubicBezTo>
                  <a:cubicBezTo>
                    <a:pt x="318" y="0"/>
                    <a:pt x="304" y="1"/>
                    <a:pt x="306" y="3"/>
                  </a:cubicBezTo>
                  <a:cubicBezTo>
                    <a:pt x="307" y="5"/>
                    <a:pt x="295" y="4"/>
                    <a:pt x="295" y="5"/>
                  </a:cubicBezTo>
                  <a:cubicBezTo>
                    <a:pt x="295" y="6"/>
                    <a:pt x="299" y="8"/>
                    <a:pt x="305" y="8"/>
                  </a:cubicBezTo>
                  <a:close/>
                  <a:moveTo>
                    <a:pt x="276" y="24"/>
                  </a:moveTo>
                  <a:cubicBezTo>
                    <a:pt x="276" y="20"/>
                    <a:pt x="263" y="24"/>
                    <a:pt x="266" y="25"/>
                  </a:cubicBezTo>
                  <a:cubicBezTo>
                    <a:pt x="268" y="26"/>
                    <a:pt x="276" y="28"/>
                    <a:pt x="276" y="24"/>
                  </a:cubicBezTo>
                  <a:close/>
                  <a:moveTo>
                    <a:pt x="306" y="21"/>
                  </a:moveTo>
                  <a:cubicBezTo>
                    <a:pt x="307" y="23"/>
                    <a:pt x="305" y="23"/>
                    <a:pt x="300" y="23"/>
                  </a:cubicBezTo>
                  <a:cubicBezTo>
                    <a:pt x="296" y="23"/>
                    <a:pt x="293" y="25"/>
                    <a:pt x="296" y="28"/>
                  </a:cubicBezTo>
                  <a:cubicBezTo>
                    <a:pt x="299" y="30"/>
                    <a:pt x="311" y="29"/>
                    <a:pt x="313" y="26"/>
                  </a:cubicBezTo>
                  <a:cubicBezTo>
                    <a:pt x="315" y="23"/>
                    <a:pt x="321" y="26"/>
                    <a:pt x="322" y="23"/>
                  </a:cubicBezTo>
                  <a:cubicBezTo>
                    <a:pt x="323" y="20"/>
                    <a:pt x="306" y="19"/>
                    <a:pt x="306" y="21"/>
                  </a:cubicBezTo>
                  <a:close/>
                  <a:moveTo>
                    <a:pt x="347" y="16"/>
                  </a:moveTo>
                  <a:cubicBezTo>
                    <a:pt x="349" y="14"/>
                    <a:pt x="344" y="14"/>
                    <a:pt x="343" y="12"/>
                  </a:cubicBezTo>
                  <a:cubicBezTo>
                    <a:pt x="343" y="10"/>
                    <a:pt x="330" y="9"/>
                    <a:pt x="330" y="12"/>
                  </a:cubicBezTo>
                  <a:cubicBezTo>
                    <a:pt x="331" y="14"/>
                    <a:pt x="321" y="17"/>
                    <a:pt x="324" y="19"/>
                  </a:cubicBezTo>
                  <a:cubicBezTo>
                    <a:pt x="330" y="23"/>
                    <a:pt x="345" y="18"/>
                    <a:pt x="347" y="16"/>
                  </a:cubicBezTo>
                  <a:close/>
                  <a:moveTo>
                    <a:pt x="309" y="12"/>
                  </a:moveTo>
                  <a:cubicBezTo>
                    <a:pt x="310" y="7"/>
                    <a:pt x="302" y="11"/>
                    <a:pt x="295" y="9"/>
                  </a:cubicBezTo>
                  <a:cubicBezTo>
                    <a:pt x="289" y="6"/>
                    <a:pt x="286" y="6"/>
                    <a:pt x="290" y="10"/>
                  </a:cubicBezTo>
                  <a:cubicBezTo>
                    <a:pt x="292" y="12"/>
                    <a:pt x="279" y="13"/>
                    <a:pt x="281" y="15"/>
                  </a:cubicBezTo>
                  <a:cubicBezTo>
                    <a:pt x="286" y="19"/>
                    <a:pt x="309" y="17"/>
                    <a:pt x="309" y="12"/>
                  </a:cubicBezTo>
                  <a:close/>
                  <a:moveTo>
                    <a:pt x="274" y="144"/>
                  </a:moveTo>
                  <a:cubicBezTo>
                    <a:pt x="274" y="147"/>
                    <a:pt x="273" y="148"/>
                    <a:pt x="268" y="148"/>
                  </a:cubicBezTo>
                  <a:cubicBezTo>
                    <a:pt x="264" y="148"/>
                    <a:pt x="270" y="151"/>
                    <a:pt x="271" y="154"/>
                  </a:cubicBezTo>
                  <a:cubicBezTo>
                    <a:pt x="271" y="156"/>
                    <a:pt x="266" y="154"/>
                    <a:pt x="266" y="159"/>
                  </a:cubicBezTo>
                  <a:cubicBezTo>
                    <a:pt x="266" y="163"/>
                    <a:pt x="257" y="159"/>
                    <a:pt x="256" y="164"/>
                  </a:cubicBezTo>
                  <a:cubicBezTo>
                    <a:pt x="255" y="169"/>
                    <a:pt x="260" y="168"/>
                    <a:pt x="264" y="169"/>
                  </a:cubicBezTo>
                  <a:cubicBezTo>
                    <a:pt x="268" y="169"/>
                    <a:pt x="263" y="172"/>
                    <a:pt x="265" y="174"/>
                  </a:cubicBezTo>
                  <a:cubicBezTo>
                    <a:pt x="268" y="177"/>
                    <a:pt x="270" y="176"/>
                    <a:pt x="269" y="172"/>
                  </a:cubicBezTo>
                  <a:cubicBezTo>
                    <a:pt x="267" y="168"/>
                    <a:pt x="279" y="173"/>
                    <a:pt x="275" y="176"/>
                  </a:cubicBezTo>
                  <a:cubicBezTo>
                    <a:pt x="271" y="179"/>
                    <a:pt x="281" y="182"/>
                    <a:pt x="285" y="182"/>
                  </a:cubicBezTo>
                  <a:cubicBezTo>
                    <a:pt x="290" y="182"/>
                    <a:pt x="306" y="186"/>
                    <a:pt x="306" y="182"/>
                  </a:cubicBezTo>
                  <a:cubicBezTo>
                    <a:pt x="306" y="180"/>
                    <a:pt x="300" y="178"/>
                    <a:pt x="295" y="172"/>
                  </a:cubicBezTo>
                  <a:cubicBezTo>
                    <a:pt x="290" y="167"/>
                    <a:pt x="287" y="159"/>
                    <a:pt x="292" y="155"/>
                  </a:cubicBezTo>
                  <a:cubicBezTo>
                    <a:pt x="298" y="151"/>
                    <a:pt x="293" y="150"/>
                    <a:pt x="299" y="146"/>
                  </a:cubicBezTo>
                  <a:cubicBezTo>
                    <a:pt x="304" y="142"/>
                    <a:pt x="301" y="138"/>
                    <a:pt x="306" y="137"/>
                  </a:cubicBezTo>
                  <a:cubicBezTo>
                    <a:pt x="311" y="137"/>
                    <a:pt x="305" y="133"/>
                    <a:pt x="310" y="132"/>
                  </a:cubicBezTo>
                  <a:cubicBezTo>
                    <a:pt x="315" y="131"/>
                    <a:pt x="316" y="126"/>
                    <a:pt x="315" y="124"/>
                  </a:cubicBezTo>
                  <a:cubicBezTo>
                    <a:pt x="314" y="122"/>
                    <a:pt x="320" y="124"/>
                    <a:pt x="323" y="121"/>
                  </a:cubicBezTo>
                  <a:cubicBezTo>
                    <a:pt x="325" y="119"/>
                    <a:pt x="332" y="120"/>
                    <a:pt x="333" y="116"/>
                  </a:cubicBezTo>
                  <a:cubicBezTo>
                    <a:pt x="335" y="112"/>
                    <a:pt x="363" y="103"/>
                    <a:pt x="378" y="100"/>
                  </a:cubicBezTo>
                  <a:cubicBezTo>
                    <a:pt x="394" y="96"/>
                    <a:pt x="404" y="90"/>
                    <a:pt x="399" y="85"/>
                  </a:cubicBezTo>
                  <a:cubicBezTo>
                    <a:pt x="393" y="81"/>
                    <a:pt x="378" y="87"/>
                    <a:pt x="374" y="90"/>
                  </a:cubicBezTo>
                  <a:cubicBezTo>
                    <a:pt x="370" y="93"/>
                    <a:pt x="365" y="91"/>
                    <a:pt x="361" y="93"/>
                  </a:cubicBezTo>
                  <a:cubicBezTo>
                    <a:pt x="357" y="95"/>
                    <a:pt x="349" y="97"/>
                    <a:pt x="345" y="95"/>
                  </a:cubicBezTo>
                  <a:cubicBezTo>
                    <a:pt x="341" y="92"/>
                    <a:pt x="336" y="98"/>
                    <a:pt x="333" y="97"/>
                  </a:cubicBezTo>
                  <a:cubicBezTo>
                    <a:pt x="330" y="97"/>
                    <a:pt x="327" y="101"/>
                    <a:pt x="323" y="100"/>
                  </a:cubicBezTo>
                  <a:cubicBezTo>
                    <a:pt x="320" y="100"/>
                    <a:pt x="313" y="103"/>
                    <a:pt x="313" y="105"/>
                  </a:cubicBezTo>
                  <a:cubicBezTo>
                    <a:pt x="312" y="107"/>
                    <a:pt x="307" y="106"/>
                    <a:pt x="307" y="109"/>
                  </a:cubicBezTo>
                  <a:cubicBezTo>
                    <a:pt x="307" y="111"/>
                    <a:pt x="302" y="113"/>
                    <a:pt x="300" y="111"/>
                  </a:cubicBezTo>
                  <a:cubicBezTo>
                    <a:pt x="297" y="109"/>
                    <a:pt x="295" y="113"/>
                    <a:pt x="298" y="116"/>
                  </a:cubicBezTo>
                  <a:cubicBezTo>
                    <a:pt x="301" y="120"/>
                    <a:pt x="292" y="120"/>
                    <a:pt x="293" y="122"/>
                  </a:cubicBezTo>
                  <a:cubicBezTo>
                    <a:pt x="295" y="124"/>
                    <a:pt x="290" y="125"/>
                    <a:pt x="291" y="127"/>
                  </a:cubicBezTo>
                  <a:cubicBezTo>
                    <a:pt x="292" y="129"/>
                    <a:pt x="288" y="130"/>
                    <a:pt x="284" y="130"/>
                  </a:cubicBezTo>
                  <a:cubicBezTo>
                    <a:pt x="280" y="131"/>
                    <a:pt x="279" y="136"/>
                    <a:pt x="283" y="136"/>
                  </a:cubicBezTo>
                  <a:cubicBezTo>
                    <a:pt x="288" y="136"/>
                    <a:pt x="280" y="137"/>
                    <a:pt x="281" y="141"/>
                  </a:cubicBezTo>
                  <a:cubicBezTo>
                    <a:pt x="281" y="144"/>
                    <a:pt x="274" y="142"/>
                    <a:pt x="274" y="144"/>
                  </a:cubicBezTo>
                  <a:close/>
                </a:path>
              </a:pathLst>
            </a:cu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0713583-83C9-4136-9144-0BF04095C385}"/>
                </a:ext>
              </a:extLst>
            </p:cNvPr>
            <p:cNvGrpSpPr/>
            <p:nvPr userDrawn="1"/>
          </p:nvGrpSpPr>
          <p:grpSpPr>
            <a:xfrm>
              <a:off x="2235200" y="1676289"/>
              <a:ext cx="8248805" cy="4068623"/>
              <a:chOff x="1785409" y="1960529"/>
              <a:chExt cx="6680161" cy="3294909"/>
            </a:xfrm>
            <a:grpFill/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D3296002-A23A-4929-9E55-65094FEA3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291" y="4409753"/>
                <a:ext cx="235888" cy="234634"/>
              </a:xfrm>
              <a:custGeom>
                <a:avLst/>
                <a:gdLst>
                  <a:gd name="T0" fmla="*/ 38 w 102"/>
                  <a:gd name="T1" fmla="*/ 98 h 102"/>
                  <a:gd name="T2" fmla="*/ 43 w 102"/>
                  <a:gd name="T3" fmla="*/ 95 h 102"/>
                  <a:gd name="T4" fmla="*/ 47 w 102"/>
                  <a:gd name="T5" fmla="*/ 101 h 102"/>
                  <a:gd name="T6" fmla="*/ 57 w 102"/>
                  <a:gd name="T7" fmla="*/ 101 h 102"/>
                  <a:gd name="T8" fmla="*/ 62 w 102"/>
                  <a:gd name="T9" fmla="*/ 95 h 102"/>
                  <a:gd name="T10" fmla="*/ 62 w 102"/>
                  <a:gd name="T11" fmla="*/ 42 h 102"/>
                  <a:gd name="T12" fmla="*/ 70 w 102"/>
                  <a:gd name="T13" fmla="*/ 39 h 102"/>
                  <a:gd name="T14" fmla="*/ 70 w 102"/>
                  <a:gd name="T15" fmla="*/ 12 h 102"/>
                  <a:gd name="T16" fmla="*/ 78 w 102"/>
                  <a:gd name="T17" fmla="*/ 11 h 102"/>
                  <a:gd name="T18" fmla="*/ 87 w 102"/>
                  <a:gd name="T19" fmla="*/ 8 h 102"/>
                  <a:gd name="T20" fmla="*/ 91 w 102"/>
                  <a:gd name="T21" fmla="*/ 11 h 102"/>
                  <a:gd name="T22" fmla="*/ 97 w 102"/>
                  <a:gd name="T23" fmla="*/ 8 h 102"/>
                  <a:gd name="T24" fmla="*/ 102 w 102"/>
                  <a:gd name="T25" fmla="*/ 7 h 102"/>
                  <a:gd name="T26" fmla="*/ 102 w 102"/>
                  <a:gd name="T27" fmla="*/ 5 h 102"/>
                  <a:gd name="T28" fmla="*/ 85 w 102"/>
                  <a:gd name="T29" fmla="*/ 6 h 102"/>
                  <a:gd name="T30" fmla="*/ 72 w 102"/>
                  <a:gd name="T31" fmla="*/ 7 h 102"/>
                  <a:gd name="T32" fmla="*/ 55 w 102"/>
                  <a:gd name="T33" fmla="*/ 7 h 102"/>
                  <a:gd name="T34" fmla="*/ 52 w 102"/>
                  <a:gd name="T35" fmla="*/ 4 h 102"/>
                  <a:gd name="T36" fmla="*/ 24 w 102"/>
                  <a:gd name="T37" fmla="*/ 4 h 102"/>
                  <a:gd name="T38" fmla="*/ 17 w 102"/>
                  <a:gd name="T39" fmla="*/ 2 h 102"/>
                  <a:gd name="T40" fmla="*/ 9 w 102"/>
                  <a:gd name="T41" fmla="*/ 2 h 102"/>
                  <a:gd name="T42" fmla="*/ 6 w 102"/>
                  <a:gd name="T43" fmla="*/ 0 h 102"/>
                  <a:gd name="T44" fmla="*/ 3 w 102"/>
                  <a:gd name="T45" fmla="*/ 2 h 102"/>
                  <a:gd name="T46" fmla="*/ 0 w 102"/>
                  <a:gd name="T47" fmla="*/ 3 h 102"/>
                  <a:gd name="T48" fmla="*/ 5 w 102"/>
                  <a:gd name="T49" fmla="*/ 13 h 102"/>
                  <a:gd name="T50" fmla="*/ 13 w 102"/>
                  <a:gd name="T51" fmla="*/ 30 h 102"/>
                  <a:gd name="T52" fmla="*/ 21 w 102"/>
                  <a:gd name="T53" fmla="*/ 46 h 102"/>
                  <a:gd name="T54" fmla="*/ 21 w 102"/>
                  <a:gd name="T55" fmla="*/ 60 h 102"/>
                  <a:gd name="T56" fmla="*/ 24 w 102"/>
                  <a:gd name="T57" fmla="*/ 72 h 102"/>
                  <a:gd name="T58" fmla="*/ 30 w 102"/>
                  <a:gd name="T59" fmla="*/ 92 h 102"/>
                  <a:gd name="T60" fmla="*/ 35 w 102"/>
                  <a:gd name="T61" fmla="*/ 98 h 102"/>
                  <a:gd name="T62" fmla="*/ 38 w 102"/>
                  <a:gd name="T63" fmla="*/ 9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2" h="102">
                    <a:moveTo>
                      <a:pt x="38" y="98"/>
                    </a:moveTo>
                    <a:cubicBezTo>
                      <a:pt x="38" y="96"/>
                      <a:pt x="41" y="93"/>
                      <a:pt x="43" y="95"/>
                    </a:cubicBezTo>
                    <a:cubicBezTo>
                      <a:pt x="44" y="98"/>
                      <a:pt x="44" y="101"/>
                      <a:pt x="47" y="101"/>
                    </a:cubicBezTo>
                    <a:cubicBezTo>
                      <a:pt x="50" y="101"/>
                      <a:pt x="56" y="102"/>
                      <a:pt x="57" y="101"/>
                    </a:cubicBezTo>
                    <a:cubicBezTo>
                      <a:pt x="58" y="99"/>
                      <a:pt x="62" y="98"/>
                      <a:pt x="62" y="95"/>
                    </a:cubicBezTo>
                    <a:cubicBezTo>
                      <a:pt x="62" y="93"/>
                      <a:pt x="62" y="44"/>
                      <a:pt x="62" y="42"/>
                    </a:cubicBezTo>
                    <a:cubicBezTo>
                      <a:pt x="62" y="40"/>
                      <a:pt x="70" y="42"/>
                      <a:pt x="70" y="39"/>
                    </a:cubicBezTo>
                    <a:cubicBezTo>
                      <a:pt x="70" y="36"/>
                      <a:pt x="70" y="12"/>
                      <a:pt x="70" y="12"/>
                    </a:cubicBezTo>
                    <a:cubicBezTo>
                      <a:pt x="70" y="12"/>
                      <a:pt x="76" y="11"/>
                      <a:pt x="78" y="11"/>
                    </a:cubicBezTo>
                    <a:cubicBezTo>
                      <a:pt x="80" y="10"/>
                      <a:pt x="86" y="7"/>
                      <a:pt x="87" y="8"/>
                    </a:cubicBezTo>
                    <a:cubicBezTo>
                      <a:pt x="89" y="9"/>
                      <a:pt x="90" y="12"/>
                      <a:pt x="91" y="11"/>
                    </a:cubicBezTo>
                    <a:cubicBezTo>
                      <a:pt x="92" y="10"/>
                      <a:pt x="95" y="8"/>
                      <a:pt x="97" y="8"/>
                    </a:cubicBezTo>
                    <a:cubicBezTo>
                      <a:pt x="98" y="8"/>
                      <a:pt x="100" y="7"/>
                      <a:pt x="102" y="7"/>
                    </a:cubicBezTo>
                    <a:cubicBezTo>
                      <a:pt x="102" y="6"/>
                      <a:pt x="102" y="5"/>
                      <a:pt x="102" y="5"/>
                    </a:cubicBezTo>
                    <a:cubicBezTo>
                      <a:pt x="102" y="3"/>
                      <a:pt x="87" y="5"/>
                      <a:pt x="85" y="6"/>
                    </a:cubicBezTo>
                    <a:cubicBezTo>
                      <a:pt x="83" y="7"/>
                      <a:pt x="75" y="8"/>
                      <a:pt x="72" y="7"/>
                    </a:cubicBezTo>
                    <a:cubicBezTo>
                      <a:pt x="70" y="6"/>
                      <a:pt x="55" y="7"/>
                      <a:pt x="55" y="7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4"/>
                      <a:pt x="27" y="4"/>
                      <a:pt x="24" y="4"/>
                    </a:cubicBezTo>
                    <a:cubicBezTo>
                      <a:pt x="21" y="4"/>
                      <a:pt x="19" y="4"/>
                      <a:pt x="17" y="2"/>
                    </a:cubicBezTo>
                    <a:cubicBezTo>
                      <a:pt x="15" y="0"/>
                      <a:pt x="12" y="0"/>
                      <a:pt x="9" y="2"/>
                    </a:cubicBezTo>
                    <a:cubicBezTo>
                      <a:pt x="7" y="3"/>
                      <a:pt x="8" y="0"/>
                      <a:pt x="6" y="0"/>
                    </a:cubicBezTo>
                    <a:cubicBezTo>
                      <a:pt x="4" y="0"/>
                      <a:pt x="3" y="2"/>
                      <a:pt x="3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10"/>
                      <a:pt x="5" y="13"/>
                    </a:cubicBezTo>
                    <a:cubicBezTo>
                      <a:pt x="8" y="17"/>
                      <a:pt x="11" y="24"/>
                      <a:pt x="13" y="30"/>
                    </a:cubicBezTo>
                    <a:cubicBezTo>
                      <a:pt x="15" y="35"/>
                      <a:pt x="20" y="42"/>
                      <a:pt x="21" y="46"/>
                    </a:cubicBezTo>
                    <a:cubicBezTo>
                      <a:pt x="22" y="51"/>
                      <a:pt x="20" y="57"/>
                      <a:pt x="21" y="60"/>
                    </a:cubicBezTo>
                    <a:cubicBezTo>
                      <a:pt x="23" y="63"/>
                      <a:pt x="23" y="68"/>
                      <a:pt x="24" y="72"/>
                    </a:cubicBezTo>
                    <a:cubicBezTo>
                      <a:pt x="25" y="77"/>
                      <a:pt x="25" y="88"/>
                      <a:pt x="30" y="92"/>
                    </a:cubicBezTo>
                    <a:cubicBezTo>
                      <a:pt x="31" y="94"/>
                      <a:pt x="33" y="96"/>
                      <a:pt x="35" y="98"/>
                    </a:cubicBezTo>
                    <a:cubicBezTo>
                      <a:pt x="37" y="99"/>
                      <a:pt x="38" y="99"/>
                      <a:pt x="38" y="9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FED8140A-AAC2-4B22-9F99-9A17B2C83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180" y="4383404"/>
                <a:ext cx="149312" cy="129237"/>
              </a:xfrm>
              <a:custGeom>
                <a:avLst/>
                <a:gdLst>
                  <a:gd name="T0" fmla="*/ 43 w 65"/>
                  <a:gd name="T1" fmla="*/ 2 h 56"/>
                  <a:gd name="T2" fmla="*/ 42 w 65"/>
                  <a:gd name="T3" fmla="*/ 0 h 56"/>
                  <a:gd name="T4" fmla="*/ 35 w 65"/>
                  <a:gd name="T5" fmla="*/ 0 h 56"/>
                  <a:gd name="T6" fmla="*/ 31 w 65"/>
                  <a:gd name="T7" fmla="*/ 4 h 56"/>
                  <a:gd name="T8" fmla="*/ 23 w 65"/>
                  <a:gd name="T9" fmla="*/ 10 h 56"/>
                  <a:gd name="T10" fmla="*/ 15 w 65"/>
                  <a:gd name="T11" fmla="*/ 19 h 56"/>
                  <a:gd name="T12" fmla="*/ 5 w 65"/>
                  <a:gd name="T13" fmla="*/ 17 h 56"/>
                  <a:gd name="T14" fmla="*/ 0 w 65"/>
                  <a:gd name="T15" fmla="*/ 18 h 56"/>
                  <a:gd name="T16" fmla="*/ 5 w 65"/>
                  <a:gd name="T17" fmla="*/ 22 h 56"/>
                  <a:gd name="T18" fmla="*/ 9 w 65"/>
                  <a:gd name="T19" fmla="*/ 32 h 56"/>
                  <a:gd name="T20" fmla="*/ 18 w 65"/>
                  <a:gd name="T21" fmla="*/ 37 h 56"/>
                  <a:gd name="T22" fmla="*/ 21 w 65"/>
                  <a:gd name="T23" fmla="*/ 44 h 56"/>
                  <a:gd name="T24" fmla="*/ 26 w 65"/>
                  <a:gd name="T25" fmla="*/ 49 h 56"/>
                  <a:gd name="T26" fmla="*/ 32 w 65"/>
                  <a:gd name="T27" fmla="*/ 53 h 56"/>
                  <a:gd name="T28" fmla="*/ 40 w 65"/>
                  <a:gd name="T29" fmla="*/ 54 h 56"/>
                  <a:gd name="T30" fmla="*/ 49 w 65"/>
                  <a:gd name="T31" fmla="*/ 56 h 56"/>
                  <a:gd name="T32" fmla="*/ 57 w 65"/>
                  <a:gd name="T33" fmla="*/ 48 h 56"/>
                  <a:gd name="T34" fmla="*/ 59 w 65"/>
                  <a:gd name="T35" fmla="*/ 40 h 56"/>
                  <a:gd name="T36" fmla="*/ 63 w 65"/>
                  <a:gd name="T37" fmla="*/ 34 h 56"/>
                  <a:gd name="T38" fmla="*/ 61 w 65"/>
                  <a:gd name="T39" fmla="*/ 28 h 56"/>
                  <a:gd name="T40" fmla="*/ 63 w 65"/>
                  <a:gd name="T41" fmla="*/ 20 h 56"/>
                  <a:gd name="T42" fmla="*/ 63 w 65"/>
                  <a:gd name="T43" fmla="*/ 8 h 56"/>
                  <a:gd name="T44" fmla="*/ 53 w 65"/>
                  <a:gd name="T45" fmla="*/ 5 h 56"/>
                  <a:gd name="T46" fmla="*/ 43 w 65"/>
                  <a:gd name="T47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5" h="56">
                    <a:moveTo>
                      <a:pt x="43" y="2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1"/>
                      <a:pt x="31" y="2"/>
                      <a:pt x="31" y="4"/>
                    </a:cubicBezTo>
                    <a:cubicBezTo>
                      <a:pt x="31" y="5"/>
                      <a:pt x="26" y="9"/>
                      <a:pt x="23" y="10"/>
                    </a:cubicBezTo>
                    <a:cubicBezTo>
                      <a:pt x="20" y="11"/>
                      <a:pt x="17" y="18"/>
                      <a:pt x="15" y="19"/>
                    </a:cubicBezTo>
                    <a:cubicBezTo>
                      <a:pt x="13" y="20"/>
                      <a:pt x="6" y="17"/>
                      <a:pt x="5" y="17"/>
                    </a:cubicBezTo>
                    <a:cubicBezTo>
                      <a:pt x="4" y="17"/>
                      <a:pt x="2" y="17"/>
                      <a:pt x="0" y="18"/>
                    </a:cubicBezTo>
                    <a:cubicBezTo>
                      <a:pt x="2" y="20"/>
                      <a:pt x="4" y="22"/>
                      <a:pt x="5" y="22"/>
                    </a:cubicBezTo>
                    <a:cubicBezTo>
                      <a:pt x="6" y="22"/>
                      <a:pt x="7" y="31"/>
                      <a:pt x="9" y="32"/>
                    </a:cubicBezTo>
                    <a:cubicBezTo>
                      <a:pt x="12" y="33"/>
                      <a:pt x="18" y="36"/>
                      <a:pt x="18" y="37"/>
                    </a:cubicBezTo>
                    <a:cubicBezTo>
                      <a:pt x="18" y="39"/>
                      <a:pt x="21" y="41"/>
                      <a:pt x="21" y="44"/>
                    </a:cubicBezTo>
                    <a:cubicBezTo>
                      <a:pt x="21" y="46"/>
                      <a:pt x="24" y="49"/>
                      <a:pt x="26" y="49"/>
                    </a:cubicBezTo>
                    <a:cubicBezTo>
                      <a:pt x="32" y="49"/>
                      <a:pt x="32" y="51"/>
                      <a:pt x="32" y="53"/>
                    </a:cubicBezTo>
                    <a:cubicBezTo>
                      <a:pt x="32" y="54"/>
                      <a:pt x="39" y="53"/>
                      <a:pt x="40" y="54"/>
                    </a:cubicBezTo>
                    <a:cubicBezTo>
                      <a:pt x="41" y="55"/>
                      <a:pt x="47" y="55"/>
                      <a:pt x="49" y="56"/>
                    </a:cubicBezTo>
                    <a:cubicBezTo>
                      <a:pt x="52" y="53"/>
                      <a:pt x="56" y="49"/>
                      <a:pt x="57" y="48"/>
                    </a:cubicBezTo>
                    <a:cubicBezTo>
                      <a:pt x="59" y="45"/>
                      <a:pt x="57" y="41"/>
                      <a:pt x="59" y="40"/>
                    </a:cubicBezTo>
                    <a:cubicBezTo>
                      <a:pt x="61" y="39"/>
                      <a:pt x="65" y="34"/>
                      <a:pt x="63" y="34"/>
                    </a:cubicBezTo>
                    <a:cubicBezTo>
                      <a:pt x="62" y="33"/>
                      <a:pt x="63" y="30"/>
                      <a:pt x="61" y="28"/>
                    </a:cubicBezTo>
                    <a:cubicBezTo>
                      <a:pt x="59" y="25"/>
                      <a:pt x="63" y="24"/>
                      <a:pt x="63" y="20"/>
                    </a:cubicBezTo>
                    <a:cubicBezTo>
                      <a:pt x="63" y="17"/>
                      <a:pt x="64" y="9"/>
                      <a:pt x="63" y="8"/>
                    </a:cubicBezTo>
                    <a:cubicBezTo>
                      <a:pt x="62" y="7"/>
                      <a:pt x="57" y="7"/>
                      <a:pt x="53" y="5"/>
                    </a:cubicBezTo>
                    <a:cubicBezTo>
                      <a:pt x="50" y="3"/>
                      <a:pt x="43" y="2"/>
                      <a:pt x="43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F9B09F4-2F2F-4665-8570-6FB7085E2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330" y="4424810"/>
                <a:ext cx="165624" cy="178171"/>
              </a:xfrm>
              <a:custGeom>
                <a:avLst/>
                <a:gdLst>
                  <a:gd name="T0" fmla="*/ 66 w 72"/>
                  <a:gd name="T1" fmla="*/ 31 h 77"/>
                  <a:gd name="T2" fmla="*/ 61 w 72"/>
                  <a:gd name="T3" fmla="*/ 26 h 77"/>
                  <a:gd name="T4" fmla="*/ 58 w 72"/>
                  <a:gd name="T5" fmla="*/ 19 h 77"/>
                  <a:gd name="T6" fmla="*/ 49 w 72"/>
                  <a:gd name="T7" fmla="*/ 14 h 77"/>
                  <a:gd name="T8" fmla="*/ 45 w 72"/>
                  <a:gd name="T9" fmla="*/ 4 h 77"/>
                  <a:gd name="T10" fmla="*/ 40 w 72"/>
                  <a:gd name="T11" fmla="*/ 0 h 77"/>
                  <a:gd name="T12" fmla="*/ 35 w 72"/>
                  <a:gd name="T13" fmla="*/ 1 h 77"/>
                  <a:gd name="T14" fmla="*/ 29 w 72"/>
                  <a:gd name="T15" fmla="*/ 4 h 77"/>
                  <a:gd name="T16" fmla="*/ 25 w 72"/>
                  <a:gd name="T17" fmla="*/ 1 h 77"/>
                  <a:gd name="T18" fmla="*/ 16 w 72"/>
                  <a:gd name="T19" fmla="*/ 4 h 77"/>
                  <a:gd name="T20" fmla="*/ 8 w 72"/>
                  <a:gd name="T21" fmla="*/ 5 h 77"/>
                  <a:gd name="T22" fmla="*/ 8 w 72"/>
                  <a:gd name="T23" fmla="*/ 32 h 77"/>
                  <a:gd name="T24" fmla="*/ 0 w 72"/>
                  <a:gd name="T25" fmla="*/ 35 h 77"/>
                  <a:gd name="T26" fmla="*/ 0 w 72"/>
                  <a:gd name="T27" fmla="*/ 59 h 77"/>
                  <a:gd name="T28" fmla="*/ 4 w 72"/>
                  <a:gd name="T29" fmla="*/ 62 h 77"/>
                  <a:gd name="T30" fmla="*/ 7 w 72"/>
                  <a:gd name="T31" fmla="*/ 71 h 77"/>
                  <a:gd name="T32" fmla="*/ 5 w 72"/>
                  <a:gd name="T33" fmla="*/ 72 h 77"/>
                  <a:gd name="T34" fmla="*/ 7 w 72"/>
                  <a:gd name="T35" fmla="*/ 76 h 77"/>
                  <a:gd name="T36" fmla="*/ 15 w 72"/>
                  <a:gd name="T37" fmla="*/ 76 h 77"/>
                  <a:gd name="T38" fmla="*/ 22 w 72"/>
                  <a:gd name="T39" fmla="*/ 67 h 77"/>
                  <a:gd name="T40" fmla="*/ 27 w 72"/>
                  <a:gd name="T41" fmla="*/ 63 h 77"/>
                  <a:gd name="T42" fmla="*/ 37 w 72"/>
                  <a:gd name="T43" fmla="*/ 66 h 77"/>
                  <a:gd name="T44" fmla="*/ 45 w 72"/>
                  <a:gd name="T45" fmla="*/ 62 h 77"/>
                  <a:gd name="T46" fmla="*/ 48 w 72"/>
                  <a:gd name="T47" fmla="*/ 57 h 77"/>
                  <a:gd name="T48" fmla="*/ 55 w 72"/>
                  <a:gd name="T49" fmla="*/ 52 h 77"/>
                  <a:gd name="T50" fmla="*/ 58 w 72"/>
                  <a:gd name="T51" fmla="*/ 46 h 77"/>
                  <a:gd name="T52" fmla="*/ 64 w 72"/>
                  <a:gd name="T53" fmla="*/ 41 h 77"/>
                  <a:gd name="T54" fmla="*/ 69 w 72"/>
                  <a:gd name="T55" fmla="*/ 38 h 77"/>
                  <a:gd name="T56" fmla="*/ 72 w 72"/>
                  <a:gd name="T57" fmla="*/ 35 h 77"/>
                  <a:gd name="T58" fmla="*/ 72 w 72"/>
                  <a:gd name="T59" fmla="*/ 35 h 77"/>
                  <a:gd name="T60" fmla="*/ 66 w 72"/>
                  <a:gd name="T61" fmla="*/ 3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7">
                    <a:moveTo>
                      <a:pt x="66" y="31"/>
                    </a:moveTo>
                    <a:cubicBezTo>
                      <a:pt x="64" y="31"/>
                      <a:pt x="61" y="28"/>
                      <a:pt x="61" y="26"/>
                    </a:cubicBezTo>
                    <a:cubicBezTo>
                      <a:pt x="61" y="23"/>
                      <a:pt x="58" y="21"/>
                      <a:pt x="58" y="19"/>
                    </a:cubicBezTo>
                    <a:cubicBezTo>
                      <a:pt x="58" y="18"/>
                      <a:pt x="52" y="15"/>
                      <a:pt x="49" y="14"/>
                    </a:cubicBezTo>
                    <a:cubicBezTo>
                      <a:pt x="47" y="13"/>
                      <a:pt x="46" y="4"/>
                      <a:pt x="45" y="4"/>
                    </a:cubicBezTo>
                    <a:cubicBezTo>
                      <a:pt x="44" y="4"/>
                      <a:pt x="42" y="2"/>
                      <a:pt x="40" y="0"/>
                    </a:cubicBezTo>
                    <a:cubicBezTo>
                      <a:pt x="38" y="0"/>
                      <a:pt x="36" y="1"/>
                      <a:pt x="35" y="1"/>
                    </a:cubicBezTo>
                    <a:cubicBezTo>
                      <a:pt x="33" y="1"/>
                      <a:pt x="30" y="3"/>
                      <a:pt x="29" y="4"/>
                    </a:cubicBezTo>
                    <a:cubicBezTo>
                      <a:pt x="28" y="5"/>
                      <a:pt x="27" y="2"/>
                      <a:pt x="25" y="1"/>
                    </a:cubicBezTo>
                    <a:cubicBezTo>
                      <a:pt x="24" y="0"/>
                      <a:pt x="18" y="3"/>
                      <a:pt x="16" y="4"/>
                    </a:cubicBezTo>
                    <a:cubicBezTo>
                      <a:pt x="14" y="4"/>
                      <a:pt x="8" y="5"/>
                      <a:pt x="8" y="5"/>
                    </a:cubicBezTo>
                    <a:cubicBezTo>
                      <a:pt x="8" y="5"/>
                      <a:pt x="8" y="29"/>
                      <a:pt x="8" y="32"/>
                    </a:cubicBezTo>
                    <a:cubicBezTo>
                      <a:pt x="8" y="35"/>
                      <a:pt x="0" y="33"/>
                      <a:pt x="0" y="35"/>
                    </a:cubicBezTo>
                    <a:cubicBezTo>
                      <a:pt x="0" y="36"/>
                      <a:pt x="0" y="47"/>
                      <a:pt x="0" y="59"/>
                    </a:cubicBezTo>
                    <a:cubicBezTo>
                      <a:pt x="2" y="60"/>
                      <a:pt x="4" y="61"/>
                      <a:pt x="4" y="62"/>
                    </a:cubicBezTo>
                    <a:cubicBezTo>
                      <a:pt x="5" y="64"/>
                      <a:pt x="7" y="69"/>
                      <a:pt x="7" y="71"/>
                    </a:cubicBezTo>
                    <a:cubicBezTo>
                      <a:pt x="6" y="72"/>
                      <a:pt x="5" y="71"/>
                      <a:pt x="5" y="72"/>
                    </a:cubicBezTo>
                    <a:cubicBezTo>
                      <a:pt x="5" y="74"/>
                      <a:pt x="4" y="76"/>
                      <a:pt x="7" y="76"/>
                    </a:cubicBezTo>
                    <a:cubicBezTo>
                      <a:pt x="9" y="76"/>
                      <a:pt x="13" y="77"/>
                      <a:pt x="15" y="76"/>
                    </a:cubicBezTo>
                    <a:cubicBezTo>
                      <a:pt x="16" y="74"/>
                      <a:pt x="22" y="69"/>
                      <a:pt x="22" y="67"/>
                    </a:cubicBezTo>
                    <a:cubicBezTo>
                      <a:pt x="22" y="65"/>
                      <a:pt x="23" y="60"/>
                      <a:pt x="27" y="63"/>
                    </a:cubicBezTo>
                    <a:cubicBezTo>
                      <a:pt x="32" y="66"/>
                      <a:pt x="32" y="66"/>
                      <a:pt x="37" y="66"/>
                    </a:cubicBezTo>
                    <a:cubicBezTo>
                      <a:pt x="42" y="66"/>
                      <a:pt x="44" y="66"/>
                      <a:pt x="45" y="62"/>
                    </a:cubicBezTo>
                    <a:cubicBezTo>
                      <a:pt x="46" y="59"/>
                      <a:pt x="45" y="57"/>
                      <a:pt x="48" y="57"/>
                    </a:cubicBezTo>
                    <a:cubicBezTo>
                      <a:pt x="51" y="57"/>
                      <a:pt x="55" y="54"/>
                      <a:pt x="55" y="52"/>
                    </a:cubicBezTo>
                    <a:cubicBezTo>
                      <a:pt x="55" y="49"/>
                      <a:pt x="56" y="46"/>
                      <a:pt x="58" y="46"/>
                    </a:cubicBezTo>
                    <a:cubicBezTo>
                      <a:pt x="60" y="46"/>
                      <a:pt x="64" y="44"/>
                      <a:pt x="64" y="41"/>
                    </a:cubicBezTo>
                    <a:cubicBezTo>
                      <a:pt x="65" y="39"/>
                      <a:pt x="68" y="40"/>
                      <a:pt x="69" y="38"/>
                    </a:cubicBezTo>
                    <a:cubicBezTo>
                      <a:pt x="70" y="38"/>
                      <a:pt x="71" y="36"/>
                      <a:pt x="72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1"/>
                      <a:pt x="66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D4F8B16E-FD38-45B9-B1C4-1A0BF4291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8067" y="4580396"/>
                <a:ext cx="25095" cy="28859"/>
              </a:xfrm>
              <a:custGeom>
                <a:avLst/>
                <a:gdLst>
                  <a:gd name="T0" fmla="*/ 5 w 11"/>
                  <a:gd name="T1" fmla="*/ 0 h 13"/>
                  <a:gd name="T2" fmla="*/ 0 w 11"/>
                  <a:gd name="T3" fmla="*/ 5 h 13"/>
                  <a:gd name="T4" fmla="*/ 5 w 11"/>
                  <a:gd name="T5" fmla="*/ 13 h 13"/>
                  <a:gd name="T6" fmla="*/ 9 w 11"/>
                  <a:gd name="T7" fmla="*/ 11 h 13"/>
                  <a:gd name="T8" fmla="*/ 11 w 11"/>
                  <a:gd name="T9" fmla="*/ 9 h 13"/>
                  <a:gd name="T10" fmla="*/ 10 w 11"/>
                  <a:gd name="T11" fmla="*/ 2 h 13"/>
                  <a:gd name="T12" fmla="*/ 5 w 11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3">
                    <a:moveTo>
                      <a:pt x="5" y="0"/>
                    </a:moveTo>
                    <a:cubicBezTo>
                      <a:pt x="3" y="0"/>
                      <a:pt x="0" y="4"/>
                      <a:pt x="0" y="5"/>
                    </a:cubicBezTo>
                    <a:cubicBezTo>
                      <a:pt x="0" y="6"/>
                      <a:pt x="2" y="13"/>
                      <a:pt x="5" y="13"/>
                    </a:cubicBezTo>
                    <a:cubicBezTo>
                      <a:pt x="7" y="13"/>
                      <a:pt x="9" y="13"/>
                      <a:pt x="9" y="11"/>
                    </a:cubicBezTo>
                    <a:cubicBezTo>
                      <a:pt x="9" y="10"/>
                      <a:pt x="10" y="9"/>
                      <a:pt x="11" y="9"/>
                    </a:cubicBezTo>
                    <a:cubicBezTo>
                      <a:pt x="10" y="7"/>
                      <a:pt x="10" y="4"/>
                      <a:pt x="10" y="2"/>
                    </a:cubicBezTo>
                    <a:cubicBezTo>
                      <a:pt x="8" y="1"/>
                      <a:pt x="7" y="0"/>
                      <a:pt x="5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96B3A75F-C34D-41E4-ADAA-D65D45185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1567" y="4633094"/>
                <a:ext cx="41406" cy="43915"/>
              </a:xfrm>
              <a:custGeom>
                <a:avLst/>
                <a:gdLst>
                  <a:gd name="T0" fmla="*/ 13 w 18"/>
                  <a:gd name="T1" fmla="*/ 2 h 19"/>
                  <a:gd name="T2" fmla="*/ 5 w 18"/>
                  <a:gd name="T3" fmla="*/ 5 h 19"/>
                  <a:gd name="T4" fmla="*/ 0 w 18"/>
                  <a:gd name="T5" fmla="*/ 12 h 19"/>
                  <a:gd name="T6" fmla="*/ 5 w 18"/>
                  <a:gd name="T7" fmla="*/ 19 h 19"/>
                  <a:gd name="T8" fmla="*/ 8 w 18"/>
                  <a:gd name="T9" fmla="*/ 19 h 19"/>
                  <a:gd name="T10" fmla="*/ 10 w 18"/>
                  <a:gd name="T11" fmla="*/ 15 h 19"/>
                  <a:gd name="T12" fmla="*/ 15 w 18"/>
                  <a:gd name="T13" fmla="*/ 13 h 19"/>
                  <a:gd name="T14" fmla="*/ 18 w 18"/>
                  <a:gd name="T15" fmla="*/ 8 h 19"/>
                  <a:gd name="T16" fmla="*/ 13 w 18"/>
                  <a:gd name="T17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9">
                    <a:moveTo>
                      <a:pt x="13" y="2"/>
                    </a:moveTo>
                    <a:cubicBezTo>
                      <a:pt x="12" y="0"/>
                      <a:pt x="5" y="3"/>
                      <a:pt x="5" y="5"/>
                    </a:cubicBezTo>
                    <a:cubicBezTo>
                      <a:pt x="4" y="7"/>
                      <a:pt x="0" y="12"/>
                      <a:pt x="0" y="12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9"/>
                      <a:pt x="9" y="17"/>
                      <a:pt x="10" y="15"/>
                    </a:cubicBezTo>
                    <a:cubicBezTo>
                      <a:pt x="11" y="13"/>
                      <a:pt x="15" y="15"/>
                      <a:pt x="15" y="13"/>
                    </a:cubicBezTo>
                    <a:cubicBezTo>
                      <a:pt x="15" y="11"/>
                      <a:pt x="18" y="10"/>
                      <a:pt x="18" y="8"/>
                    </a:cubicBezTo>
                    <a:cubicBezTo>
                      <a:pt x="18" y="6"/>
                      <a:pt x="14" y="3"/>
                      <a:pt x="13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FB1D35B2-39E6-49D5-B453-558F940670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20849" y="4506367"/>
                <a:ext cx="297370" cy="259728"/>
              </a:xfrm>
              <a:custGeom>
                <a:avLst/>
                <a:gdLst>
                  <a:gd name="T0" fmla="*/ 123 w 129"/>
                  <a:gd name="T1" fmla="*/ 42 h 113"/>
                  <a:gd name="T2" fmla="*/ 123 w 129"/>
                  <a:gd name="T3" fmla="*/ 41 h 113"/>
                  <a:gd name="T4" fmla="*/ 121 w 129"/>
                  <a:gd name="T5" fmla="*/ 43 h 113"/>
                  <a:gd name="T6" fmla="*/ 117 w 129"/>
                  <a:gd name="T7" fmla="*/ 45 h 113"/>
                  <a:gd name="T8" fmla="*/ 112 w 129"/>
                  <a:gd name="T9" fmla="*/ 37 h 113"/>
                  <a:gd name="T10" fmla="*/ 117 w 129"/>
                  <a:gd name="T11" fmla="*/ 32 h 113"/>
                  <a:gd name="T12" fmla="*/ 122 w 129"/>
                  <a:gd name="T13" fmla="*/ 34 h 113"/>
                  <a:gd name="T14" fmla="*/ 122 w 129"/>
                  <a:gd name="T15" fmla="*/ 33 h 113"/>
                  <a:gd name="T16" fmla="*/ 121 w 129"/>
                  <a:gd name="T17" fmla="*/ 18 h 113"/>
                  <a:gd name="T18" fmla="*/ 116 w 129"/>
                  <a:gd name="T19" fmla="*/ 3 h 113"/>
                  <a:gd name="T20" fmla="*/ 107 w 129"/>
                  <a:gd name="T21" fmla="*/ 1 h 113"/>
                  <a:gd name="T22" fmla="*/ 99 w 129"/>
                  <a:gd name="T23" fmla="*/ 0 h 113"/>
                  <a:gd name="T24" fmla="*/ 96 w 129"/>
                  <a:gd name="T25" fmla="*/ 3 h 113"/>
                  <a:gd name="T26" fmla="*/ 91 w 129"/>
                  <a:gd name="T27" fmla="*/ 6 h 113"/>
                  <a:gd name="T28" fmla="*/ 85 w 129"/>
                  <a:gd name="T29" fmla="*/ 11 h 113"/>
                  <a:gd name="T30" fmla="*/ 82 w 129"/>
                  <a:gd name="T31" fmla="*/ 17 h 113"/>
                  <a:gd name="T32" fmla="*/ 75 w 129"/>
                  <a:gd name="T33" fmla="*/ 22 h 113"/>
                  <a:gd name="T34" fmla="*/ 72 w 129"/>
                  <a:gd name="T35" fmla="*/ 27 h 113"/>
                  <a:gd name="T36" fmla="*/ 64 w 129"/>
                  <a:gd name="T37" fmla="*/ 31 h 113"/>
                  <a:gd name="T38" fmla="*/ 54 w 129"/>
                  <a:gd name="T39" fmla="*/ 28 h 113"/>
                  <a:gd name="T40" fmla="*/ 49 w 129"/>
                  <a:gd name="T41" fmla="*/ 32 h 113"/>
                  <a:gd name="T42" fmla="*/ 42 w 129"/>
                  <a:gd name="T43" fmla="*/ 41 h 113"/>
                  <a:gd name="T44" fmla="*/ 34 w 129"/>
                  <a:gd name="T45" fmla="*/ 41 h 113"/>
                  <a:gd name="T46" fmla="*/ 32 w 129"/>
                  <a:gd name="T47" fmla="*/ 37 h 113"/>
                  <a:gd name="T48" fmla="*/ 34 w 129"/>
                  <a:gd name="T49" fmla="*/ 36 h 113"/>
                  <a:gd name="T50" fmla="*/ 31 w 129"/>
                  <a:gd name="T51" fmla="*/ 27 h 113"/>
                  <a:gd name="T52" fmla="*/ 27 w 129"/>
                  <a:gd name="T53" fmla="*/ 24 h 113"/>
                  <a:gd name="T54" fmla="*/ 27 w 129"/>
                  <a:gd name="T55" fmla="*/ 53 h 113"/>
                  <a:gd name="T56" fmla="*/ 22 w 129"/>
                  <a:gd name="T57" fmla="*/ 59 h 113"/>
                  <a:gd name="T58" fmla="*/ 12 w 129"/>
                  <a:gd name="T59" fmla="*/ 59 h 113"/>
                  <a:gd name="T60" fmla="*/ 8 w 129"/>
                  <a:gd name="T61" fmla="*/ 53 h 113"/>
                  <a:gd name="T62" fmla="*/ 3 w 129"/>
                  <a:gd name="T63" fmla="*/ 56 h 113"/>
                  <a:gd name="T64" fmla="*/ 0 w 129"/>
                  <a:gd name="T65" fmla="*/ 56 h 113"/>
                  <a:gd name="T66" fmla="*/ 6 w 129"/>
                  <a:gd name="T67" fmla="*/ 69 h 113"/>
                  <a:gd name="T68" fmla="*/ 13 w 129"/>
                  <a:gd name="T69" fmla="*/ 85 h 113"/>
                  <a:gd name="T70" fmla="*/ 13 w 129"/>
                  <a:gd name="T71" fmla="*/ 93 h 113"/>
                  <a:gd name="T72" fmla="*/ 14 w 129"/>
                  <a:gd name="T73" fmla="*/ 99 h 113"/>
                  <a:gd name="T74" fmla="*/ 16 w 129"/>
                  <a:gd name="T75" fmla="*/ 106 h 113"/>
                  <a:gd name="T76" fmla="*/ 20 w 129"/>
                  <a:gd name="T77" fmla="*/ 108 h 113"/>
                  <a:gd name="T78" fmla="*/ 24 w 129"/>
                  <a:gd name="T79" fmla="*/ 112 h 113"/>
                  <a:gd name="T80" fmla="*/ 29 w 129"/>
                  <a:gd name="T81" fmla="*/ 111 h 113"/>
                  <a:gd name="T82" fmla="*/ 39 w 129"/>
                  <a:gd name="T83" fmla="*/ 109 h 113"/>
                  <a:gd name="T84" fmla="*/ 46 w 129"/>
                  <a:gd name="T85" fmla="*/ 106 h 113"/>
                  <a:gd name="T86" fmla="*/ 58 w 129"/>
                  <a:gd name="T87" fmla="*/ 106 h 113"/>
                  <a:gd name="T88" fmla="*/ 66 w 129"/>
                  <a:gd name="T89" fmla="*/ 105 h 113"/>
                  <a:gd name="T90" fmla="*/ 71 w 129"/>
                  <a:gd name="T91" fmla="*/ 104 h 113"/>
                  <a:gd name="T92" fmla="*/ 78 w 129"/>
                  <a:gd name="T93" fmla="*/ 101 h 113"/>
                  <a:gd name="T94" fmla="*/ 94 w 129"/>
                  <a:gd name="T95" fmla="*/ 91 h 113"/>
                  <a:gd name="T96" fmla="*/ 113 w 129"/>
                  <a:gd name="T97" fmla="*/ 67 h 113"/>
                  <a:gd name="T98" fmla="*/ 125 w 129"/>
                  <a:gd name="T99" fmla="*/ 55 h 113"/>
                  <a:gd name="T100" fmla="*/ 129 w 129"/>
                  <a:gd name="T101" fmla="*/ 41 h 113"/>
                  <a:gd name="T102" fmla="*/ 123 w 129"/>
                  <a:gd name="T103" fmla="*/ 42 h 113"/>
                  <a:gd name="T104" fmla="*/ 98 w 129"/>
                  <a:gd name="T105" fmla="*/ 68 h 113"/>
                  <a:gd name="T106" fmla="*/ 93 w 129"/>
                  <a:gd name="T107" fmla="*/ 70 h 113"/>
                  <a:gd name="T108" fmla="*/ 91 w 129"/>
                  <a:gd name="T109" fmla="*/ 74 h 113"/>
                  <a:gd name="T110" fmla="*/ 88 w 129"/>
                  <a:gd name="T111" fmla="*/ 74 h 113"/>
                  <a:gd name="T112" fmla="*/ 83 w 129"/>
                  <a:gd name="T113" fmla="*/ 67 h 113"/>
                  <a:gd name="T114" fmla="*/ 88 w 129"/>
                  <a:gd name="T115" fmla="*/ 60 h 113"/>
                  <a:gd name="T116" fmla="*/ 96 w 129"/>
                  <a:gd name="T117" fmla="*/ 57 h 113"/>
                  <a:gd name="T118" fmla="*/ 101 w 129"/>
                  <a:gd name="T119" fmla="*/ 63 h 113"/>
                  <a:gd name="T120" fmla="*/ 98 w 129"/>
                  <a:gd name="T121" fmla="*/ 6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9" h="113">
                    <a:moveTo>
                      <a:pt x="123" y="42"/>
                    </a:moveTo>
                    <a:cubicBezTo>
                      <a:pt x="123" y="42"/>
                      <a:pt x="123" y="41"/>
                      <a:pt x="123" y="41"/>
                    </a:cubicBezTo>
                    <a:cubicBezTo>
                      <a:pt x="122" y="41"/>
                      <a:pt x="121" y="42"/>
                      <a:pt x="121" y="43"/>
                    </a:cubicBezTo>
                    <a:cubicBezTo>
                      <a:pt x="121" y="45"/>
                      <a:pt x="119" y="45"/>
                      <a:pt x="117" y="45"/>
                    </a:cubicBezTo>
                    <a:cubicBezTo>
                      <a:pt x="114" y="45"/>
                      <a:pt x="112" y="38"/>
                      <a:pt x="112" y="37"/>
                    </a:cubicBezTo>
                    <a:cubicBezTo>
                      <a:pt x="112" y="36"/>
                      <a:pt x="115" y="32"/>
                      <a:pt x="117" y="32"/>
                    </a:cubicBezTo>
                    <a:cubicBezTo>
                      <a:pt x="119" y="32"/>
                      <a:pt x="120" y="33"/>
                      <a:pt x="122" y="34"/>
                    </a:cubicBezTo>
                    <a:cubicBezTo>
                      <a:pt x="122" y="33"/>
                      <a:pt x="122" y="33"/>
                      <a:pt x="122" y="33"/>
                    </a:cubicBezTo>
                    <a:cubicBezTo>
                      <a:pt x="122" y="31"/>
                      <a:pt x="123" y="19"/>
                      <a:pt x="121" y="18"/>
                    </a:cubicBezTo>
                    <a:cubicBezTo>
                      <a:pt x="119" y="17"/>
                      <a:pt x="117" y="4"/>
                      <a:pt x="116" y="3"/>
                    </a:cubicBezTo>
                    <a:cubicBezTo>
                      <a:pt x="115" y="2"/>
                      <a:pt x="108" y="2"/>
                      <a:pt x="107" y="1"/>
                    </a:cubicBezTo>
                    <a:cubicBezTo>
                      <a:pt x="106" y="0"/>
                      <a:pt x="99" y="1"/>
                      <a:pt x="99" y="0"/>
                    </a:cubicBezTo>
                    <a:cubicBezTo>
                      <a:pt x="98" y="1"/>
                      <a:pt x="97" y="3"/>
                      <a:pt x="96" y="3"/>
                    </a:cubicBezTo>
                    <a:cubicBezTo>
                      <a:pt x="95" y="5"/>
                      <a:pt x="92" y="4"/>
                      <a:pt x="91" y="6"/>
                    </a:cubicBezTo>
                    <a:cubicBezTo>
                      <a:pt x="91" y="9"/>
                      <a:pt x="87" y="11"/>
                      <a:pt x="85" y="11"/>
                    </a:cubicBezTo>
                    <a:cubicBezTo>
                      <a:pt x="83" y="11"/>
                      <a:pt x="82" y="14"/>
                      <a:pt x="82" y="17"/>
                    </a:cubicBezTo>
                    <a:cubicBezTo>
                      <a:pt x="82" y="19"/>
                      <a:pt x="78" y="22"/>
                      <a:pt x="75" y="22"/>
                    </a:cubicBezTo>
                    <a:cubicBezTo>
                      <a:pt x="72" y="22"/>
                      <a:pt x="73" y="24"/>
                      <a:pt x="72" y="27"/>
                    </a:cubicBezTo>
                    <a:cubicBezTo>
                      <a:pt x="71" y="31"/>
                      <a:pt x="69" y="31"/>
                      <a:pt x="64" y="31"/>
                    </a:cubicBezTo>
                    <a:cubicBezTo>
                      <a:pt x="59" y="31"/>
                      <a:pt x="59" y="31"/>
                      <a:pt x="54" y="28"/>
                    </a:cubicBezTo>
                    <a:cubicBezTo>
                      <a:pt x="50" y="25"/>
                      <a:pt x="49" y="30"/>
                      <a:pt x="49" y="32"/>
                    </a:cubicBezTo>
                    <a:cubicBezTo>
                      <a:pt x="49" y="34"/>
                      <a:pt x="43" y="39"/>
                      <a:pt x="42" y="41"/>
                    </a:cubicBezTo>
                    <a:cubicBezTo>
                      <a:pt x="40" y="42"/>
                      <a:pt x="36" y="41"/>
                      <a:pt x="34" y="41"/>
                    </a:cubicBezTo>
                    <a:cubicBezTo>
                      <a:pt x="31" y="41"/>
                      <a:pt x="32" y="39"/>
                      <a:pt x="32" y="37"/>
                    </a:cubicBezTo>
                    <a:cubicBezTo>
                      <a:pt x="32" y="36"/>
                      <a:pt x="33" y="37"/>
                      <a:pt x="34" y="36"/>
                    </a:cubicBezTo>
                    <a:cubicBezTo>
                      <a:pt x="34" y="34"/>
                      <a:pt x="32" y="29"/>
                      <a:pt x="31" y="27"/>
                    </a:cubicBezTo>
                    <a:cubicBezTo>
                      <a:pt x="31" y="26"/>
                      <a:pt x="29" y="25"/>
                      <a:pt x="27" y="24"/>
                    </a:cubicBezTo>
                    <a:cubicBezTo>
                      <a:pt x="27" y="38"/>
                      <a:pt x="27" y="52"/>
                      <a:pt x="27" y="53"/>
                    </a:cubicBezTo>
                    <a:cubicBezTo>
                      <a:pt x="27" y="56"/>
                      <a:pt x="23" y="57"/>
                      <a:pt x="22" y="59"/>
                    </a:cubicBezTo>
                    <a:cubicBezTo>
                      <a:pt x="21" y="60"/>
                      <a:pt x="15" y="59"/>
                      <a:pt x="12" y="59"/>
                    </a:cubicBezTo>
                    <a:cubicBezTo>
                      <a:pt x="9" y="59"/>
                      <a:pt x="9" y="56"/>
                      <a:pt x="8" y="53"/>
                    </a:cubicBezTo>
                    <a:cubicBezTo>
                      <a:pt x="6" y="51"/>
                      <a:pt x="3" y="54"/>
                      <a:pt x="3" y="56"/>
                    </a:cubicBezTo>
                    <a:cubicBezTo>
                      <a:pt x="3" y="57"/>
                      <a:pt x="2" y="57"/>
                      <a:pt x="0" y="56"/>
                    </a:cubicBezTo>
                    <a:cubicBezTo>
                      <a:pt x="2" y="61"/>
                      <a:pt x="5" y="65"/>
                      <a:pt x="6" y="69"/>
                    </a:cubicBezTo>
                    <a:cubicBezTo>
                      <a:pt x="8" y="76"/>
                      <a:pt x="12" y="81"/>
                      <a:pt x="13" y="85"/>
                    </a:cubicBezTo>
                    <a:cubicBezTo>
                      <a:pt x="15" y="89"/>
                      <a:pt x="16" y="92"/>
                      <a:pt x="13" y="93"/>
                    </a:cubicBezTo>
                    <a:cubicBezTo>
                      <a:pt x="11" y="93"/>
                      <a:pt x="11" y="95"/>
                      <a:pt x="14" y="99"/>
                    </a:cubicBezTo>
                    <a:cubicBezTo>
                      <a:pt x="16" y="103"/>
                      <a:pt x="14" y="106"/>
                      <a:pt x="16" y="106"/>
                    </a:cubicBezTo>
                    <a:cubicBezTo>
                      <a:pt x="18" y="107"/>
                      <a:pt x="18" y="108"/>
                      <a:pt x="20" y="108"/>
                    </a:cubicBezTo>
                    <a:cubicBezTo>
                      <a:pt x="21" y="108"/>
                      <a:pt x="23" y="110"/>
                      <a:pt x="24" y="112"/>
                    </a:cubicBezTo>
                    <a:cubicBezTo>
                      <a:pt x="25" y="113"/>
                      <a:pt x="28" y="113"/>
                      <a:pt x="29" y="111"/>
                    </a:cubicBezTo>
                    <a:cubicBezTo>
                      <a:pt x="30" y="109"/>
                      <a:pt x="34" y="109"/>
                      <a:pt x="39" y="109"/>
                    </a:cubicBezTo>
                    <a:cubicBezTo>
                      <a:pt x="43" y="109"/>
                      <a:pt x="42" y="107"/>
                      <a:pt x="46" y="106"/>
                    </a:cubicBezTo>
                    <a:cubicBezTo>
                      <a:pt x="50" y="105"/>
                      <a:pt x="55" y="104"/>
                      <a:pt x="58" y="106"/>
                    </a:cubicBezTo>
                    <a:cubicBezTo>
                      <a:pt x="62" y="107"/>
                      <a:pt x="64" y="106"/>
                      <a:pt x="66" y="105"/>
                    </a:cubicBezTo>
                    <a:cubicBezTo>
                      <a:pt x="68" y="104"/>
                      <a:pt x="71" y="106"/>
                      <a:pt x="71" y="104"/>
                    </a:cubicBezTo>
                    <a:cubicBezTo>
                      <a:pt x="71" y="101"/>
                      <a:pt x="75" y="101"/>
                      <a:pt x="78" y="101"/>
                    </a:cubicBezTo>
                    <a:cubicBezTo>
                      <a:pt x="81" y="101"/>
                      <a:pt x="88" y="96"/>
                      <a:pt x="94" y="91"/>
                    </a:cubicBezTo>
                    <a:cubicBezTo>
                      <a:pt x="100" y="85"/>
                      <a:pt x="110" y="73"/>
                      <a:pt x="113" y="67"/>
                    </a:cubicBezTo>
                    <a:cubicBezTo>
                      <a:pt x="117" y="62"/>
                      <a:pt x="122" y="57"/>
                      <a:pt x="125" y="55"/>
                    </a:cubicBezTo>
                    <a:cubicBezTo>
                      <a:pt x="127" y="53"/>
                      <a:pt x="128" y="46"/>
                      <a:pt x="129" y="41"/>
                    </a:cubicBezTo>
                    <a:cubicBezTo>
                      <a:pt x="126" y="41"/>
                      <a:pt x="123" y="42"/>
                      <a:pt x="123" y="42"/>
                    </a:cubicBezTo>
                    <a:close/>
                    <a:moveTo>
                      <a:pt x="98" y="68"/>
                    </a:moveTo>
                    <a:cubicBezTo>
                      <a:pt x="98" y="70"/>
                      <a:pt x="94" y="68"/>
                      <a:pt x="93" y="70"/>
                    </a:cubicBezTo>
                    <a:cubicBezTo>
                      <a:pt x="92" y="72"/>
                      <a:pt x="91" y="74"/>
                      <a:pt x="91" y="74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67"/>
                      <a:pt x="87" y="62"/>
                      <a:pt x="88" y="60"/>
                    </a:cubicBezTo>
                    <a:cubicBezTo>
                      <a:pt x="88" y="58"/>
                      <a:pt x="95" y="55"/>
                      <a:pt x="96" y="57"/>
                    </a:cubicBezTo>
                    <a:cubicBezTo>
                      <a:pt x="97" y="58"/>
                      <a:pt x="101" y="61"/>
                      <a:pt x="101" y="63"/>
                    </a:cubicBezTo>
                    <a:cubicBezTo>
                      <a:pt x="101" y="65"/>
                      <a:pt x="98" y="66"/>
                      <a:pt x="98" y="6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1">
                <a:extLst>
                  <a:ext uri="{FF2B5EF4-FFF2-40B4-BE49-F238E27FC236}">
                    <a16:creationId xmlns:a16="http://schemas.microsoft.com/office/drawing/2014/main" id="{CBF925C0-B700-4F8D-8095-508CD8C83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291" y="4197704"/>
                <a:ext cx="217068" cy="229615"/>
              </a:xfrm>
              <a:custGeom>
                <a:avLst/>
                <a:gdLst>
                  <a:gd name="T0" fmla="*/ 6 w 94"/>
                  <a:gd name="T1" fmla="*/ 92 h 100"/>
                  <a:gd name="T2" fmla="*/ 9 w 94"/>
                  <a:gd name="T3" fmla="*/ 94 h 100"/>
                  <a:gd name="T4" fmla="*/ 17 w 94"/>
                  <a:gd name="T5" fmla="*/ 94 h 100"/>
                  <a:gd name="T6" fmla="*/ 24 w 94"/>
                  <a:gd name="T7" fmla="*/ 96 h 100"/>
                  <a:gd name="T8" fmla="*/ 52 w 94"/>
                  <a:gd name="T9" fmla="*/ 96 h 100"/>
                  <a:gd name="T10" fmla="*/ 55 w 94"/>
                  <a:gd name="T11" fmla="*/ 99 h 100"/>
                  <a:gd name="T12" fmla="*/ 72 w 94"/>
                  <a:gd name="T13" fmla="*/ 99 h 100"/>
                  <a:gd name="T14" fmla="*/ 85 w 94"/>
                  <a:gd name="T15" fmla="*/ 98 h 100"/>
                  <a:gd name="T16" fmla="*/ 87 w 94"/>
                  <a:gd name="T17" fmla="*/ 97 h 100"/>
                  <a:gd name="T18" fmla="*/ 78 w 94"/>
                  <a:gd name="T19" fmla="*/ 85 h 100"/>
                  <a:gd name="T20" fmla="*/ 79 w 94"/>
                  <a:gd name="T21" fmla="*/ 58 h 100"/>
                  <a:gd name="T22" fmla="*/ 91 w 94"/>
                  <a:gd name="T23" fmla="*/ 59 h 100"/>
                  <a:gd name="T24" fmla="*/ 93 w 94"/>
                  <a:gd name="T25" fmla="*/ 57 h 100"/>
                  <a:gd name="T26" fmla="*/ 94 w 94"/>
                  <a:gd name="T27" fmla="*/ 41 h 100"/>
                  <a:gd name="T28" fmla="*/ 92 w 94"/>
                  <a:gd name="T29" fmla="*/ 40 h 100"/>
                  <a:gd name="T30" fmla="*/ 85 w 94"/>
                  <a:gd name="T31" fmla="*/ 41 h 100"/>
                  <a:gd name="T32" fmla="*/ 81 w 94"/>
                  <a:gd name="T33" fmla="*/ 43 h 100"/>
                  <a:gd name="T34" fmla="*/ 81 w 94"/>
                  <a:gd name="T35" fmla="*/ 37 h 100"/>
                  <a:gd name="T36" fmla="*/ 77 w 94"/>
                  <a:gd name="T37" fmla="*/ 30 h 100"/>
                  <a:gd name="T38" fmla="*/ 78 w 94"/>
                  <a:gd name="T39" fmla="*/ 19 h 100"/>
                  <a:gd name="T40" fmla="*/ 77 w 94"/>
                  <a:gd name="T41" fmla="*/ 13 h 100"/>
                  <a:gd name="T42" fmla="*/ 71 w 94"/>
                  <a:gd name="T43" fmla="*/ 12 h 100"/>
                  <a:gd name="T44" fmla="*/ 67 w 94"/>
                  <a:gd name="T45" fmla="*/ 10 h 100"/>
                  <a:gd name="T46" fmla="*/ 61 w 94"/>
                  <a:gd name="T47" fmla="*/ 10 h 100"/>
                  <a:gd name="T48" fmla="*/ 58 w 94"/>
                  <a:gd name="T49" fmla="*/ 17 h 100"/>
                  <a:gd name="T50" fmla="*/ 48 w 94"/>
                  <a:gd name="T51" fmla="*/ 18 h 100"/>
                  <a:gd name="T52" fmla="*/ 42 w 94"/>
                  <a:gd name="T53" fmla="*/ 13 h 100"/>
                  <a:gd name="T54" fmla="*/ 38 w 94"/>
                  <a:gd name="T55" fmla="*/ 7 h 100"/>
                  <a:gd name="T56" fmla="*/ 37 w 94"/>
                  <a:gd name="T57" fmla="*/ 1 h 100"/>
                  <a:gd name="T58" fmla="*/ 11 w 94"/>
                  <a:gd name="T59" fmla="*/ 1 h 100"/>
                  <a:gd name="T60" fmla="*/ 6 w 94"/>
                  <a:gd name="T61" fmla="*/ 3 h 100"/>
                  <a:gd name="T62" fmla="*/ 13 w 94"/>
                  <a:gd name="T63" fmla="*/ 20 h 100"/>
                  <a:gd name="T64" fmla="*/ 12 w 94"/>
                  <a:gd name="T65" fmla="*/ 28 h 100"/>
                  <a:gd name="T66" fmla="*/ 17 w 94"/>
                  <a:gd name="T67" fmla="*/ 45 h 100"/>
                  <a:gd name="T68" fmla="*/ 11 w 94"/>
                  <a:gd name="T69" fmla="*/ 57 h 100"/>
                  <a:gd name="T70" fmla="*/ 6 w 94"/>
                  <a:gd name="T71" fmla="*/ 72 h 100"/>
                  <a:gd name="T72" fmla="*/ 1 w 94"/>
                  <a:gd name="T73" fmla="*/ 83 h 100"/>
                  <a:gd name="T74" fmla="*/ 0 w 94"/>
                  <a:gd name="T75" fmla="*/ 94 h 100"/>
                  <a:gd name="T76" fmla="*/ 0 w 94"/>
                  <a:gd name="T77" fmla="*/ 95 h 100"/>
                  <a:gd name="T78" fmla="*/ 3 w 94"/>
                  <a:gd name="T79" fmla="*/ 94 h 100"/>
                  <a:gd name="T80" fmla="*/ 6 w 94"/>
                  <a:gd name="T81" fmla="*/ 9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4" h="100">
                    <a:moveTo>
                      <a:pt x="6" y="92"/>
                    </a:moveTo>
                    <a:cubicBezTo>
                      <a:pt x="8" y="92"/>
                      <a:pt x="7" y="95"/>
                      <a:pt x="9" y="94"/>
                    </a:cubicBezTo>
                    <a:cubicBezTo>
                      <a:pt x="12" y="92"/>
                      <a:pt x="15" y="92"/>
                      <a:pt x="17" y="94"/>
                    </a:cubicBezTo>
                    <a:cubicBezTo>
                      <a:pt x="19" y="96"/>
                      <a:pt x="21" y="96"/>
                      <a:pt x="24" y="96"/>
                    </a:cubicBezTo>
                    <a:cubicBezTo>
                      <a:pt x="27" y="96"/>
                      <a:pt x="52" y="96"/>
                      <a:pt x="52" y="96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5" y="99"/>
                      <a:pt x="70" y="98"/>
                      <a:pt x="72" y="99"/>
                    </a:cubicBezTo>
                    <a:cubicBezTo>
                      <a:pt x="75" y="100"/>
                      <a:pt x="83" y="99"/>
                      <a:pt x="85" y="98"/>
                    </a:cubicBezTo>
                    <a:cubicBezTo>
                      <a:pt x="85" y="98"/>
                      <a:pt x="86" y="98"/>
                      <a:pt x="87" y="97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91" y="59"/>
                      <a:pt x="91" y="59"/>
                      <a:pt x="91" y="59"/>
                    </a:cubicBezTo>
                    <a:cubicBezTo>
                      <a:pt x="93" y="57"/>
                      <a:pt x="93" y="57"/>
                      <a:pt x="93" y="57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4" y="40"/>
                      <a:pt x="93" y="40"/>
                      <a:pt x="92" y="40"/>
                    </a:cubicBezTo>
                    <a:cubicBezTo>
                      <a:pt x="90" y="42"/>
                      <a:pt x="88" y="41"/>
                      <a:pt x="85" y="41"/>
                    </a:cubicBezTo>
                    <a:cubicBezTo>
                      <a:pt x="83" y="41"/>
                      <a:pt x="82" y="44"/>
                      <a:pt x="81" y="43"/>
                    </a:cubicBezTo>
                    <a:cubicBezTo>
                      <a:pt x="79" y="43"/>
                      <a:pt x="81" y="39"/>
                      <a:pt x="81" y="37"/>
                    </a:cubicBezTo>
                    <a:cubicBezTo>
                      <a:pt x="81" y="35"/>
                      <a:pt x="79" y="32"/>
                      <a:pt x="77" y="30"/>
                    </a:cubicBezTo>
                    <a:cubicBezTo>
                      <a:pt x="75" y="29"/>
                      <a:pt x="79" y="20"/>
                      <a:pt x="78" y="19"/>
                    </a:cubicBezTo>
                    <a:cubicBezTo>
                      <a:pt x="77" y="18"/>
                      <a:pt x="77" y="15"/>
                      <a:pt x="77" y="13"/>
                    </a:cubicBezTo>
                    <a:cubicBezTo>
                      <a:pt x="77" y="10"/>
                      <a:pt x="75" y="12"/>
                      <a:pt x="71" y="12"/>
                    </a:cubicBezTo>
                    <a:cubicBezTo>
                      <a:pt x="68" y="12"/>
                      <a:pt x="67" y="10"/>
                      <a:pt x="67" y="10"/>
                    </a:cubicBezTo>
                    <a:cubicBezTo>
                      <a:pt x="67" y="10"/>
                      <a:pt x="63" y="9"/>
                      <a:pt x="61" y="10"/>
                    </a:cubicBezTo>
                    <a:cubicBezTo>
                      <a:pt x="59" y="11"/>
                      <a:pt x="59" y="17"/>
                      <a:pt x="58" y="17"/>
                    </a:cubicBezTo>
                    <a:cubicBezTo>
                      <a:pt x="56" y="17"/>
                      <a:pt x="52" y="17"/>
                      <a:pt x="48" y="18"/>
                    </a:cubicBezTo>
                    <a:cubicBezTo>
                      <a:pt x="45" y="19"/>
                      <a:pt x="43" y="18"/>
                      <a:pt x="42" y="13"/>
                    </a:cubicBezTo>
                    <a:cubicBezTo>
                      <a:pt x="40" y="9"/>
                      <a:pt x="38" y="10"/>
                      <a:pt x="38" y="7"/>
                    </a:cubicBezTo>
                    <a:cubicBezTo>
                      <a:pt x="39" y="4"/>
                      <a:pt x="37" y="1"/>
                      <a:pt x="37" y="1"/>
                    </a:cubicBezTo>
                    <a:cubicBezTo>
                      <a:pt x="37" y="1"/>
                      <a:pt x="13" y="0"/>
                      <a:pt x="11" y="1"/>
                    </a:cubicBezTo>
                    <a:cubicBezTo>
                      <a:pt x="10" y="1"/>
                      <a:pt x="8" y="2"/>
                      <a:pt x="6" y="3"/>
                    </a:cubicBezTo>
                    <a:cubicBezTo>
                      <a:pt x="8" y="8"/>
                      <a:pt x="12" y="18"/>
                      <a:pt x="13" y="20"/>
                    </a:cubicBezTo>
                    <a:cubicBezTo>
                      <a:pt x="15" y="22"/>
                      <a:pt x="12" y="24"/>
                      <a:pt x="12" y="28"/>
                    </a:cubicBezTo>
                    <a:cubicBezTo>
                      <a:pt x="12" y="32"/>
                      <a:pt x="17" y="40"/>
                      <a:pt x="17" y="45"/>
                    </a:cubicBezTo>
                    <a:cubicBezTo>
                      <a:pt x="18" y="50"/>
                      <a:pt x="14" y="53"/>
                      <a:pt x="11" y="57"/>
                    </a:cubicBezTo>
                    <a:cubicBezTo>
                      <a:pt x="9" y="60"/>
                      <a:pt x="6" y="68"/>
                      <a:pt x="6" y="72"/>
                    </a:cubicBezTo>
                    <a:cubicBezTo>
                      <a:pt x="6" y="77"/>
                      <a:pt x="1" y="81"/>
                      <a:pt x="1" y="83"/>
                    </a:cubicBezTo>
                    <a:cubicBezTo>
                      <a:pt x="2" y="86"/>
                      <a:pt x="1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3" y="94"/>
                      <a:pt x="4" y="92"/>
                      <a:pt x="6" y="9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2">
                <a:extLst>
                  <a:ext uri="{FF2B5EF4-FFF2-40B4-BE49-F238E27FC236}">
                    <a16:creationId xmlns:a16="http://schemas.microsoft.com/office/drawing/2014/main" id="{B34E234E-D639-4582-BCB4-642188160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972" y="4240365"/>
                <a:ext cx="213303" cy="189464"/>
              </a:xfrm>
              <a:custGeom>
                <a:avLst/>
                <a:gdLst>
                  <a:gd name="T0" fmla="*/ 71 w 93"/>
                  <a:gd name="T1" fmla="*/ 3 h 82"/>
                  <a:gd name="T2" fmla="*/ 65 w 93"/>
                  <a:gd name="T3" fmla="*/ 0 h 82"/>
                  <a:gd name="T4" fmla="*/ 56 w 93"/>
                  <a:gd name="T5" fmla="*/ 1 h 82"/>
                  <a:gd name="T6" fmla="*/ 54 w 93"/>
                  <a:gd name="T7" fmla="*/ 7 h 82"/>
                  <a:gd name="T8" fmla="*/ 52 w 93"/>
                  <a:gd name="T9" fmla="*/ 11 h 82"/>
                  <a:gd name="T10" fmla="*/ 52 w 93"/>
                  <a:gd name="T11" fmla="*/ 20 h 82"/>
                  <a:gd name="T12" fmla="*/ 50 w 93"/>
                  <a:gd name="T13" fmla="*/ 28 h 82"/>
                  <a:gd name="T14" fmla="*/ 56 w 93"/>
                  <a:gd name="T15" fmla="*/ 34 h 82"/>
                  <a:gd name="T16" fmla="*/ 61 w 93"/>
                  <a:gd name="T17" fmla="*/ 32 h 82"/>
                  <a:gd name="T18" fmla="*/ 62 w 93"/>
                  <a:gd name="T19" fmla="*/ 38 h 82"/>
                  <a:gd name="T20" fmla="*/ 61 w 93"/>
                  <a:gd name="T21" fmla="*/ 41 h 82"/>
                  <a:gd name="T22" fmla="*/ 55 w 93"/>
                  <a:gd name="T23" fmla="*/ 41 h 82"/>
                  <a:gd name="T24" fmla="*/ 52 w 93"/>
                  <a:gd name="T25" fmla="*/ 35 h 82"/>
                  <a:gd name="T26" fmla="*/ 46 w 93"/>
                  <a:gd name="T27" fmla="*/ 33 h 82"/>
                  <a:gd name="T28" fmla="*/ 41 w 93"/>
                  <a:gd name="T29" fmla="*/ 29 h 82"/>
                  <a:gd name="T30" fmla="*/ 39 w 93"/>
                  <a:gd name="T31" fmla="*/ 30 h 82"/>
                  <a:gd name="T32" fmla="*/ 35 w 93"/>
                  <a:gd name="T33" fmla="*/ 31 h 82"/>
                  <a:gd name="T34" fmla="*/ 28 w 93"/>
                  <a:gd name="T35" fmla="*/ 29 h 82"/>
                  <a:gd name="T36" fmla="*/ 26 w 93"/>
                  <a:gd name="T37" fmla="*/ 25 h 82"/>
                  <a:gd name="T38" fmla="*/ 21 w 93"/>
                  <a:gd name="T39" fmla="*/ 25 h 82"/>
                  <a:gd name="T40" fmla="*/ 19 w 93"/>
                  <a:gd name="T41" fmla="*/ 24 h 82"/>
                  <a:gd name="T42" fmla="*/ 16 w 93"/>
                  <a:gd name="T43" fmla="*/ 22 h 82"/>
                  <a:gd name="T44" fmla="*/ 15 w 93"/>
                  <a:gd name="T45" fmla="*/ 38 h 82"/>
                  <a:gd name="T46" fmla="*/ 13 w 93"/>
                  <a:gd name="T47" fmla="*/ 40 h 82"/>
                  <a:gd name="T48" fmla="*/ 1 w 93"/>
                  <a:gd name="T49" fmla="*/ 39 h 82"/>
                  <a:gd name="T50" fmla="*/ 0 w 93"/>
                  <a:gd name="T51" fmla="*/ 66 h 82"/>
                  <a:gd name="T52" fmla="*/ 9 w 93"/>
                  <a:gd name="T53" fmla="*/ 78 h 82"/>
                  <a:gd name="T54" fmla="*/ 24 w 93"/>
                  <a:gd name="T55" fmla="*/ 78 h 82"/>
                  <a:gd name="T56" fmla="*/ 24 w 93"/>
                  <a:gd name="T57" fmla="*/ 80 h 82"/>
                  <a:gd name="T58" fmla="*/ 29 w 93"/>
                  <a:gd name="T59" fmla="*/ 79 h 82"/>
                  <a:gd name="T60" fmla="*/ 39 w 93"/>
                  <a:gd name="T61" fmla="*/ 81 h 82"/>
                  <a:gd name="T62" fmla="*/ 47 w 93"/>
                  <a:gd name="T63" fmla="*/ 72 h 82"/>
                  <a:gd name="T64" fmla="*/ 55 w 93"/>
                  <a:gd name="T65" fmla="*/ 66 h 82"/>
                  <a:gd name="T66" fmla="*/ 59 w 93"/>
                  <a:gd name="T67" fmla="*/ 62 h 82"/>
                  <a:gd name="T68" fmla="*/ 66 w 93"/>
                  <a:gd name="T69" fmla="*/ 62 h 82"/>
                  <a:gd name="T70" fmla="*/ 66 w 93"/>
                  <a:gd name="T71" fmla="*/ 62 h 82"/>
                  <a:gd name="T72" fmla="*/ 65 w 93"/>
                  <a:gd name="T73" fmla="*/ 56 h 82"/>
                  <a:gd name="T74" fmla="*/ 87 w 93"/>
                  <a:gd name="T75" fmla="*/ 48 h 82"/>
                  <a:gd name="T76" fmla="*/ 86 w 93"/>
                  <a:gd name="T77" fmla="*/ 44 h 82"/>
                  <a:gd name="T78" fmla="*/ 87 w 93"/>
                  <a:gd name="T79" fmla="*/ 36 h 82"/>
                  <a:gd name="T80" fmla="*/ 90 w 93"/>
                  <a:gd name="T81" fmla="*/ 34 h 82"/>
                  <a:gd name="T82" fmla="*/ 90 w 93"/>
                  <a:gd name="T83" fmla="*/ 21 h 82"/>
                  <a:gd name="T84" fmla="*/ 93 w 93"/>
                  <a:gd name="T85" fmla="*/ 19 h 82"/>
                  <a:gd name="T86" fmla="*/ 89 w 93"/>
                  <a:gd name="T87" fmla="*/ 11 h 82"/>
                  <a:gd name="T88" fmla="*/ 79 w 93"/>
                  <a:gd name="T89" fmla="*/ 6 h 82"/>
                  <a:gd name="T90" fmla="*/ 71 w 93"/>
                  <a:gd name="T91" fmla="*/ 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" h="82">
                    <a:moveTo>
                      <a:pt x="71" y="3"/>
                    </a:moveTo>
                    <a:cubicBezTo>
                      <a:pt x="70" y="3"/>
                      <a:pt x="68" y="2"/>
                      <a:pt x="65" y="0"/>
                    </a:cubicBezTo>
                    <a:cubicBezTo>
                      <a:pt x="64" y="2"/>
                      <a:pt x="58" y="1"/>
                      <a:pt x="56" y="1"/>
                    </a:cubicBezTo>
                    <a:cubicBezTo>
                      <a:pt x="53" y="1"/>
                      <a:pt x="55" y="5"/>
                      <a:pt x="54" y="7"/>
                    </a:cubicBezTo>
                    <a:cubicBezTo>
                      <a:pt x="52" y="8"/>
                      <a:pt x="51" y="10"/>
                      <a:pt x="52" y="11"/>
                    </a:cubicBezTo>
                    <a:cubicBezTo>
                      <a:pt x="54" y="12"/>
                      <a:pt x="52" y="18"/>
                      <a:pt x="52" y="20"/>
                    </a:cubicBezTo>
                    <a:cubicBezTo>
                      <a:pt x="52" y="22"/>
                      <a:pt x="49" y="27"/>
                      <a:pt x="50" y="28"/>
                    </a:cubicBezTo>
                    <a:cubicBezTo>
                      <a:pt x="51" y="28"/>
                      <a:pt x="53" y="33"/>
                      <a:pt x="56" y="34"/>
                    </a:cubicBezTo>
                    <a:cubicBezTo>
                      <a:pt x="58" y="35"/>
                      <a:pt x="60" y="32"/>
                      <a:pt x="61" y="32"/>
                    </a:cubicBezTo>
                    <a:cubicBezTo>
                      <a:pt x="62" y="32"/>
                      <a:pt x="62" y="35"/>
                      <a:pt x="62" y="38"/>
                    </a:cubicBezTo>
                    <a:cubicBezTo>
                      <a:pt x="62" y="40"/>
                      <a:pt x="61" y="41"/>
                      <a:pt x="61" y="41"/>
                    </a:cubicBezTo>
                    <a:cubicBezTo>
                      <a:pt x="61" y="41"/>
                      <a:pt x="57" y="43"/>
                      <a:pt x="55" y="41"/>
                    </a:cubicBezTo>
                    <a:cubicBezTo>
                      <a:pt x="53" y="40"/>
                      <a:pt x="52" y="36"/>
                      <a:pt x="52" y="35"/>
                    </a:cubicBezTo>
                    <a:cubicBezTo>
                      <a:pt x="52" y="33"/>
                      <a:pt x="47" y="33"/>
                      <a:pt x="46" y="33"/>
                    </a:cubicBezTo>
                    <a:cubicBezTo>
                      <a:pt x="44" y="33"/>
                      <a:pt x="42" y="30"/>
                      <a:pt x="41" y="29"/>
                    </a:cubicBezTo>
                    <a:cubicBezTo>
                      <a:pt x="41" y="27"/>
                      <a:pt x="39" y="29"/>
                      <a:pt x="39" y="30"/>
                    </a:cubicBezTo>
                    <a:cubicBezTo>
                      <a:pt x="39" y="31"/>
                      <a:pt x="37" y="31"/>
                      <a:pt x="35" y="31"/>
                    </a:cubicBezTo>
                    <a:cubicBezTo>
                      <a:pt x="33" y="31"/>
                      <a:pt x="30" y="28"/>
                      <a:pt x="28" y="29"/>
                    </a:cubicBezTo>
                    <a:cubicBezTo>
                      <a:pt x="27" y="30"/>
                      <a:pt x="25" y="26"/>
                      <a:pt x="26" y="25"/>
                    </a:cubicBezTo>
                    <a:cubicBezTo>
                      <a:pt x="26" y="24"/>
                      <a:pt x="22" y="25"/>
                      <a:pt x="21" y="25"/>
                    </a:cubicBezTo>
                    <a:cubicBezTo>
                      <a:pt x="19" y="26"/>
                      <a:pt x="19" y="24"/>
                      <a:pt x="19" y="24"/>
                    </a:cubicBezTo>
                    <a:cubicBezTo>
                      <a:pt x="19" y="24"/>
                      <a:pt x="18" y="22"/>
                      <a:pt x="16" y="22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4" y="77"/>
                      <a:pt x="24" y="76"/>
                      <a:pt x="24" y="78"/>
                    </a:cubicBezTo>
                    <a:cubicBezTo>
                      <a:pt x="24" y="78"/>
                      <a:pt x="24" y="79"/>
                      <a:pt x="24" y="80"/>
                    </a:cubicBezTo>
                    <a:cubicBezTo>
                      <a:pt x="26" y="79"/>
                      <a:pt x="28" y="79"/>
                      <a:pt x="29" y="79"/>
                    </a:cubicBezTo>
                    <a:cubicBezTo>
                      <a:pt x="30" y="79"/>
                      <a:pt x="37" y="82"/>
                      <a:pt x="39" y="81"/>
                    </a:cubicBezTo>
                    <a:cubicBezTo>
                      <a:pt x="41" y="80"/>
                      <a:pt x="44" y="73"/>
                      <a:pt x="47" y="72"/>
                    </a:cubicBezTo>
                    <a:cubicBezTo>
                      <a:pt x="50" y="71"/>
                      <a:pt x="55" y="67"/>
                      <a:pt x="55" y="66"/>
                    </a:cubicBezTo>
                    <a:cubicBezTo>
                      <a:pt x="55" y="64"/>
                      <a:pt x="55" y="63"/>
                      <a:pt x="59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86" y="48"/>
                      <a:pt x="87" y="48"/>
                    </a:cubicBezTo>
                    <a:cubicBezTo>
                      <a:pt x="86" y="46"/>
                      <a:pt x="85" y="44"/>
                      <a:pt x="86" y="44"/>
                    </a:cubicBezTo>
                    <a:cubicBezTo>
                      <a:pt x="86" y="44"/>
                      <a:pt x="87" y="38"/>
                      <a:pt x="87" y="36"/>
                    </a:cubicBezTo>
                    <a:cubicBezTo>
                      <a:pt x="87" y="35"/>
                      <a:pt x="92" y="36"/>
                      <a:pt x="90" y="34"/>
                    </a:cubicBezTo>
                    <a:cubicBezTo>
                      <a:pt x="88" y="33"/>
                      <a:pt x="89" y="23"/>
                      <a:pt x="90" y="21"/>
                    </a:cubicBezTo>
                    <a:cubicBezTo>
                      <a:pt x="91" y="19"/>
                      <a:pt x="93" y="21"/>
                      <a:pt x="93" y="19"/>
                    </a:cubicBezTo>
                    <a:cubicBezTo>
                      <a:pt x="93" y="18"/>
                      <a:pt x="90" y="12"/>
                      <a:pt x="89" y="11"/>
                    </a:cubicBezTo>
                    <a:cubicBezTo>
                      <a:pt x="88" y="10"/>
                      <a:pt x="81" y="7"/>
                      <a:pt x="79" y="6"/>
                    </a:cubicBezTo>
                    <a:cubicBezTo>
                      <a:pt x="77" y="6"/>
                      <a:pt x="73" y="3"/>
                      <a:pt x="71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3">
                <a:extLst>
                  <a:ext uri="{FF2B5EF4-FFF2-40B4-BE49-F238E27FC236}">
                    <a16:creationId xmlns:a16="http://schemas.microsoft.com/office/drawing/2014/main" id="{1F219739-C54F-4C6E-B4D5-5EFE43831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6699" y="4107364"/>
                <a:ext cx="36387" cy="32623"/>
              </a:xfrm>
              <a:custGeom>
                <a:avLst/>
                <a:gdLst>
                  <a:gd name="T0" fmla="*/ 13 w 16"/>
                  <a:gd name="T1" fmla="*/ 0 h 14"/>
                  <a:gd name="T2" fmla="*/ 8 w 16"/>
                  <a:gd name="T3" fmla="*/ 2 h 14"/>
                  <a:gd name="T4" fmla="*/ 4 w 16"/>
                  <a:gd name="T5" fmla="*/ 2 h 14"/>
                  <a:gd name="T6" fmla="*/ 3 w 16"/>
                  <a:gd name="T7" fmla="*/ 3 h 14"/>
                  <a:gd name="T8" fmla="*/ 2 w 16"/>
                  <a:gd name="T9" fmla="*/ 8 h 14"/>
                  <a:gd name="T10" fmla="*/ 0 w 16"/>
                  <a:gd name="T11" fmla="*/ 11 h 14"/>
                  <a:gd name="T12" fmla="*/ 2 w 16"/>
                  <a:gd name="T13" fmla="*/ 13 h 14"/>
                  <a:gd name="T14" fmla="*/ 4 w 16"/>
                  <a:gd name="T15" fmla="*/ 13 h 14"/>
                  <a:gd name="T16" fmla="*/ 8 w 16"/>
                  <a:gd name="T17" fmla="*/ 11 h 14"/>
                  <a:gd name="T18" fmla="*/ 15 w 16"/>
                  <a:gd name="T19" fmla="*/ 9 h 14"/>
                  <a:gd name="T20" fmla="*/ 14 w 16"/>
                  <a:gd name="T21" fmla="*/ 4 h 14"/>
                  <a:gd name="T22" fmla="*/ 13 w 16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3" y="0"/>
                    </a:moveTo>
                    <a:cubicBezTo>
                      <a:pt x="11" y="1"/>
                      <a:pt x="9" y="1"/>
                      <a:pt x="8" y="2"/>
                    </a:cubicBezTo>
                    <a:cubicBezTo>
                      <a:pt x="7" y="2"/>
                      <a:pt x="7" y="3"/>
                      <a:pt x="4" y="2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1" y="4"/>
                      <a:pt x="2" y="8"/>
                      <a:pt x="2" y="8"/>
                    </a:cubicBezTo>
                    <a:cubicBezTo>
                      <a:pt x="2" y="8"/>
                      <a:pt x="0" y="8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9" y="14"/>
                      <a:pt x="8" y="11"/>
                      <a:pt x="8" y="11"/>
                    </a:cubicBezTo>
                    <a:cubicBezTo>
                      <a:pt x="8" y="11"/>
                      <a:pt x="15" y="11"/>
                      <a:pt x="15" y="9"/>
                    </a:cubicBezTo>
                    <a:cubicBezTo>
                      <a:pt x="16" y="7"/>
                      <a:pt x="14" y="4"/>
                      <a:pt x="14" y="4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91C30A60-3319-4E53-BDC7-FBAC517D7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041" y="3857674"/>
                <a:ext cx="190718" cy="258473"/>
              </a:xfrm>
              <a:custGeom>
                <a:avLst/>
                <a:gdLst>
                  <a:gd name="T0" fmla="*/ 19 w 83"/>
                  <a:gd name="T1" fmla="*/ 21 h 112"/>
                  <a:gd name="T2" fmla="*/ 25 w 83"/>
                  <a:gd name="T3" fmla="*/ 26 h 112"/>
                  <a:gd name="T4" fmla="*/ 41 w 83"/>
                  <a:gd name="T5" fmla="*/ 32 h 112"/>
                  <a:gd name="T6" fmla="*/ 52 w 83"/>
                  <a:gd name="T7" fmla="*/ 34 h 112"/>
                  <a:gd name="T8" fmla="*/ 55 w 83"/>
                  <a:gd name="T9" fmla="*/ 36 h 112"/>
                  <a:gd name="T10" fmla="*/ 33 w 83"/>
                  <a:gd name="T11" fmla="*/ 58 h 112"/>
                  <a:gd name="T12" fmla="*/ 24 w 83"/>
                  <a:gd name="T13" fmla="*/ 59 h 112"/>
                  <a:gd name="T14" fmla="*/ 14 w 83"/>
                  <a:gd name="T15" fmla="*/ 65 h 112"/>
                  <a:gd name="T16" fmla="*/ 7 w 83"/>
                  <a:gd name="T17" fmla="*/ 66 h 112"/>
                  <a:gd name="T18" fmla="*/ 4 w 83"/>
                  <a:gd name="T19" fmla="*/ 71 h 112"/>
                  <a:gd name="T20" fmla="*/ 0 w 83"/>
                  <a:gd name="T21" fmla="*/ 77 h 112"/>
                  <a:gd name="T22" fmla="*/ 0 w 83"/>
                  <a:gd name="T23" fmla="*/ 106 h 112"/>
                  <a:gd name="T24" fmla="*/ 4 w 83"/>
                  <a:gd name="T25" fmla="*/ 112 h 112"/>
                  <a:gd name="T26" fmla="*/ 22 w 83"/>
                  <a:gd name="T27" fmla="*/ 93 h 112"/>
                  <a:gd name="T28" fmla="*/ 36 w 83"/>
                  <a:gd name="T29" fmla="*/ 83 h 112"/>
                  <a:gd name="T30" fmla="*/ 56 w 83"/>
                  <a:gd name="T31" fmla="*/ 63 h 112"/>
                  <a:gd name="T32" fmla="*/ 65 w 83"/>
                  <a:gd name="T33" fmla="*/ 48 h 112"/>
                  <a:gd name="T34" fmla="*/ 73 w 83"/>
                  <a:gd name="T35" fmla="*/ 36 h 112"/>
                  <a:gd name="T36" fmla="*/ 80 w 83"/>
                  <a:gd name="T37" fmla="*/ 20 h 112"/>
                  <a:gd name="T38" fmla="*/ 83 w 83"/>
                  <a:gd name="T39" fmla="*/ 6 h 112"/>
                  <a:gd name="T40" fmla="*/ 78 w 83"/>
                  <a:gd name="T41" fmla="*/ 3 h 112"/>
                  <a:gd name="T42" fmla="*/ 60 w 83"/>
                  <a:gd name="T43" fmla="*/ 8 h 112"/>
                  <a:gd name="T44" fmla="*/ 47 w 83"/>
                  <a:gd name="T45" fmla="*/ 11 h 112"/>
                  <a:gd name="T46" fmla="*/ 36 w 83"/>
                  <a:gd name="T47" fmla="*/ 13 h 112"/>
                  <a:gd name="T48" fmla="*/ 23 w 83"/>
                  <a:gd name="T49" fmla="*/ 12 h 112"/>
                  <a:gd name="T50" fmla="*/ 19 w 83"/>
                  <a:gd name="T51" fmla="*/ 7 h 112"/>
                  <a:gd name="T52" fmla="*/ 14 w 83"/>
                  <a:gd name="T53" fmla="*/ 14 h 112"/>
                  <a:gd name="T54" fmla="*/ 19 w 83"/>
                  <a:gd name="T55" fmla="*/ 2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12">
                    <a:moveTo>
                      <a:pt x="19" y="21"/>
                    </a:moveTo>
                    <a:cubicBezTo>
                      <a:pt x="21" y="22"/>
                      <a:pt x="23" y="26"/>
                      <a:pt x="25" y="26"/>
                    </a:cubicBezTo>
                    <a:cubicBezTo>
                      <a:pt x="26" y="27"/>
                      <a:pt x="35" y="30"/>
                      <a:pt x="41" y="32"/>
                    </a:cubicBezTo>
                    <a:cubicBezTo>
                      <a:pt x="47" y="34"/>
                      <a:pt x="50" y="34"/>
                      <a:pt x="52" y="34"/>
                    </a:cubicBezTo>
                    <a:cubicBezTo>
                      <a:pt x="54" y="34"/>
                      <a:pt x="56" y="35"/>
                      <a:pt x="55" y="36"/>
                    </a:cubicBezTo>
                    <a:cubicBezTo>
                      <a:pt x="53" y="37"/>
                      <a:pt x="36" y="55"/>
                      <a:pt x="33" y="58"/>
                    </a:cubicBezTo>
                    <a:cubicBezTo>
                      <a:pt x="31" y="60"/>
                      <a:pt x="30" y="59"/>
                      <a:pt x="24" y="59"/>
                    </a:cubicBezTo>
                    <a:cubicBezTo>
                      <a:pt x="19" y="59"/>
                      <a:pt x="15" y="65"/>
                      <a:pt x="14" y="65"/>
                    </a:cubicBezTo>
                    <a:cubicBezTo>
                      <a:pt x="13" y="65"/>
                      <a:pt x="10" y="65"/>
                      <a:pt x="7" y="66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7" y="108"/>
                      <a:pt x="16" y="100"/>
                      <a:pt x="22" y="93"/>
                    </a:cubicBezTo>
                    <a:cubicBezTo>
                      <a:pt x="29" y="86"/>
                      <a:pt x="32" y="85"/>
                      <a:pt x="36" y="83"/>
                    </a:cubicBezTo>
                    <a:cubicBezTo>
                      <a:pt x="40" y="81"/>
                      <a:pt x="50" y="71"/>
                      <a:pt x="56" y="63"/>
                    </a:cubicBezTo>
                    <a:cubicBezTo>
                      <a:pt x="60" y="58"/>
                      <a:pt x="65" y="52"/>
                      <a:pt x="65" y="48"/>
                    </a:cubicBezTo>
                    <a:cubicBezTo>
                      <a:pt x="66" y="44"/>
                      <a:pt x="70" y="39"/>
                      <a:pt x="73" y="36"/>
                    </a:cubicBezTo>
                    <a:cubicBezTo>
                      <a:pt x="75" y="32"/>
                      <a:pt x="80" y="23"/>
                      <a:pt x="80" y="20"/>
                    </a:cubicBezTo>
                    <a:cubicBezTo>
                      <a:pt x="80" y="17"/>
                      <a:pt x="83" y="11"/>
                      <a:pt x="83" y="6"/>
                    </a:cubicBezTo>
                    <a:cubicBezTo>
                      <a:pt x="83" y="1"/>
                      <a:pt x="79" y="0"/>
                      <a:pt x="78" y="3"/>
                    </a:cubicBezTo>
                    <a:cubicBezTo>
                      <a:pt x="76" y="6"/>
                      <a:pt x="66" y="8"/>
                      <a:pt x="60" y="8"/>
                    </a:cubicBezTo>
                    <a:cubicBezTo>
                      <a:pt x="53" y="8"/>
                      <a:pt x="49" y="9"/>
                      <a:pt x="47" y="11"/>
                    </a:cubicBezTo>
                    <a:cubicBezTo>
                      <a:pt x="44" y="13"/>
                      <a:pt x="38" y="10"/>
                      <a:pt x="36" y="13"/>
                    </a:cubicBezTo>
                    <a:cubicBezTo>
                      <a:pt x="34" y="15"/>
                      <a:pt x="26" y="17"/>
                      <a:pt x="23" y="12"/>
                    </a:cubicBezTo>
                    <a:cubicBezTo>
                      <a:pt x="22" y="9"/>
                      <a:pt x="20" y="8"/>
                      <a:pt x="19" y="7"/>
                    </a:cubicBezTo>
                    <a:cubicBezTo>
                      <a:pt x="17" y="9"/>
                      <a:pt x="14" y="13"/>
                      <a:pt x="14" y="14"/>
                    </a:cubicBezTo>
                    <a:cubicBezTo>
                      <a:pt x="15" y="16"/>
                      <a:pt x="18" y="21"/>
                      <a:pt x="19" y="2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5">
                <a:extLst>
                  <a:ext uri="{FF2B5EF4-FFF2-40B4-BE49-F238E27FC236}">
                    <a16:creationId xmlns:a16="http://schemas.microsoft.com/office/drawing/2014/main" id="{CD6D3488-30A7-4104-ACBB-27A414454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807" y="3385897"/>
                <a:ext cx="223341" cy="179426"/>
              </a:xfrm>
              <a:custGeom>
                <a:avLst/>
                <a:gdLst>
                  <a:gd name="T0" fmla="*/ 36 w 97"/>
                  <a:gd name="T1" fmla="*/ 78 h 78"/>
                  <a:gd name="T2" fmla="*/ 36 w 97"/>
                  <a:gd name="T3" fmla="*/ 67 h 78"/>
                  <a:gd name="T4" fmla="*/ 49 w 97"/>
                  <a:gd name="T5" fmla="*/ 58 h 78"/>
                  <a:gd name="T6" fmla="*/ 54 w 97"/>
                  <a:gd name="T7" fmla="*/ 57 h 78"/>
                  <a:gd name="T8" fmla="*/ 61 w 97"/>
                  <a:gd name="T9" fmla="*/ 55 h 78"/>
                  <a:gd name="T10" fmla="*/ 65 w 97"/>
                  <a:gd name="T11" fmla="*/ 50 h 78"/>
                  <a:gd name="T12" fmla="*/ 71 w 97"/>
                  <a:gd name="T13" fmla="*/ 48 h 78"/>
                  <a:gd name="T14" fmla="*/ 75 w 97"/>
                  <a:gd name="T15" fmla="*/ 46 h 78"/>
                  <a:gd name="T16" fmla="*/ 76 w 97"/>
                  <a:gd name="T17" fmla="*/ 41 h 78"/>
                  <a:gd name="T18" fmla="*/ 78 w 97"/>
                  <a:gd name="T19" fmla="*/ 39 h 78"/>
                  <a:gd name="T20" fmla="*/ 83 w 97"/>
                  <a:gd name="T21" fmla="*/ 36 h 78"/>
                  <a:gd name="T22" fmla="*/ 95 w 97"/>
                  <a:gd name="T23" fmla="*/ 35 h 78"/>
                  <a:gd name="T24" fmla="*/ 97 w 97"/>
                  <a:gd name="T25" fmla="*/ 32 h 78"/>
                  <a:gd name="T26" fmla="*/ 94 w 97"/>
                  <a:gd name="T27" fmla="*/ 27 h 78"/>
                  <a:gd name="T28" fmla="*/ 93 w 97"/>
                  <a:gd name="T29" fmla="*/ 19 h 78"/>
                  <a:gd name="T30" fmla="*/ 91 w 97"/>
                  <a:gd name="T31" fmla="*/ 11 h 78"/>
                  <a:gd name="T32" fmla="*/ 89 w 97"/>
                  <a:gd name="T33" fmla="*/ 9 h 78"/>
                  <a:gd name="T34" fmla="*/ 80 w 97"/>
                  <a:gd name="T35" fmla="*/ 6 h 78"/>
                  <a:gd name="T36" fmla="*/ 66 w 97"/>
                  <a:gd name="T37" fmla="*/ 5 h 78"/>
                  <a:gd name="T38" fmla="*/ 59 w 97"/>
                  <a:gd name="T39" fmla="*/ 2 h 78"/>
                  <a:gd name="T40" fmla="*/ 50 w 97"/>
                  <a:gd name="T41" fmla="*/ 18 h 78"/>
                  <a:gd name="T42" fmla="*/ 38 w 97"/>
                  <a:gd name="T43" fmla="*/ 24 h 78"/>
                  <a:gd name="T44" fmla="*/ 32 w 97"/>
                  <a:gd name="T45" fmla="*/ 31 h 78"/>
                  <a:gd name="T46" fmla="*/ 27 w 97"/>
                  <a:gd name="T47" fmla="*/ 38 h 78"/>
                  <a:gd name="T48" fmla="*/ 27 w 97"/>
                  <a:gd name="T49" fmla="*/ 51 h 78"/>
                  <a:gd name="T50" fmla="*/ 18 w 97"/>
                  <a:gd name="T51" fmla="*/ 64 h 78"/>
                  <a:gd name="T52" fmla="*/ 6 w 97"/>
                  <a:gd name="T53" fmla="*/ 72 h 78"/>
                  <a:gd name="T54" fmla="*/ 0 w 97"/>
                  <a:gd name="T55" fmla="*/ 75 h 78"/>
                  <a:gd name="T56" fmla="*/ 30 w 97"/>
                  <a:gd name="T57" fmla="*/ 75 h 78"/>
                  <a:gd name="T58" fmla="*/ 36 w 97"/>
                  <a:gd name="T5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7" h="78">
                    <a:moveTo>
                      <a:pt x="36" y="78"/>
                    </a:moveTo>
                    <a:cubicBezTo>
                      <a:pt x="36" y="72"/>
                      <a:pt x="36" y="67"/>
                      <a:pt x="36" y="67"/>
                    </a:cubicBezTo>
                    <a:cubicBezTo>
                      <a:pt x="36" y="66"/>
                      <a:pt x="47" y="59"/>
                      <a:pt x="49" y="58"/>
                    </a:cubicBezTo>
                    <a:cubicBezTo>
                      <a:pt x="50" y="57"/>
                      <a:pt x="54" y="59"/>
                      <a:pt x="54" y="57"/>
                    </a:cubicBezTo>
                    <a:cubicBezTo>
                      <a:pt x="54" y="55"/>
                      <a:pt x="58" y="56"/>
                      <a:pt x="61" y="55"/>
                    </a:cubicBezTo>
                    <a:cubicBezTo>
                      <a:pt x="63" y="55"/>
                      <a:pt x="65" y="53"/>
                      <a:pt x="65" y="50"/>
                    </a:cubicBezTo>
                    <a:cubicBezTo>
                      <a:pt x="65" y="48"/>
                      <a:pt x="69" y="49"/>
                      <a:pt x="71" y="48"/>
                    </a:cubicBezTo>
                    <a:cubicBezTo>
                      <a:pt x="73" y="48"/>
                      <a:pt x="73" y="46"/>
                      <a:pt x="75" y="46"/>
                    </a:cubicBezTo>
                    <a:cubicBezTo>
                      <a:pt x="76" y="46"/>
                      <a:pt x="76" y="44"/>
                      <a:pt x="76" y="41"/>
                    </a:cubicBezTo>
                    <a:cubicBezTo>
                      <a:pt x="76" y="38"/>
                      <a:pt x="76" y="39"/>
                      <a:pt x="78" y="39"/>
                    </a:cubicBezTo>
                    <a:cubicBezTo>
                      <a:pt x="81" y="39"/>
                      <a:pt x="83" y="38"/>
                      <a:pt x="83" y="36"/>
                    </a:cubicBezTo>
                    <a:cubicBezTo>
                      <a:pt x="83" y="34"/>
                      <a:pt x="93" y="35"/>
                      <a:pt x="95" y="35"/>
                    </a:cubicBezTo>
                    <a:cubicBezTo>
                      <a:pt x="97" y="35"/>
                      <a:pt x="97" y="34"/>
                      <a:pt x="97" y="32"/>
                    </a:cubicBezTo>
                    <a:cubicBezTo>
                      <a:pt x="97" y="31"/>
                      <a:pt x="95" y="27"/>
                      <a:pt x="94" y="27"/>
                    </a:cubicBezTo>
                    <a:cubicBezTo>
                      <a:pt x="92" y="27"/>
                      <a:pt x="93" y="23"/>
                      <a:pt x="93" y="19"/>
                    </a:cubicBezTo>
                    <a:cubicBezTo>
                      <a:pt x="93" y="16"/>
                      <a:pt x="93" y="13"/>
                      <a:pt x="91" y="11"/>
                    </a:cubicBezTo>
                    <a:cubicBezTo>
                      <a:pt x="90" y="11"/>
                      <a:pt x="90" y="10"/>
                      <a:pt x="89" y="9"/>
                    </a:cubicBezTo>
                    <a:cubicBezTo>
                      <a:pt x="87" y="9"/>
                      <a:pt x="83" y="6"/>
                      <a:pt x="80" y="6"/>
                    </a:cubicBezTo>
                    <a:cubicBezTo>
                      <a:pt x="76" y="6"/>
                      <a:pt x="69" y="8"/>
                      <a:pt x="66" y="5"/>
                    </a:cubicBezTo>
                    <a:cubicBezTo>
                      <a:pt x="63" y="2"/>
                      <a:pt x="61" y="0"/>
                      <a:pt x="59" y="2"/>
                    </a:cubicBezTo>
                    <a:cubicBezTo>
                      <a:pt x="57" y="3"/>
                      <a:pt x="53" y="14"/>
                      <a:pt x="50" y="18"/>
                    </a:cubicBezTo>
                    <a:cubicBezTo>
                      <a:pt x="48" y="21"/>
                      <a:pt x="41" y="24"/>
                      <a:pt x="38" y="24"/>
                    </a:cubicBezTo>
                    <a:cubicBezTo>
                      <a:pt x="35" y="24"/>
                      <a:pt x="34" y="29"/>
                      <a:pt x="32" y="31"/>
                    </a:cubicBezTo>
                    <a:cubicBezTo>
                      <a:pt x="29" y="33"/>
                      <a:pt x="30" y="36"/>
                      <a:pt x="27" y="38"/>
                    </a:cubicBezTo>
                    <a:cubicBezTo>
                      <a:pt x="24" y="41"/>
                      <a:pt x="26" y="48"/>
                      <a:pt x="27" y="51"/>
                    </a:cubicBezTo>
                    <a:cubicBezTo>
                      <a:pt x="29" y="53"/>
                      <a:pt x="22" y="61"/>
                      <a:pt x="18" y="64"/>
                    </a:cubicBezTo>
                    <a:cubicBezTo>
                      <a:pt x="14" y="66"/>
                      <a:pt x="12" y="71"/>
                      <a:pt x="6" y="72"/>
                    </a:cubicBezTo>
                    <a:cubicBezTo>
                      <a:pt x="4" y="72"/>
                      <a:pt x="2" y="73"/>
                      <a:pt x="0" y="75"/>
                    </a:cubicBezTo>
                    <a:cubicBezTo>
                      <a:pt x="10" y="75"/>
                      <a:pt x="25" y="75"/>
                      <a:pt x="30" y="75"/>
                    </a:cubicBezTo>
                    <a:cubicBezTo>
                      <a:pt x="36" y="75"/>
                      <a:pt x="35" y="76"/>
                      <a:pt x="36" y="7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0FDD3F07-6170-4F79-B3F8-F9AD84AD20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8989" y="3355784"/>
                <a:ext cx="80302" cy="149312"/>
              </a:xfrm>
              <a:custGeom>
                <a:avLst/>
                <a:gdLst>
                  <a:gd name="T0" fmla="*/ 10 w 35"/>
                  <a:gd name="T1" fmla="*/ 16 h 65"/>
                  <a:gd name="T2" fmla="*/ 7 w 35"/>
                  <a:gd name="T3" fmla="*/ 25 h 65"/>
                  <a:gd name="T4" fmla="*/ 2 w 35"/>
                  <a:gd name="T5" fmla="*/ 30 h 65"/>
                  <a:gd name="T6" fmla="*/ 5 w 35"/>
                  <a:gd name="T7" fmla="*/ 39 h 65"/>
                  <a:gd name="T8" fmla="*/ 9 w 35"/>
                  <a:gd name="T9" fmla="*/ 44 h 65"/>
                  <a:gd name="T10" fmla="*/ 15 w 35"/>
                  <a:gd name="T11" fmla="*/ 49 h 65"/>
                  <a:gd name="T12" fmla="*/ 19 w 35"/>
                  <a:gd name="T13" fmla="*/ 63 h 65"/>
                  <a:gd name="T14" fmla="*/ 19 w 35"/>
                  <a:gd name="T15" fmla="*/ 65 h 65"/>
                  <a:gd name="T16" fmla="*/ 23 w 35"/>
                  <a:gd name="T17" fmla="*/ 62 h 65"/>
                  <a:gd name="T18" fmla="*/ 24 w 35"/>
                  <a:gd name="T19" fmla="*/ 56 h 65"/>
                  <a:gd name="T20" fmla="*/ 25 w 35"/>
                  <a:gd name="T21" fmla="*/ 52 h 65"/>
                  <a:gd name="T22" fmla="*/ 31 w 35"/>
                  <a:gd name="T23" fmla="*/ 46 h 65"/>
                  <a:gd name="T24" fmla="*/ 34 w 35"/>
                  <a:gd name="T25" fmla="*/ 44 h 65"/>
                  <a:gd name="T26" fmla="*/ 35 w 35"/>
                  <a:gd name="T27" fmla="*/ 39 h 65"/>
                  <a:gd name="T28" fmla="*/ 32 w 35"/>
                  <a:gd name="T29" fmla="*/ 36 h 65"/>
                  <a:gd name="T30" fmla="*/ 28 w 35"/>
                  <a:gd name="T31" fmla="*/ 33 h 65"/>
                  <a:gd name="T32" fmla="*/ 22 w 35"/>
                  <a:gd name="T33" fmla="*/ 31 h 65"/>
                  <a:gd name="T34" fmla="*/ 28 w 35"/>
                  <a:gd name="T35" fmla="*/ 25 h 65"/>
                  <a:gd name="T36" fmla="*/ 29 w 35"/>
                  <a:gd name="T37" fmla="*/ 14 h 65"/>
                  <a:gd name="T38" fmla="*/ 30 w 35"/>
                  <a:gd name="T39" fmla="*/ 7 h 65"/>
                  <a:gd name="T40" fmla="*/ 29 w 35"/>
                  <a:gd name="T41" fmla="*/ 4 h 65"/>
                  <a:gd name="T42" fmla="*/ 25 w 35"/>
                  <a:gd name="T43" fmla="*/ 3 h 65"/>
                  <a:gd name="T44" fmla="*/ 14 w 35"/>
                  <a:gd name="T45" fmla="*/ 2 h 65"/>
                  <a:gd name="T46" fmla="*/ 10 w 35"/>
                  <a:gd name="T47" fmla="*/ 4 h 65"/>
                  <a:gd name="T48" fmla="*/ 10 w 35"/>
                  <a:gd name="T49" fmla="*/ 1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5" h="65">
                    <a:moveTo>
                      <a:pt x="10" y="16"/>
                    </a:moveTo>
                    <a:cubicBezTo>
                      <a:pt x="12" y="19"/>
                      <a:pt x="9" y="24"/>
                      <a:pt x="7" y="25"/>
                    </a:cubicBezTo>
                    <a:cubicBezTo>
                      <a:pt x="5" y="26"/>
                      <a:pt x="4" y="30"/>
                      <a:pt x="2" y="30"/>
                    </a:cubicBezTo>
                    <a:cubicBezTo>
                      <a:pt x="0" y="30"/>
                      <a:pt x="2" y="37"/>
                      <a:pt x="5" y="39"/>
                    </a:cubicBezTo>
                    <a:cubicBezTo>
                      <a:pt x="9" y="40"/>
                      <a:pt x="9" y="42"/>
                      <a:pt x="9" y="44"/>
                    </a:cubicBezTo>
                    <a:cubicBezTo>
                      <a:pt x="9" y="45"/>
                      <a:pt x="13" y="47"/>
                      <a:pt x="15" y="49"/>
                    </a:cubicBezTo>
                    <a:cubicBezTo>
                      <a:pt x="16" y="50"/>
                      <a:pt x="19" y="59"/>
                      <a:pt x="19" y="63"/>
                    </a:cubicBezTo>
                    <a:cubicBezTo>
                      <a:pt x="19" y="64"/>
                      <a:pt x="19" y="64"/>
                      <a:pt x="19" y="65"/>
                    </a:cubicBezTo>
                    <a:cubicBezTo>
                      <a:pt x="21" y="64"/>
                      <a:pt x="22" y="63"/>
                      <a:pt x="23" y="62"/>
                    </a:cubicBezTo>
                    <a:cubicBezTo>
                      <a:pt x="24" y="60"/>
                      <a:pt x="25" y="56"/>
                      <a:pt x="24" y="56"/>
                    </a:cubicBezTo>
                    <a:cubicBezTo>
                      <a:pt x="24" y="55"/>
                      <a:pt x="24" y="53"/>
                      <a:pt x="25" y="52"/>
                    </a:cubicBezTo>
                    <a:cubicBezTo>
                      <a:pt x="26" y="51"/>
                      <a:pt x="30" y="47"/>
                      <a:pt x="31" y="46"/>
                    </a:cubicBezTo>
                    <a:cubicBezTo>
                      <a:pt x="32" y="46"/>
                      <a:pt x="35" y="46"/>
                      <a:pt x="34" y="44"/>
                    </a:cubicBezTo>
                    <a:cubicBezTo>
                      <a:pt x="34" y="43"/>
                      <a:pt x="35" y="41"/>
                      <a:pt x="35" y="39"/>
                    </a:cubicBezTo>
                    <a:cubicBezTo>
                      <a:pt x="33" y="38"/>
                      <a:pt x="32" y="37"/>
                      <a:pt x="32" y="36"/>
                    </a:cubicBezTo>
                    <a:cubicBezTo>
                      <a:pt x="32" y="35"/>
                      <a:pt x="29" y="32"/>
                      <a:pt x="28" y="33"/>
                    </a:cubicBezTo>
                    <a:cubicBezTo>
                      <a:pt x="27" y="35"/>
                      <a:pt x="23" y="34"/>
                      <a:pt x="22" y="31"/>
                    </a:cubicBezTo>
                    <a:cubicBezTo>
                      <a:pt x="21" y="28"/>
                      <a:pt x="25" y="28"/>
                      <a:pt x="28" y="25"/>
                    </a:cubicBezTo>
                    <a:cubicBezTo>
                      <a:pt x="32" y="22"/>
                      <a:pt x="32" y="17"/>
                      <a:pt x="29" y="14"/>
                    </a:cubicBezTo>
                    <a:cubicBezTo>
                      <a:pt x="25" y="11"/>
                      <a:pt x="27" y="10"/>
                      <a:pt x="30" y="7"/>
                    </a:cubicBezTo>
                    <a:cubicBezTo>
                      <a:pt x="32" y="5"/>
                      <a:pt x="30" y="3"/>
                      <a:pt x="29" y="4"/>
                    </a:cubicBezTo>
                    <a:cubicBezTo>
                      <a:pt x="28" y="5"/>
                      <a:pt x="25" y="6"/>
                      <a:pt x="25" y="3"/>
                    </a:cubicBezTo>
                    <a:cubicBezTo>
                      <a:pt x="25" y="0"/>
                      <a:pt x="17" y="0"/>
                      <a:pt x="14" y="2"/>
                    </a:cubicBezTo>
                    <a:cubicBezTo>
                      <a:pt x="13" y="3"/>
                      <a:pt x="11" y="4"/>
                      <a:pt x="10" y="4"/>
                    </a:cubicBezTo>
                    <a:cubicBezTo>
                      <a:pt x="9" y="8"/>
                      <a:pt x="8" y="14"/>
                      <a:pt x="10" y="1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7">
                <a:extLst>
                  <a:ext uri="{FF2B5EF4-FFF2-40B4-BE49-F238E27FC236}">
                    <a16:creationId xmlns:a16="http://schemas.microsoft.com/office/drawing/2014/main" id="{FA5CA788-6A14-406D-AD0E-F356AA89A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619" y="3360803"/>
                <a:ext cx="385201" cy="370144"/>
              </a:xfrm>
              <a:custGeom>
                <a:avLst/>
                <a:gdLst>
                  <a:gd name="T0" fmla="*/ 57 w 167"/>
                  <a:gd name="T1" fmla="*/ 30 h 161"/>
                  <a:gd name="T2" fmla="*/ 58 w 167"/>
                  <a:gd name="T3" fmla="*/ 38 h 161"/>
                  <a:gd name="T4" fmla="*/ 61 w 167"/>
                  <a:gd name="T5" fmla="*/ 43 h 161"/>
                  <a:gd name="T6" fmla="*/ 59 w 167"/>
                  <a:gd name="T7" fmla="*/ 46 h 161"/>
                  <a:gd name="T8" fmla="*/ 47 w 167"/>
                  <a:gd name="T9" fmla="*/ 47 h 161"/>
                  <a:gd name="T10" fmla="*/ 42 w 167"/>
                  <a:gd name="T11" fmla="*/ 50 h 161"/>
                  <a:gd name="T12" fmla="*/ 40 w 167"/>
                  <a:gd name="T13" fmla="*/ 52 h 161"/>
                  <a:gd name="T14" fmla="*/ 39 w 167"/>
                  <a:gd name="T15" fmla="*/ 57 h 161"/>
                  <a:gd name="T16" fmla="*/ 35 w 167"/>
                  <a:gd name="T17" fmla="*/ 59 h 161"/>
                  <a:gd name="T18" fmla="*/ 29 w 167"/>
                  <a:gd name="T19" fmla="*/ 61 h 161"/>
                  <a:gd name="T20" fmla="*/ 25 w 167"/>
                  <a:gd name="T21" fmla="*/ 66 h 161"/>
                  <a:gd name="T22" fmla="*/ 18 w 167"/>
                  <a:gd name="T23" fmla="*/ 68 h 161"/>
                  <a:gd name="T24" fmla="*/ 13 w 167"/>
                  <a:gd name="T25" fmla="*/ 69 h 161"/>
                  <a:gd name="T26" fmla="*/ 0 w 167"/>
                  <a:gd name="T27" fmla="*/ 78 h 161"/>
                  <a:gd name="T28" fmla="*/ 0 w 167"/>
                  <a:gd name="T29" fmla="*/ 89 h 161"/>
                  <a:gd name="T30" fmla="*/ 1 w 167"/>
                  <a:gd name="T31" fmla="*/ 90 h 161"/>
                  <a:gd name="T32" fmla="*/ 79 w 167"/>
                  <a:gd name="T33" fmla="*/ 142 h 161"/>
                  <a:gd name="T34" fmla="*/ 85 w 167"/>
                  <a:gd name="T35" fmla="*/ 149 h 161"/>
                  <a:gd name="T36" fmla="*/ 94 w 167"/>
                  <a:gd name="T37" fmla="*/ 152 h 161"/>
                  <a:gd name="T38" fmla="*/ 98 w 167"/>
                  <a:gd name="T39" fmla="*/ 161 h 161"/>
                  <a:gd name="T40" fmla="*/ 105 w 167"/>
                  <a:gd name="T41" fmla="*/ 159 h 161"/>
                  <a:gd name="T42" fmla="*/ 118 w 167"/>
                  <a:gd name="T43" fmla="*/ 155 h 161"/>
                  <a:gd name="T44" fmla="*/ 133 w 167"/>
                  <a:gd name="T45" fmla="*/ 143 h 161"/>
                  <a:gd name="T46" fmla="*/ 167 w 167"/>
                  <a:gd name="T47" fmla="*/ 122 h 161"/>
                  <a:gd name="T48" fmla="*/ 167 w 167"/>
                  <a:gd name="T49" fmla="*/ 122 h 161"/>
                  <a:gd name="T50" fmla="*/ 163 w 167"/>
                  <a:gd name="T51" fmla="*/ 115 h 161"/>
                  <a:gd name="T52" fmla="*/ 157 w 167"/>
                  <a:gd name="T53" fmla="*/ 113 h 161"/>
                  <a:gd name="T54" fmla="*/ 152 w 167"/>
                  <a:gd name="T55" fmla="*/ 110 h 161"/>
                  <a:gd name="T56" fmla="*/ 151 w 167"/>
                  <a:gd name="T57" fmla="*/ 104 h 161"/>
                  <a:gd name="T58" fmla="*/ 147 w 167"/>
                  <a:gd name="T59" fmla="*/ 99 h 161"/>
                  <a:gd name="T60" fmla="*/ 151 w 167"/>
                  <a:gd name="T61" fmla="*/ 95 h 161"/>
                  <a:gd name="T62" fmla="*/ 149 w 167"/>
                  <a:gd name="T63" fmla="*/ 91 h 161"/>
                  <a:gd name="T64" fmla="*/ 149 w 167"/>
                  <a:gd name="T65" fmla="*/ 86 h 161"/>
                  <a:gd name="T66" fmla="*/ 150 w 167"/>
                  <a:gd name="T67" fmla="*/ 80 h 161"/>
                  <a:gd name="T68" fmla="*/ 150 w 167"/>
                  <a:gd name="T69" fmla="*/ 72 h 161"/>
                  <a:gd name="T70" fmla="*/ 147 w 167"/>
                  <a:gd name="T71" fmla="*/ 65 h 161"/>
                  <a:gd name="T72" fmla="*/ 148 w 167"/>
                  <a:gd name="T73" fmla="*/ 63 h 161"/>
                  <a:gd name="T74" fmla="*/ 148 w 167"/>
                  <a:gd name="T75" fmla="*/ 61 h 161"/>
                  <a:gd name="T76" fmla="*/ 144 w 167"/>
                  <a:gd name="T77" fmla="*/ 47 h 161"/>
                  <a:gd name="T78" fmla="*/ 138 w 167"/>
                  <a:gd name="T79" fmla="*/ 42 h 161"/>
                  <a:gd name="T80" fmla="*/ 134 w 167"/>
                  <a:gd name="T81" fmla="*/ 37 h 161"/>
                  <a:gd name="T82" fmla="*/ 131 w 167"/>
                  <a:gd name="T83" fmla="*/ 28 h 161"/>
                  <a:gd name="T84" fmla="*/ 136 w 167"/>
                  <a:gd name="T85" fmla="*/ 23 h 161"/>
                  <a:gd name="T86" fmla="*/ 139 w 167"/>
                  <a:gd name="T87" fmla="*/ 14 h 161"/>
                  <a:gd name="T88" fmla="*/ 139 w 167"/>
                  <a:gd name="T89" fmla="*/ 2 h 161"/>
                  <a:gd name="T90" fmla="*/ 131 w 167"/>
                  <a:gd name="T91" fmla="*/ 0 h 161"/>
                  <a:gd name="T92" fmla="*/ 123 w 167"/>
                  <a:gd name="T93" fmla="*/ 1 h 161"/>
                  <a:gd name="T94" fmla="*/ 112 w 167"/>
                  <a:gd name="T95" fmla="*/ 3 h 161"/>
                  <a:gd name="T96" fmla="*/ 82 w 167"/>
                  <a:gd name="T97" fmla="*/ 5 h 161"/>
                  <a:gd name="T98" fmla="*/ 69 w 167"/>
                  <a:gd name="T99" fmla="*/ 12 h 161"/>
                  <a:gd name="T100" fmla="*/ 56 w 167"/>
                  <a:gd name="T101" fmla="*/ 18 h 161"/>
                  <a:gd name="T102" fmla="*/ 53 w 167"/>
                  <a:gd name="T103" fmla="*/ 20 h 161"/>
                  <a:gd name="T104" fmla="*/ 55 w 167"/>
                  <a:gd name="T105" fmla="*/ 22 h 161"/>
                  <a:gd name="T106" fmla="*/ 57 w 167"/>
                  <a:gd name="T107" fmla="*/ 3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7" h="161">
                    <a:moveTo>
                      <a:pt x="57" y="30"/>
                    </a:moveTo>
                    <a:cubicBezTo>
                      <a:pt x="57" y="34"/>
                      <a:pt x="56" y="38"/>
                      <a:pt x="58" y="38"/>
                    </a:cubicBezTo>
                    <a:cubicBezTo>
                      <a:pt x="59" y="38"/>
                      <a:pt x="61" y="42"/>
                      <a:pt x="61" y="43"/>
                    </a:cubicBezTo>
                    <a:cubicBezTo>
                      <a:pt x="61" y="45"/>
                      <a:pt x="61" y="46"/>
                      <a:pt x="59" y="46"/>
                    </a:cubicBezTo>
                    <a:cubicBezTo>
                      <a:pt x="57" y="46"/>
                      <a:pt x="47" y="45"/>
                      <a:pt x="47" y="47"/>
                    </a:cubicBezTo>
                    <a:cubicBezTo>
                      <a:pt x="47" y="49"/>
                      <a:pt x="45" y="50"/>
                      <a:pt x="42" y="50"/>
                    </a:cubicBezTo>
                    <a:cubicBezTo>
                      <a:pt x="40" y="50"/>
                      <a:pt x="40" y="49"/>
                      <a:pt x="40" y="52"/>
                    </a:cubicBezTo>
                    <a:cubicBezTo>
                      <a:pt x="40" y="55"/>
                      <a:pt x="40" y="57"/>
                      <a:pt x="39" y="57"/>
                    </a:cubicBezTo>
                    <a:cubicBezTo>
                      <a:pt x="37" y="57"/>
                      <a:pt x="37" y="59"/>
                      <a:pt x="35" y="59"/>
                    </a:cubicBezTo>
                    <a:cubicBezTo>
                      <a:pt x="33" y="60"/>
                      <a:pt x="29" y="59"/>
                      <a:pt x="29" y="61"/>
                    </a:cubicBezTo>
                    <a:cubicBezTo>
                      <a:pt x="29" y="64"/>
                      <a:pt x="27" y="66"/>
                      <a:pt x="25" y="66"/>
                    </a:cubicBezTo>
                    <a:cubicBezTo>
                      <a:pt x="22" y="67"/>
                      <a:pt x="18" y="66"/>
                      <a:pt x="18" y="68"/>
                    </a:cubicBezTo>
                    <a:cubicBezTo>
                      <a:pt x="18" y="70"/>
                      <a:pt x="14" y="68"/>
                      <a:pt x="13" y="69"/>
                    </a:cubicBezTo>
                    <a:cubicBezTo>
                      <a:pt x="11" y="70"/>
                      <a:pt x="0" y="77"/>
                      <a:pt x="0" y="78"/>
                    </a:cubicBezTo>
                    <a:cubicBezTo>
                      <a:pt x="0" y="78"/>
                      <a:pt x="0" y="83"/>
                      <a:pt x="0" y="89"/>
                    </a:cubicBezTo>
                    <a:cubicBezTo>
                      <a:pt x="0" y="89"/>
                      <a:pt x="1" y="90"/>
                      <a:pt x="1" y="90"/>
                    </a:cubicBezTo>
                    <a:cubicBezTo>
                      <a:pt x="5" y="92"/>
                      <a:pt x="77" y="140"/>
                      <a:pt x="79" y="142"/>
                    </a:cubicBezTo>
                    <a:cubicBezTo>
                      <a:pt x="82" y="144"/>
                      <a:pt x="85" y="149"/>
                      <a:pt x="85" y="149"/>
                    </a:cubicBezTo>
                    <a:cubicBezTo>
                      <a:pt x="85" y="149"/>
                      <a:pt x="90" y="150"/>
                      <a:pt x="94" y="152"/>
                    </a:cubicBezTo>
                    <a:cubicBezTo>
                      <a:pt x="98" y="155"/>
                      <a:pt x="98" y="161"/>
                      <a:pt x="98" y="161"/>
                    </a:cubicBezTo>
                    <a:cubicBezTo>
                      <a:pt x="98" y="161"/>
                      <a:pt x="103" y="160"/>
                      <a:pt x="105" y="159"/>
                    </a:cubicBezTo>
                    <a:cubicBezTo>
                      <a:pt x="108" y="158"/>
                      <a:pt x="118" y="155"/>
                      <a:pt x="118" y="155"/>
                    </a:cubicBezTo>
                    <a:cubicBezTo>
                      <a:pt x="133" y="143"/>
                      <a:pt x="133" y="143"/>
                      <a:pt x="133" y="143"/>
                    </a:cubicBezTo>
                    <a:cubicBezTo>
                      <a:pt x="167" y="122"/>
                      <a:pt x="167" y="122"/>
                      <a:pt x="167" y="122"/>
                    </a:cubicBezTo>
                    <a:cubicBezTo>
                      <a:pt x="167" y="122"/>
                      <a:pt x="167" y="122"/>
                      <a:pt x="167" y="122"/>
                    </a:cubicBezTo>
                    <a:cubicBezTo>
                      <a:pt x="166" y="118"/>
                      <a:pt x="165" y="115"/>
                      <a:pt x="163" y="115"/>
                    </a:cubicBezTo>
                    <a:cubicBezTo>
                      <a:pt x="161" y="115"/>
                      <a:pt x="160" y="113"/>
                      <a:pt x="157" y="113"/>
                    </a:cubicBezTo>
                    <a:cubicBezTo>
                      <a:pt x="155" y="113"/>
                      <a:pt x="152" y="112"/>
                      <a:pt x="152" y="110"/>
                    </a:cubicBezTo>
                    <a:cubicBezTo>
                      <a:pt x="151" y="108"/>
                      <a:pt x="152" y="106"/>
                      <a:pt x="151" y="104"/>
                    </a:cubicBezTo>
                    <a:cubicBezTo>
                      <a:pt x="149" y="101"/>
                      <a:pt x="147" y="100"/>
                      <a:pt x="147" y="99"/>
                    </a:cubicBezTo>
                    <a:cubicBezTo>
                      <a:pt x="147" y="97"/>
                      <a:pt x="150" y="95"/>
                      <a:pt x="151" y="95"/>
                    </a:cubicBezTo>
                    <a:cubicBezTo>
                      <a:pt x="151" y="94"/>
                      <a:pt x="149" y="92"/>
                      <a:pt x="149" y="91"/>
                    </a:cubicBezTo>
                    <a:cubicBezTo>
                      <a:pt x="149" y="90"/>
                      <a:pt x="148" y="87"/>
                      <a:pt x="149" y="86"/>
                    </a:cubicBezTo>
                    <a:cubicBezTo>
                      <a:pt x="151" y="84"/>
                      <a:pt x="151" y="83"/>
                      <a:pt x="150" y="80"/>
                    </a:cubicBezTo>
                    <a:cubicBezTo>
                      <a:pt x="149" y="78"/>
                      <a:pt x="152" y="75"/>
                      <a:pt x="150" y="72"/>
                    </a:cubicBezTo>
                    <a:cubicBezTo>
                      <a:pt x="149" y="69"/>
                      <a:pt x="146" y="66"/>
                      <a:pt x="147" y="65"/>
                    </a:cubicBezTo>
                    <a:cubicBezTo>
                      <a:pt x="147" y="64"/>
                      <a:pt x="147" y="64"/>
                      <a:pt x="148" y="63"/>
                    </a:cubicBezTo>
                    <a:cubicBezTo>
                      <a:pt x="148" y="62"/>
                      <a:pt x="148" y="62"/>
                      <a:pt x="148" y="61"/>
                    </a:cubicBezTo>
                    <a:cubicBezTo>
                      <a:pt x="148" y="57"/>
                      <a:pt x="145" y="48"/>
                      <a:pt x="144" y="47"/>
                    </a:cubicBezTo>
                    <a:cubicBezTo>
                      <a:pt x="142" y="45"/>
                      <a:pt x="138" y="43"/>
                      <a:pt x="138" y="42"/>
                    </a:cubicBezTo>
                    <a:cubicBezTo>
                      <a:pt x="138" y="40"/>
                      <a:pt x="138" y="38"/>
                      <a:pt x="134" y="37"/>
                    </a:cubicBezTo>
                    <a:cubicBezTo>
                      <a:pt x="131" y="35"/>
                      <a:pt x="129" y="28"/>
                      <a:pt x="131" y="28"/>
                    </a:cubicBezTo>
                    <a:cubicBezTo>
                      <a:pt x="133" y="28"/>
                      <a:pt x="134" y="24"/>
                      <a:pt x="136" y="23"/>
                    </a:cubicBezTo>
                    <a:cubicBezTo>
                      <a:pt x="138" y="22"/>
                      <a:pt x="141" y="17"/>
                      <a:pt x="139" y="14"/>
                    </a:cubicBezTo>
                    <a:cubicBezTo>
                      <a:pt x="137" y="12"/>
                      <a:pt x="138" y="6"/>
                      <a:pt x="139" y="2"/>
                    </a:cubicBezTo>
                    <a:cubicBezTo>
                      <a:pt x="136" y="2"/>
                      <a:pt x="132" y="0"/>
                      <a:pt x="131" y="0"/>
                    </a:cubicBezTo>
                    <a:cubicBezTo>
                      <a:pt x="130" y="0"/>
                      <a:pt x="126" y="1"/>
                      <a:pt x="123" y="1"/>
                    </a:cubicBezTo>
                    <a:cubicBezTo>
                      <a:pt x="120" y="1"/>
                      <a:pt x="114" y="5"/>
                      <a:pt x="112" y="3"/>
                    </a:cubicBezTo>
                    <a:cubicBezTo>
                      <a:pt x="110" y="1"/>
                      <a:pt x="88" y="5"/>
                      <a:pt x="82" y="5"/>
                    </a:cubicBezTo>
                    <a:cubicBezTo>
                      <a:pt x="75" y="5"/>
                      <a:pt x="73" y="12"/>
                      <a:pt x="69" y="12"/>
                    </a:cubicBezTo>
                    <a:cubicBezTo>
                      <a:pt x="65" y="12"/>
                      <a:pt x="60" y="15"/>
                      <a:pt x="56" y="18"/>
                    </a:cubicBezTo>
                    <a:cubicBezTo>
                      <a:pt x="56" y="19"/>
                      <a:pt x="55" y="20"/>
                      <a:pt x="53" y="20"/>
                    </a:cubicBezTo>
                    <a:cubicBezTo>
                      <a:pt x="54" y="21"/>
                      <a:pt x="54" y="22"/>
                      <a:pt x="55" y="22"/>
                    </a:cubicBezTo>
                    <a:cubicBezTo>
                      <a:pt x="57" y="24"/>
                      <a:pt x="57" y="27"/>
                      <a:pt x="57" y="3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E7E4EA15-7677-4509-A8FE-0B58D7AFD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7886" y="3446124"/>
                <a:ext cx="283568" cy="271021"/>
              </a:xfrm>
              <a:custGeom>
                <a:avLst/>
                <a:gdLst>
                  <a:gd name="T0" fmla="*/ 14 w 123"/>
                  <a:gd name="T1" fmla="*/ 7 h 118"/>
                  <a:gd name="T2" fmla="*/ 8 w 123"/>
                  <a:gd name="T3" fmla="*/ 13 h 118"/>
                  <a:gd name="T4" fmla="*/ 7 w 123"/>
                  <a:gd name="T5" fmla="*/ 17 h 118"/>
                  <a:gd name="T6" fmla="*/ 6 w 123"/>
                  <a:gd name="T7" fmla="*/ 23 h 118"/>
                  <a:gd name="T8" fmla="*/ 1 w 123"/>
                  <a:gd name="T9" fmla="*/ 28 h 118"/>
                  <a:gd name="T10" fmla="*/ 4 w 123"/>
                  <a:gd name="T11" fmla="*/ 35 h 118"/>
                  <a:gd name="T12" fmla="*/ 4 w 123"/>
                  <a:gd name="T13" fmla="*/ 43 h 118"/>
                  <a:gd name="T14" fmla="*/ 3 w 123"/>
                  <a:gd name="T15" fmla="*/ 49 h 118"/>
                  <a:gd name="T16" fmla="*/ 3 w 123"/>
                  <a:gd name="T17" fmla="*/ 54 h 118"/>
                  <a:gd name="T18" fmla="*/ 5 w 123"/>
                  <a:gd name="T19" fmla="*/ 58 h 118"/>
                  <a:gd name="T20" fmla="*/ 1 w 123"/>
                  <a:gd name="T21" fmla="*/ 62 h 118"/>
                  <a:gd name="T22" fmla="*/ 5 w 123"/>
                  <a:gd name="T23" fmla="*/ 67 h 118"/>
                  <a:gd name="T24" fmla="*/ 6 w 123"/>
                  <a:gd name="T25" fmla="*/ 73 h 118"/>
                  <a:gd name="T26" fmla="*/ 11 w 123"/>
                  <a:gd name="T27" fmla="*/ 76 h 118"/>
                  <a:gd name="T28" fmla="*/ 17 w 123"/>
                  <a:gd name="T29" fmla="*/ 78 h 118"/>
                  <a:gd name="T30" fmla="*/ 21 w 123"/>
                  <a:gd name="T31" fmla="*/ 85 h 118"/>
                  <a:gd name="T32" fmla="*/ 33 w 123"/>
                  <a:gd name="T33" fmla="*/ 87 h 118"/>
                  <a:gd name="T34" fmla="*/ 38 w 123"/>
                  <a:gd name="T35" fmla="*/ 92 h 118"/>
                  <a:gd name="T36" fmla="*/ 52 w 123"/>
                  <a:gd name="T37" fmla="*/ 85 h 118"/>
                  <a:gd name="T38" fmla="*/ 113 w 123"/>
                  <a:gd name="T39" fmla="*/ 118 h 118"/>
                  <a:gd name="T40" fmla="*/ 113 w 123"/>
                  <a:gd name="T41" fmla="*/ 113 h 118"/>
                  <a:gd name="T42" fmla="*/ 120 w 123"/>
                  <a:gd name="T43" fmla="*/ 113 h 118"/>
                  <a:gd name="T44" fmla="*/ 120 w 123"/>
                  <a:gd name="T45" fmla="*/ 35 h 118"/>
                  <a:gd name="T46" fmla="*/ 120 w 123"/>
                  <a:gd name="T47" fmla="*/ 23 h 118"/>
                  <a:gd name="T48" fmla="*/ 121 w 123"/>
                  <a:gd name="T49" fmla="*/ 13 h 118"/>
                  <a:gd name="T50" fmla="*/ 122 w 123"/>
                  <a:gd name="T51" fmla="*/ 11 h 118"/>
                  <a:gd name="T52" fmla="*/ 122 w 123"/>
                  <a:gd name="T53" fmla="*/ 10 h 118"/>
                  <a:gd name="T54" fmla="*/ 111 w 123"/>
                  <a:gd name="T55" fmla="*/ 8 h 118"/>
                  <a:gd name="T56" fmla="*/ 99 w 123"/>
                  <a:gd name="T57" fmla="*/ 1 h 118"/>
                  <a:gd name="T58" fmla="*/ 81 w 123"/>
                  <a:gd name="T59" fmla="*/ 10 h 118"/>
                  <a:gd name="T60" fmla="*/ 82 w 123"/>
                  <a:gd name="T61" fmla="*/ 21 h 118"/>
                  <a:gd name="T62" fmla="*/ 70 w 123"/>
                  <a:gd name="T63" fmla="*/ 21 h 118"/>
                  <a:gd name="T64" fmla="*/ 55 w 123"/>
                  <a:gd name="T65" fmla="*/ 16 h 118"/>
                  <a:gd name="T66" fmla="*/ 47 w 123"/>
                  <a:gd name="T67" fmla="*/ 10 h 118"/>
                  <a:gd name="T68" fmla="*/ 42 w 123"/>
                  <a:gd name="T69" fmla="*/ 5 h 118"/>
                  <a:gd name="T70" fmla="*/ 27 w 123"/>
                  <a:gd name="T71" fmla="*/ 2 h 118"/>
                  <a:gd name="T72" fmla="*/ 18 w 123"/>
                  <a:gd name="T73" fmla="*/ 0 h 118"/>
                  <a:gd name="T74" fmla="*/ 17 w 123"/>
                  <a:gd name="T75" fmla="*/ 5 h 118"/>
                  <a:gd name="T76" fmla="*/ 14 w 123"/>
                  <a:gd name="T77" fmla="*/ 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3" h="118">
                    <a:moveTo>
                      <a:pt x="14" y="7"/>
                    </a:moveTo>
                    <a:cubicBezTo>
                      <a:pt x="13" y="8"/>
                      <a:pt x="9" y="12"/>
                      <a:pt x="8" y="13"/>
                    </a:cubicBezTo>
                    <a:cubicBezTo>
                      <a:pt x="7" y="14"/>
                      <a:pt x="7" y="16"/>
                      <a:pt x="7" y="17"/>
                    </a:cubicBezTo>
                    <a:cubicBezTo>
                      <a:pt x="8" y="17"/>
                      <a:pt x="7" y="21"/>
                      <a:pt x="6" y="23"/>
                    </a:cubicBezTo>
                    <a:cubicBezTo>
                      <a:pt x="5" y="25"/>
                      <a:pt x="1" y="26"/>
                      <a:pt x="1" y="28"/>
                    </a:cubicBezTo>
                    <a:cubicBezTo>
                      <a:pt x="0" y="29"/>
                      <a:pt x="3" y="32"/>
                      <a:pt x="4" y="35"/>
                    </a:cubicBezTo>
                    <a:cubicBezTo>
                      <a:pt x="6" y="38"/>
                      <a:pt x="3" y="41"/>
                      <a:pt x="4" y="43"/>
                    </a:cubicBezTo>
                    <a:cubicBezTo>
                      <a:pt x="5" y="46"/>
                      <a:pt x="5" y="47"/>
                      <a:pt x="3" y="49"/>
                    </a:cubicBezTo>
                    <a:cubicBezTo>
                      <a:pt x="2" y="50"/>
                      <a:pt x="3" y="53"/>
                      <a:pt x="3" y="54"/>
                    </a:cubicBezTo>
                    <a:cubicBezTo>
                      <a:pt x="3" y="55"/>
                      <a:pt x="5" y="57"/>
                      <a:pt x="5" y="58"/>
                    </a:cubicBezTo>
                    <a:cubicBezTo>
                      <a:pt x="4" y="58"/>
                      <a:pt x="1" y="60"/>
                      <a:pt x="1" y="62"/>
                    </a:cubicBezTo>
                    <a:cubicBezTo>
                      <a:pt x="1" y="63"/>
                      <a:pt x="3" y="64"/>
                      <a:pt x="5" y="67"/>
                    </a:cubicBezTo>
                    <a:cubicBezTo>
                      <a:pt x="6" y="69"/>
                      <a:pt x="5" y="71"/>
                      <a:pt x="6" y="73"/>
                    </a:cubicBezTo>
                    <a:cubicBezTo>
                      <a:pt x="6" y="75"/>
                      <a:pt x="9" y="76"/>
                      <a:pt x="11" y="76"/>
                    </a:cubicBezTo>
                    <a:cubicBezTo>
                      <a:pt x="14" y="76"/>
                      <a:pt x="15" y="78"/>
                      <a:pt x="17" y="78"/>
                    </a:cubicBezTo>
                    <a:cubicBezTo>
                      <a:pt x="19" y="78"/>
                      <a:pt x="20" y="81"/>
                      <a:pt x="21" y="85"/>
                    </a:cubicBezTo>
                    <a:cubicBezTo>
                      <a:pt x="22" y="85"/>
                      <a:pt x="30" y="85"/>
                      <a:pt x="33" y="87"/>
                    </a:cubicBezTo>
                    <a:cubicBezTo>
                      <a:pt x="36" y="89"/>
                      <a:pt x="38" y="92"/>
                      <a:pt x="38" y="92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113" y="118"/>
                      <a:pt x="113" y="118"/>
                      <a:pt x="113" y="118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40"/>
                      <a:pt x="120" y="35"/>
                    </a:cubicBezTo>
                    <a:cubicBezTo>
                      <a:pt x="120" y="29"/>
                      <a:pt x="118" y="26"/>
                      <a:pt x="120" y="23"/>
                    </a:cubicBezTo>
                    <a:cubicBezTo>
                      <a:pt x="123" y="20"/>
                      <a:pt x="119" y="18"/>
                      <a:pt x="121" y="13"/>
                    </a:cubicBezTo>
                    <a:cubicBezTo>
                      <a:pt x="122" y="12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0"/>
                    </a:cubicBezTo>
                    <a:cubicBezTo>
                      <a:pt x="121" y="9"/>
                      <a:pt x="118" y="9"/>
                      <a:pt x="111" y="8"/>
                    </a:cubicBezTo>
                    <a:cubicBezTo>
                      <a:pt x="104" y="7"/>
                      <a:pt x="107" y="2"/>
                      <a:pt x="99" y="1"/>
                    </a:cubicBezTo>
                    <a:cubicBezTo>
                      <a:pt x="91" y="1"/>
                      <a:pt x="81" y="7"/>
                      <a:pt x="81" y="10"/>
                    </a:cubicBezTo>
                    <a:cubicBezTo>
                      <a:pt x="81" y="14"/>
                      <a:pt x="85" y="17"/>
                      <a:pt x="82" y="21"/>
                    </a:cubicBezTo>
                    <a:cubicBezTo>
                      <a:pt x="79" y="24"/>
                      <a:pt x="74" y="25"/>
                      <a:pt x="70" y="21"/>
                    </a:cubicBezTo>
                    <a:cubicBezTo>
                      <a:pt x="66" y="17"/>
                      <a:pt x="60" y="16"/>
                      <a:pt x="55" y="16"/>
                    </a:cubicBezTo>
                    <a:cubicBezTo>
                      <a:pt x="50" y="16"/>
                      <a:pt x="46" y="13"/>
                      <a:pt x="47" y="10"/>
                    </a:cubicBezTo>
                    <a:cubicBezTo>
                      <a:pt x="47" y="7"/>
                      <a:pt x="46" y="6"/>
                      <a:pt x="42" y="5"/>
                    </a:cubicBezTo>
                    <a:cubicBezTo>
                      <a:pt x="38" y="5"/>
                      <a:pt x="34" y="1"/>
                      <a:pt x="27" y="2"/>
                    </a:cubicBezTo>
                    <a:cubicBezTo>
                      <a:pt x="23" y="3"/>
                      <a:pt x="20" y="2"/>
                      <a:pt x="18" y="0"/>
                    </a:cubicBezTo>
                    <a:cubicBezTo>
                      <a:pt x="18" y="2"/>
                      <a:pt x="17" y="4"/>
                      <a:pt x="17" y="5"/>
                    </a:cubicBezTo>
                    <a:cubicBezTo>
                      <a:pt x="18" y="7"/>
                      <a:pt x="15" y="7"/>
                      <a:pt x="14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D2E91A33-E42D-4F31-B3BE-6D159C903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2307" y="3823796"/>
                <a:ext cx="55208" cy="18821"/>
              </a:xfrm>
              <a:custGeom>
                <a:avLst/>
                <a:gdLst>
                  <a:gd name="T0" fmla="*/ 12 w 24"/>
                  <a:gd name="T1" fmla="*/ 5 h 8"/>
                  <a:gd name="T2" fmla="*/ 19 w 24"/>
                  <a:gd name="T3" fmla="*/ 7 h 8"/>
                  <a:gd name="T4" fmla="*/ 24 w 24"/>
                  <a:gd name="T5" fmla="*/ 6 h 8"/>
                  <a:gd name="T6" fmla="*/ 19 w 24"/>
                  <a:gd name="T7" fmla="*/ 5 h 8"/>
                  <a:gd name="T8" fmla="*/ 12 w 24"/>
                  <a:gd name="T9" fmla="*/ 2 h 8"/>
                  <a:gd name="T10" fmla="*/ 1 w 24"/>
                  <a:gd name="T11" fmla="*/ 4 h 8"/>
                  <a:gd name="T12" fmla="*/ 0 w 24"/>
                  <a:gd name="T13" fmla="*/ 8 h 8"/>
                  <a:gd name="T14" fmla="*/ 3 w 24"/>
                  <a:gd name="T15" fmla="*/ 8 h 8"/>
                  <a:gd name="T16" fmla="*/ 12 w 24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8">
                    <a:moveTo>
                      <a:pt x="12" y="5"/>
                    </a:moveTo>
                    <a:cubicBezTo>
                      <a:pt x="14" y="4"/>
                      <a:pt x="16" y="7"/>
                      <a:pt x="19" y="7"/>
                    </a:cubicBezTo>
                    <a:cubicBezTo>
                      <a:pt x="21" y="7"/>
                      <a:pt x="24" y="6"/>
                      <a:pt x="24" y="6"/>
                    </a:cubicBezTo>
                    <a:cubicBezTo>
                      <a:pt x="24" y="6"/>
                      <a:pt x="23" y="5"/>
                      <a:pt x="19" y="5"/>
                    </a:cubicBezTo>
                    <a:cubicBezTo>
                      <a:pt x="15" y="5"/>
                      <a:pt x="15" y="0"/>
                      <a:pt x="12" y="2"/>
                    </a:cubicBezTo>
                    <a:cubicBezTo>
                      <a:pt x="8" y="4"/>
                      <a:pt x="6" y="4"/>
                      <a:pt x="1" y="4"/>
                    </a:cubicBezTo>
                    <a:cubicBezTo>
                      <a:pt x="1" y="5"/>
                      <a:pt x="1" y="7"/>
                      <a:pt x="0" y="8"/>
                    </a:cubicBezTo>
                    <a:cubicBezTo>
                      <a:pt x="2" y="8"/>
                      <a:pt x="2" y="8"/>
                      <a:pt x="3" y="8"/>
                    </a:cubicBezTo>
                    <a:cubicBezTo>
                      <a:pt x="5" y="8"/>
                      <a:pt x="10" y="7"/>
                      <a:pt x="12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20">
                <a:extLst>
                  <a:ext uri="{FF2B5EF4-FFF2-40B4-BE49-F238E27FC236}">
                    <a16:creationId xmlns:a16="http://schemas.microsoft.com/office/drawing/2014/main" id="{FB38FE85-1472-428C-8D9F-CA1A698B3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759" y="3772353"/>
                <a:ext cx="111671" cy="87831"/>
              </a:xfrm>
              <a:custGeom>
                <a:avLst/>
                <a:gdLst>
                  <a:gd name="T0" fmla="*/ 11 w 48"/>
                  <a:gd name="T1" fmla="*/ 36 h 38"/>
                  <a:gd name="T2" fmla="*/ 16 w 48"/>
                  <a:gd name="T3" fmla="*/ 34 h 38"/>
                  <a:gd name="T4" fmla="*/ 27 w 48"/>
                  <a:gd name="T5" fmla="*/ 33 h 38"/>
                  <a:gd name="T6" fmla="*/ 30 w 48"/>
                  <a:gd name="T7" fmla="*/ 34 h 38"/>
                  <a:gd name="T8" fmla="*/ 30 w 48"/>
                  <a:gd name="T9" fmla="*/ 33 h 38"/>
                  <a:gd name="T10" fmla="*/ 35 w 48"/>
                  <a:gd name="T11" fmla="*/ 36 h 38"/>
                  <a:gd name="T12" fmla="*/ 47 w 48"/>
                  <a:gd name="T13" fmla="*/ 36 h 38"/>
                  <a:gd name="T14" fmla="*/ 48 w 48"/>
                  <a:gd name="T15" fmla="*/ 36 h 38"/>
                  <a:gd name="T16" fmla="*/ 48 w 48"/>
                  <a:gd name="T17" fmla="*/ 31 h 38"/>
                  <a:gd name="T18" fmla="*/ 44 w 48"/>
                  <a:gd name="T19" fmla="*/ 26 h 38"/>
                  <a:gd name="T20" fmla="*/ 42 w 48"/>
                  <a:gd name="T21" fmla="*/ 21 h 38"/>
                  <a:gd name="T22" fmla="*/ 41 w 48"/>
                  <a:gd name="T23" fmla="*/ 18 h 38"/>
                  <a:gd name="T24" fmla="*/ 36 w 48"/>
                  <a:gd name="T25" fmla="*/ 13 h 38"/>
                  <a:gd name="T26" fmla="*/ 31 w 48"/>
                  <a:gd name="T27" fmla="*/ 5 h 38"/>
                  <a:gd name="T28" fmla="*/ 28 w 48"/>
                  <a:gd name="T29" fmla="*/ 5 h 38"/>
                  <a:gd name="T30" fmla="*/ 23 w 48"/>
                  <a:gd name="T31" fmla="*/ 2 h 38"/>
                  <a:gd name="T32" fmla="*/ 17 w 48"/>
                  <a:gd name="T33" fmla="*/ 2 h 38"/>
                  <a:gd name="T34" fmla="*/ 10 w 48"/>
                  <a:gd name="T35" fmla="*/ 2 h 38"/>
                  <a:gd name="T36" fmla="*/ 5 w 48"/>
                  <a:gd name="T37" fmla="*/ 6 h 38"/>
                  <a:gd name="T38" fmla="*/ 5 w 48"/>
                  <a:gd name="T39" fmla="*/ 6 h 38"/>
                  <a:gd name="T40" fmla="*/ 3 w 48"/>
                  <a:gd name="T41" fmla="*/ 13 h 38"/>
                  <a:gd name="T42" fmla="*/ 6 w 48"/>
                  <a:gd name="T43" fmla="*/ 24 h 38"/>
                  <a:gd name="T44" fmla="*/ 6 w 48"/>
                  <a:gd name="T45" fmla="*/ 26 h 38"/>
                  <a:gd name="T46" fmla="*/ 17 w 48"/>
                  <a:gd name="T47" fmla="*/ 24 h 38"/>
                  <a:gd name="T48" fmla="*/ 24 w 48"/>
                  <a:gd name="T49" fmla="*/ 27 h 38"/>
                  <a:gd name="T50" fmla="*/ 29 w 48"/>
                  <a:gd name="T51" fmla="*/ 28 h 38"/>
                  <a:gd name="T52" fmla="*/ 24 w 48"/>
                  <a:gd name="T53" fmla="*/ 29 h 38"/>
                  <a:gd name="T54" fmla="*/ 17 w 48"/>
                  <a:gd name="T55" fmla="*/ 27 h 38"/>
                  <a:gd name="T56" fmla="*/ 8 w 48"/>
                  <a:gd name="T57" fmla="*/ 30 h 38"/>
                  <a:gd name="T58" fmla="*/ 5 w 48"/>
                  <a:gd name="T59" fmla="*/ 30 h 38"/>
                  <a:gd name="T60" fmla="*/ 6 w 48"/>
                  <a:gd name="T61" fmla="*/ 34 h 38"/>
                  <a:gd name="T62" fmla="*/ 7 w 48"/>
                  <a:gd name="T63" fmla="*/ 35 h 38"/>
                  <a:gd name="T64" fmla="*/ 11 w 48"/>
                  <a:gd name="T65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" h="38">
                    <a:moveTo>
                      <a:pt x="11" y="36"/>
                    </a:moveTo>
                    <a:cubicBezTo>
                      <a:pt x="13" y="36"/>
                      <a:pt x="16" y="34"/>
                      <a:pt x="16" y="34"/>
                    </a:cubicBezTo>
                    <a:cubicBezTo>
                      <a:pt x="16" y="34"/>
                      <a:pt x="26" y="34"/>
                      <a:pt x="27" y="33"/>
                    </a:cubicBezTo>
                    <a:cubicBezTo>
                      <a:pt x="28" y="33"/>
                      <a:pt x="29" y="34"/>
                      <a:pt x="30" y="34"/>
                    </a:cubicBezTo>
                    <a:cubicBezTo>
                      <a:pt x="30" y="34"/>
                      <a:pt x="30" y="33"/>
                      <a:pt x="30" y="33"/>
                    </a:cubicBezTo>
                    <a:cubicBezTo>
                      <a:pt x="30" y="33"/>
                      <a:pt x="35" y="34"/>
                      <a:pt x="35" y="36"/>
                    </a:cubicBezTo>
                    <a:cubicBezTo>
                      <a:pt x="36" y="37"/>
                      <a:pt x="43" y="38"/>
                      <a:pt x="47" y="36"/>
                    </a:cubicBezTo>
                    <a:cubicBezTo>
                      <a:pt x="47" y="36"/>
                      <a:pt x="48" y="36"/>
                      <a:pt x="48" y="36"/>
                    </a:cubicBezTo>
                    <a:cubicBezTo>
                      <a:pt x="48" y="34"/>
                      <a:pt x="48" y="32"/>
                      <a:pt x="48" y="31"/>
                    </a:cubicBezTo>
                    <a:cubicBezTo>
                      <a:pt x="48" y="30"/>
                      <a:pt x="45" y="27"/>
                      <a:pt x="44" y="26"/>
                    </a:cubicBezTo>
                    <a:cubicBezTo>
                      <a:pt x="42" y="24"/>
                      <a:pt x="42" y="21"/>
                      <a:pt x="42" y="21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8"/>
                      <a:pt x="40" y="14"/>
                      <a:pt x="36" y="13"/>
                    </a:cubicBezTo>
                    <a:cubicBezTo>
                      <a:pt x="33" y="12"/>
                      <a:pt x="31" y="5"/>
                      <a:pt x="31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6" y="3"/>
                      <a:pt x="23" y="2"/>
                    </a:cubicBezTo>
                    <a:cubicBezTo>
                      <a:pt x="21" y="0"/>
                      <a:pt x="17" y="2"/>
                      <a:pt x="17" y="2"/>
                    </a:cubicBezTo>
                    <a:cubicBezTo>
                      <a:pt x="17" y="2"/>
                      <a:pt x="13" y="3"/>
                      <a:pt x="10" y="2"/>
                    </a:cubicBezTo>
                    <a:cubicBezTo>
                      <a:pt x="7" y="2"/>
                      <a:pt x="8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8"/>
                      <a:pt x="4" y="11"/>
                      <a:pt x="3" y="13"/>
                    </a:cubicBezTo>
                    <a:cubicBezTo>
                      <a:pt x="0" y="17"/>
                      <a:pt x="4" y="22"/>
                      <a:pt x="6" y="24"/>
                    </a:cubicBezTo>
                    <a:cubicBezTo>
                      <a:pt x="6" y="24"/>
                      <a:pt x="7" y="25"/>
                      <a:pt x="6" y="26"/>
                    </a:cubicBezTo>
                    <a:cubicBezTo>
                      <a:pt x="11" y="26"/>
                      <a:pt x="13" y="26"/>
                      <a:pt x="17" y="24"/>
                    </a:cubicBezTo>
                    <a:cubicBezTo>
                      <a:pt x="20" y="22"/>
                      <a:pt x="20" y="27"/>
                      <a:pt x="24" y="27"/>
                    </a:cubicBezTo>
                    <a:cubicBezTo>
                      <a:pt x="28" y="27"/>
                      <a:pt x="29" y="28"/>
                      <a:pt x="29" y="28"/>
                    </a:cubicBezTo>
                    <a:cubicBezTo>
                      <a:pt x="29" y="28"/>
                      <a:pt x="26" y="29"/>
                      <a:pt x="24" y="29"/>
                    </a:cubicBezTo>
                    <a:cubicBezTo>
                      <a:pt x="21" y="29"/>
                      <a:pt x="19" y="26"/>
                      <a:pt x="17" y="27"/>
                    </a:cubicBezTo>
                    <a:cubicBezTo>
                      <a:pt x="15" y="29"/>
                      <a:pt x="10" y="30"/>
                      <a:pt x="8" y="30"/>
                    </a:cubicBezTo>
                    <a:cubicBezTo>
                      <a:pt x="7" y="30"/>
                      <a:pt x="7" y="30"/>
                      <a:pt x="5" y="30"/>
                    </a:cubicBezTo>
                    <a:cubicBezTo>
                      <a:pt x="5" y="32"/>
                      <a:pt x="5" y="33"/>
                      <a:pt x="6" y="34"/>
                    </a:cubicBezTo>
                    <a:cubicBezTo>
                      <a:pt x="7" y="34"/>
                      <a:pt x="7" y="35"/>
                      <a:pt x="7" y="35"/>
                    </a:cubicBezTo>
                    <a:cubicBezTo>
                      <a:pt x="11" y="34"/>
                      <a:pt x="10" y="36"/>
                      <a:pt x="11" y="3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21">
                <a:extLst>
                  <a:ext uri="{FF2B5EF4-FFF2-40B4-BE49-F238E27FC236}">
                    <a16:creationId xmlns:a16="http://schemas.microsoft.com/office/drawing/2014/main" id="{103AE938-39D0-47D1-87B7-7B4C598DE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6071" y="3848891"/>
                <a:ext cx="52698" cy="32623"/>
              </a:xfrm>
              <a:custGeom>
                <a:avLst/>
                <a:gdLst>
                  <a:gd name="T0" fmla="*/ 12 w 23"/>
                  <a:gd name="T1" fmla="*/ 13 h 14"/>
                  <a:gd name="T2" fmla="*/ 18 w 23"/>
                  <a:gd name="T3" fmla="*/ 9 h 14"/>
                  <a:gd name="T4" fmla="*/ 21 w 23"/>
                  <a:gd name="T5" fmla="*/ 8 h 14"/>
                  <a:gd name="T6" fmla="*/ 21 w 23"/>
                  <a:gd name="T7" fmla="*/ 4 h 14"/>
                  <a:gd name="T8" fmla="*/ 23 w 23"/>
                  <a:gd name="T9" fmla="*/ 1 h 14"/>
                  <a:gd name="T10" fmla="*/ 20 w 23"/>
                  <a:gd name="T11" fmla="*/ 0 h 14"/>
                  <a:gd name="T12" fmla="*/ 9 w 23"/>
                  <a:gd name="T13" fmla="*/ 1 h 14"/>
                  <a:gd name="T14" fmla="*/ 4 w 23"/>
                  <a:gd name="T15" fmla="*/ 3 h 14"/>
                  <a:gd name="T16" fmla="*/ 0 w 23"/>
                  <a:gd name="T17" fmla="*/ 2 h 14"/>
                  <a:gd name="T18" fmla="*/ 7 w 23"/>
                  <a:gd name="T19" fmla="*/ 7 h 14"/>
                  <a:gd name="T20" fmla="*/ 10 w 23"/>
                  <a:gd name="T21" fmla="*/ 13 h 14"/>
                  <a:gd name="T22" fmla="*/ 11 w 23"/>
                  <a:gd name="T23" fmla="*/ 14 h 14"/>
                  <a:gd name="T24" fmla="*/ 12 w 23"/>
                  <a:gd name="T25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14">
                    <a:moveTo>
                      <a:pt x="12" y="13"/>
                    </a:moveTo>
                    <a:cubicBezTo>
                      <a:pt x="14" y="12"/>
                      <a:pt x="17" y="8"/>
                      <a:pt x="18" y="9"/>
                    </a:cubicBezTo>
                    <a:cubicBezTo>
                      <a:pt x="20" y="10"/>
                      <a:pt x="21" y="8"/>
                      <a:pt x="21" y="8"/>
                    </a:cubicBezTo>
                    <a:cubicBezTo>
                      <a:pt x="21" y="7"/>
                      <a:pt x="19" y="5"/>
                      <a:pt x="21" y="4"/>
                    </a:cubicBezTo>
                    <a:cubicBezTo>
                      <a:pt x="22" y="4"/>
                      <a:pt x="22" y="2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1"/>
                      <a:pt x="9" y="1"/>
                      <a:pt x="9" y="1"/>
                    </a:cubicBezTo>
                    <a:cubicBezTo>
                      <a:pt x="9" y="1"/>
                      <a:pt x="6" y="3"/>
                      <a:pt x="4" y="3"/>
                    </a:cubicBezTo>
                    <a:cubicBezTo>
                      <a:pt x="3" y="3"/>
                      <a:pt x="4" y="1"/>
                      <a:pt x="0" y="2"/>
                    </a:cubicBezTo>
                    <a:cubicBezTo>
                      <a:pt x="2" y="5"/>
                      <a:pt x="2" y="6"/>
                      <a:pt x="7" y="7"/>
                    </a:cubicBezTo>
                    <a:cubicBezTo>
                      <a:pt x="11" y="8"/>
                      <a:pt x="6" y="11"/>
                      <a:pt x="10" y="13"/>
                    </a:cubicBezTo>
                    <a:cubicBezTo>
                      <a:pt x="10" y="13"/>
                      <a:pt x="11" y="14"/>
                      <a:pt x="11" y="14"/>
                    </a:cubicBezTo>
                    <a:cubicBezTo>
                      <a:pt x="11" y="13"/>
                      <a:pt x="12" y="13"/>
                      <a:pt x="12" y="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22">
                <a:extLst>
                  <a:ext uri="{FF2B5EF4-FFF2-40B4-BE49-F238E27FC236}">
                    <a16:creationId xmlns:a16="http://schemas.microsoft.com/office/drawing/2014/main" id="{4F4ADBE4-7A34-40AC-8BF6-83FF29847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735" y="3876495"/>
                <a:ext cx="228360" cy="161860"/>
              </a:xfrm>
              <a:custGeom>
                <a:avLst/>
                <a:gdLst>
                  <a:gd name="T0" fmla="*/ 91 w 99"/>
                  <a:gd name="T1" fmla="*/ 40 h 70"/>
                  <a:gd name="T2" fmla="*/ 88 w 99"/>
                  <a:gd name="T3" fmla="*/ 35 h 70"/>
                  <a:gd name="T4" fmla="*/ 83 w 99"/>
                  <a:gd name="T5" fmla="*/ 30 h 70"/>
                  <a:gd name="T6" fmla="*/ 80 w 99"/>
                  <a:gd name="T7" fmla="*/ 25 h 70"/>
                  <a:gd name="T8" fmla="*/ 74 w 99"/>
                  <a:gd name="T9" fmla="*/ 22 h 70"/>
                  <a:gd name="T10" fmla="*/ 73 w 99"/>
                  <a:gd name="T11" fmla="*/ 20 h 70"/>
                  <a:gd name="T12" fmla="*/ 69 w 99"/>
                  <a:gd name="T13" fmla="*/ 19 h 70"/>
                  <a:gd name="T14" fmla="*/ 70 w 99"/>
                  <a:gd name="T15" fmla="*/ 16 h 70"/>
                  <a:gd name="T16" fmla="*/ 70 w 99"/>
                  <a:gd name="T17" fmla="*/ 9 h 70"/>
                  <a:gd name="T18" fmla="*/ 64 w 99"/>
                  <a:gd name="T19" fmla="*/ 2 h 70"/>
                  <a:gd name="T20" fmla="*/ 62 w 99"/>
                  <a:gd name="T21" fmla="*/ 1 h 70"/>
                  <a:gd name="T22" fmla="*/ 56 w 99"/>
                  <a:gd name="T23" fmla="*/ 4 h 70"/>
                  <a:gd name="T24" fmla="*/ 54 w 99"/>
                  <a:gd name="T25" fmla="*/ 8 h 70"/>
                  <a:gd name="T26" fmla="*/ 46 w 99"/>
                  <a:gd name="T27" fmla="*/ 16 h 70"/>
                  <a:gd name="T28" fmla="*/ 35 w 99"/>
                  <a:gd name="T29" fmla="*/ 18 h 70"/>
                  <a:gd name="T30" fmla="*/ 34 w 99"/>
                  <a:gd name="T31" fmla="*/ 23 h 70"/>
                  <a:gd name="T32" fmla="*/ 27 w 99"/>
                  <a:gd name="T33" fmla="*/ 26 h 70"/>
                  <a:gd name="T34" fmla="*/ 18 w 99"/>
                  <a:gd name="T35" fmla="*/ 29 h 70"/>
                  <a:gd name="T36" fmla="*/ 13 w 99"/>
                  <a:gd name="T37" fmla="*/ 29 h 70"/>
                  <a:gd name="T38" fmla="*/ 9 w 99"/>
                  <a:gd name="T39" fmla="*/ 31 h 70"/>
                  <a:gd name="T40" fmla="*/ 8 w 99"/>
                  <a:gd name="T41" fmla="*/ 30 h 70"/>
                  <a:gd name="T42" fmla="*/ 4 w 99"/>
                  <a:gd name="T43" fmla="*/ 35 h 70"/>
                  <a:gd name="T44" fmla="*/ 0 w 99"/>
                  <a:gd name="T45" fmla="*/ 43 h 70"/>
                  <a:gd name="T46" fmla="*/ 1 w 99"/>
                  <a:gd name="T47" fmla="*/ 50 h 70"/>
                  <a:gd name="T48" fmla="*/ 3 w 99"/>
                  <a:gd name="T49" fmla="*/ 56 h 70"/>
                  <a:gd name="T50" fmla="*/ 5 w 99"/>
                  <a:gd name="T51" fmla="*/ 61 h 70"/>
                  <a:gd name="T52" fmla="*/ 6 w 99"/>
                  <a:gd name="T53" fmla="*/ 64 h 70"/>
                  <a:gd name="T54" fmla="*/ 12 w 99"/>
                  <a:gd name="T55" fmla="*/ 69 h 70"/>
                  <a:gd name="T56" fmla="*/ 13 w 99"/>
                  <a:gd name="T57" fmla="*/ 70 h 70"/>
                  <a:gd name="T58" fmla="*/ 14 w 99"/>
                  <a:gd name="T59" fmla="*/ 69 h 70"/>
                  <a:gd name="T60" fmla="*/ 15 w 99"/>
                  <a:gd name="T61" fmla="*/ 63 h 70"/>
                  <a:gd name="T62" fmla="*/ 19 w 99"/>
                  <a:gd name="T63" fmla="*/ 62 h 70"/>
                  <a:gd name="T64" fmla="*/ 23 w 99"/>
                  <a:gd name="T65" fmla="*/ 61 h 70"/>
                  <a:gd name="T66" fmla="*/ 30 w 99"/>
                  <a:gd name="T67" fmla="*/ 62 h 70"/>
                  <a:gd name="T68" fmla="*/ 30 w 99"/>
                  <a:gd name="T69" fmla="*/ 57 h 70"/>
                  <a:gd name="T70" fmla="*/ 38 w 99"/>
                  <a:gd name="T71" fmla="*/ 50 h 70"/>
                  <a:gd name="T72" fmla="*/ 45 w 99"/>
                  <a:gd name="T73" fmla="*/ 55 h 70"/>
                  <a:gd name="T74" fmla="*/ 60 w 99"/>
                  <a:gd name="T75" fmla="*/ 58 h 70"/>
                  <a:gd name="T76" fmla="*/ 63 w 99"/>
                  <a:gd name="T77" fmla="*/ 52 h 70"/>
                  <a:gd name="T78" fmla="*/ 69 w 99"/>
                  <a:gd name="T79" fmla="*/ 52 h 70"/>
                  <a:gd name="T80" fmla="*/ 77 w 99"/>
                  <a:gd name="T81" fmla="*/ 50 h 70"/>
                  <a:gd name="T82" fmla="*/ 84 w 99"/>
                  <a:gd name="T83" fmla="*/ 49 h 70"/>
                  <a:gd name="T84" fmla="*/ 93 w 99"/>
                  <a:gd name="T85" fmla="*/ 50 h 70"/>
                  <a:gd name="T86" fmla="*/ 99 w 99"/>
                  <a:gd name="T87" fmla="*/ 49 h 70"/>
                  <a:gd name="T88" fmla="*/ 97 w 99"/>
                  <a:gd name="T89" fmla="*/ 44 h 70"/>
                  <a:gd name="T90" fmla="*/ 91 w 99"/>
                  <a:gd name="T91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9" h="70">
                    <a:moveTo>
                      <a:pt x="91" y="40"/>
                    </a:moveTo>
                    <a:cubicBezTo>
                      <a:pt x="91" y="39"/>
                      <a:pt x="91" y="37"/>
                      <a:pt x="88" y="35"/>
                    </a:cubicBezTo>
                    <a:cubicBezTo>
                      <a:pt x="85" y="32"/>
                      <a:pt x="83" y="32"/>
                      <a:pt x="83" y="30"/>
                    </a:cubicBezTo>
                    <a:cubicBezTo>
                      <a:pt x="83" y="29"/>
                      <a:pt x="82" y="28"/>
                      <a:pt x="80" y="25"/>
                    </a:cubicBezTo>
                    <a:cubicBezTo>
                      <a:pt x="77" y="22"/>
                      <a:pt x="74" y="22"/>
                      <a:pt x="74" y="22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9"/>
                      <a:pt x="67" y="18"/>
                      <a:pt x="70" y="16"/>
                    </a:cubicBezTo>
                    <a:cubicBezTo>
                      <a:pt x="73" y="15"/>
                      <a:pt x="70" y="11"/>
                      <a:pt x="70" y="9"/>
                    </a:cubicBezTo>
                    <a:cubicBezTo>
                      <a:pt x="69" y="8"/>
                      <a:pt x="65" y="3"/>
                      <a:pt x="64" y="2"/>
                    </a:cubicBezTo>
                    <a:cubicBezTo>
                      <a:pt x="63" y="2"/>
                      <a:pt x="63" y="2"/>
                      <a:pt x="62" y="1"/>
                    </a:cubicBezTo>
                    <a:cubicBezTo>
                      <a:pt x="61" y="0"/>
                      <a:pt x="57" y="2"/>
                      <a:pt x="56" y="4"/>
                    </a:cubicBezTo>
                    <a:cubicBezTo>
                      <a:pt x="54" y="6"/>
                      <a:pt x="55" y="7"/>
                      <a:pt x="54" y="8"/>
                    </a:cubicBezTo>
                    <a:cubicBezTo>
                      <a:pt x="53" y="9"/>
                      <a:pt x="49" y="13"/>
                      <a:pt x="46" y="16"/>
                    </a:cubicBezTo>
                    <a:cubicBezTo>
                      <a:pt x="44" y="19"/>
                      <a:pt x="37" y="17"/>
                      <a:pt x="35" y="18"/>
                    </a:cubicBezTo>
                    <a:cubicBezTo>
                      <a:pt x="33" y="19"/>
                      <a:pt x="36" y="21"/>
                      <a:pt x="34" y="23"/>
                    </a:cubicBezTo>
                    <a:cubicBezTo>
                      <a:pt x="33" y="24"/>
                      <a:pt x="29" y="26"/>
                      <a:pt x="27" y="26"/>
                    </a:cubicBezTo>
                    <a:cubicBezTo>
                      <a:pt x="26" y="27"/>
                      <a:pt x="20" y="27"/>
                      <a:pt x="18" y="29"/>
                    </a:cubicBezTo>
                    <a:cubicBezTo>
                      <a:pt x="17" y="31"/>
                      <a:pt x="15" y="27"/>
                      <a:pt x="13" y="29"/>
                    </a:cubicBezTo>
                    <a:cubicBezTo>
                      <a:pt x="12" y="31"/>
                      <a:pt x="10" y="32"/>
                      <a:pt x="9" y="31"/>
                    </a:cubicBezTo>
                    <a:cubicBezTo>
                      <a:pt x="8" y="31"/>
                      <a:pt x="8" y="30"/>
                      <a:pt x="8" y="30"/>
                    </a:cubicBezTo>
                    <a:cubicBezTo>
                      <a:pt x="6" y="31"/>
                      <a:pt x="5" y="33"/>
                      <a:pt x="4" y="35"/>
                    </a:cubicBezTo>
                    <a:cubicBezTo>
                      <a:pt x="3" y="38"/>
                      <a:pt x="0" y="41"/>
                      <a:pt x="0" y="43"/>
                    </a:cubicBezTo>
                    <a:cubicBezTo>
                      <a:pt x="0" y="45"/>
                      <a:pt x="1" y="47"/>
                      <a:pt x="1" y="50"/>
                    </a:cubicBezTo>
                    <a:cubicBezTo>
                      <a:pt x="1" y="52"/>
                      <a:pt x="2" y="54"/>
                      <a:pt x="3" y="56"/>
                    </a:cubicBezTo>
                    <a:cubicBezTo>
                      <a:pt x="5" y="58"/>
                      <a:pt x="5" y="61"/>
                      <a:pt x="5" y="61"/>
                    </a:cubicBezTo>
                    <a:cubicBezTo>
                      <a:pt x="5" y="61"/>
                      <a:pt x="5" y="62"/>
                      <a:pt x="6" y="64"/>
                    </a:cubicBezTo>
                    <a:cubicBezTo>
                      <a:pt x="8" y="65"/>
                      <a:pt x="11" y="67"/>
                      <a:pt x="12" y="69"/>
                    </a:cubicBezTo>
                    <a:cubicBezTo>
                      <a:pt x="12" y="69"/>
                      <a:pt x="12" y="70"/>
                      <a:pt x="13" y="70"/>
                    </a:cubicBezTo>
                    <a:cubicBezTo>
                      <a:pt x="13" y="70"/>
                      <a:pt x="13" y="70"/>
                      <a:pt x="14" y="69"/>
                    </a:cubicBezTo>
                    <a:cubicBezTo>
                      <a:pt x="15" y="67"/>
                      <a:pt x="15" y="63"/>
                      <a:pt x="15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7"/>
                      <a:pt x="35" y="50"/>
                      <a:pt x="38" y="50"/>
                    </a:cubicBezTo>
                    <a:cubicBezTo>
                      <a:pt x="42" y="50"/>
                      <a:pt x="45" y="55"/>
                      <a:pt x="45" y="55"/>
                    </a:cubicBezTo>
                    <a:cubicBezTo>
                      <a:pt x="60" y="58"/>
                      <a:pt x="60" y="58"/>
                      <a:pt x="60" y="58"/>
                    </a:cubicBezTo>
                    <a:cubicBezTo>
                      <a:pt x="60" y="58"/>
                      <a:pt x="61" y="53"/>
                      <a:pt x="63" y="52"/>
                    </a:cubicBezTo>
                    <a:cubicBezTo>
                      <a:pt x="64" y="51"/>
                      <a:pt x="67" y="53"/>
                      <a:pt x="69" y="52"/>
                    </a:cubicBezTo>
                    <a:cubicBezTo>
                      <a:pt x="71" y="51"/>
                      <a:pt x="74" y="50"/>
                      <a:pt x="77" y="50"/>
                    </a:cubicBezTo>
                    <a:cubicBezTo>
                      <a:pt x="81" y="50"/>
                      <a:pt x="82" y="52"/>
                      <a:pt x="84" y="49"/>
                    </a:cubicBezTo>
                    <a:cubicBezTo>
                      <a:pt x="85" y="46"/>
                      <a:pt x="93" y="50"/>
                      <a:pt x="93" y="50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1" y="42"/>
                      <a:pt x="91" y="4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23">
                <a:extLst>
                  <a:ext uri="{FF2B5EF4-FFF2-40B4-BE49-F238E27FC236}">
                    <a16:creationId xmlns:a16="http://schemas.microsoft.com/office/drawing/2014/main" id="{F70351F7-1D66-4782-8A36-E71F09634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668" y="3826306"/>
                <a:ext cx="220832" cy="181935"/>
              </a:xfrm>
              <a:custGeom>
                <a:avLst/>
                <a:gdLst>
                  <a:gd name="T0" fmla="*/ 59 w 96"/>
                  <a:gd name="T1" fmla="*/ 58 h 79"/>
                  <a:gd name="T2" fmla="*/ 64 w 96"/>
                  <a:gd name="T3" fmla="*/ 57 h 79"/>
                  <a:gd name="T4" fmla="*/ 69 w 96"/>
                  <a:gd name="T5" fmla="*/ 61 h 79"/>
                  <a:gd name="T6" fmla="*/ 73 w 96"/>
                  <a:gd name="T7" fmla="*/ 57 h 79"/>
                  <a:gd name="T8" fmla="*/ 79 w 96"/>
                  <a:gd name="T9" fmla="*/ 45 h 79"/>
                  <a:gd name="T10" fmla="*/ 83 w 96"/>
                  <a:gd name="T11" fmla="*/ 40 h 79"/>
                  <a:gd name="T12" fmla="*/ 83 w 96"/>
                  <a:gd name="T13" fmla="*/ 36 h 79"/>
                  <a:gd name="T14" fmla="*/ 85 w 96"/>
                  <a:gd name="T15" fmla="*/ 31 h 79"/>
                  <a:gd name="T16" fmla="*/ 90 w 96"/>
                  <a:gd name="T17" fmla="*/ 22 h 79"/>
                  <a:gd name="T18" fmla="*/ 95 w 96"/>
                  <a:gd name="T19" fmla="*/ 19 h 79"/>
                  <a:gd name="T20" fmla="*/ 94 w 96"/>
                  <a:gd name="T21" fmla="*/ 14 h 79"/>
                  <a:gd name="T22" fmla="*/ 91 w 96"/>
                  <a:gd name="T23" fmla="*/ 11 h 79"/>
                  <a:gd name="T24" fmla="*/ 92 w 96"/>
                  <a:gd name="T25" fmla="*/ 7 h 79"/>
                  <a:gd name="T26" fmla="*/ 88 w 96"/>
                  <a:gd name="T27" fmla="*/ 3 h 79"/>
                  <a:gd name="T28" fmla="*/ 86 w 96"/>
                  <a:gd name="T29" fmla="*/ 2 h 79"/>
                  <a:gd name="T30" fmla="*/ 80 w 96"/>
                  <a:gd name="T31" fmla="*/ 7 h 79"/>
                  <a:gd name="T32" fmla="*/ 73 w 96"/>
                  <a:gd name="T33" fmla="*/ 5 h 79"/>
                  <a:gd name="T34" fmla="*/ 63 w 96"/>
                  <a:gd name="T35" fmla="*/ 5 h 79"/>
                  <a:gd name="T36" fmla="*/ 57 w 96"/>
                  <a:gd name="T37" fmla="*/ 9 h 79"/>
                  <a:gd name="T38" fmla="*/ 49 w 96"/>
                  <a:gd name="T39" fmla="*/ 9 h 79"/>
                  <a:gd name="T40" fmla="*/ 43 w 96"/>
                  <a:gd name="T41" fmla="*/ 6 h 79"/>
                  <a:gd name="T42" fmla="*/ 36 w 96"/>
                  <a:gd name="T43" fmla="*/ 7 h 79"/>
                  <a:gd name="T44" fmla="*/ 32 w 96"/>
                  <a:gd name="T45" fmla="*/ 3 h 79"/>
                  <a:gd name="T46" fmla="*/ 25 w 96"/>
                  <a:gd name="T47" fmla="*/ 1 h 79"/>
                  <a:gd name="T48" fmla="*/ 21 w 96"/>
                  <a:gd name="T49" fmla="*/ 3 h 79"/>
                  <a:gd name="T50" fmla="*/ 13 w 96"/>
                  <a:gd name="T51" fmla="*/ 3 h 79"/>
                  <a:gd name="T52" fmla="*/ 11 w 96"/>
                  <a:gd name="T53" fmla="*/ 9 h 79"/>
                  <a:gd name="T54" fmla="*/ 8 w 96"/>
                  <a:gd name="T55" fmla="*/ 15 h 79"/>
                  <a:gd name="T56" fmla="*/ 7 w 96"/>
                  <a:gd name="T57" fmla="*/ 17 h 79"/>
                  <a:gd name="T58" fmla="*/ 8 w 96"/>
                  <a:gd name="T59" fmla="*/ 22 h 79"/>
                  <a:gd name="T60" fmla="*/ 7 w 96"/>
                  <a:gd name="T61" fmla="*/ 33 h 79"/>
                  <a:gd name="T62" fmla="*/ 4 w 96"/>
                  <a:gd name="T63" fmla="*/ 38 h 79"/>
                  <a:gd name="T64" fmla="*/ 1 w 96"/>
                  <a:gd name="T65" fmla="*/ 44 h 79"/>
                  <a:gd name="T66" fmla="*/ 1 w 96"/>
                  <a:gd name="T67" fmla="*/ 53 h 79"/>
                  <a:gd name="T68" fmla="*/ 3 w 96"/>
                  <a:gd name="T69" fmla="*/ 60 h 79"/>
                  <a:gd name="T70" fmla="*/ 3 w 96"/>
                  <a:gd name="T71" fmla="*/ 60 h 79"/>
                  <a:gd name="T72" fmla="*/ 15 w 96"/>
                  <a:gd name="T73" fmla="*/ 63 h 79"/>
                  <a:gd name="T74" fmla="*/ 23 w 96"/>
                  <a:gd name="T75" fmla="*/ 71 h 79"/>
                  <a:gd name="T76" fmla="*/ 27 w 96"/>
                  <a:gd name="T77" fmla="*/ 78 h 79"/>
                  <a:gd name="T78" fmla="*/ 35 w 96"/>
                  <a:gd name="T79" fmla="*/ 76 h 79"/>
                  <a:gd name="T80" fmla="*/ 46 w 96"/>
                  <a:gd name="T81" fmla="*/ 75 h 79"/>
                  <a:gd name="T82" fmla="*/ 47 w 96"/>
                  <a:gd name="T83" fmla="*/ 75 h 79"/>
                  <a:gd name="T84" fmla="*/ 50 w 96"/>
                  <a:gd name="T85" fmla="*/ 66 h 79"/>
                  <a:gd name="T86" fmla="*/ 59 w 96"/>
                  <a:gd name="T87" fmla="*/ 5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6" h="79">
                    <a:moveTo>
                      <a:pt x="59" y="58"/>
                    </a:moveTo>
                    <a:cubicBezTo>
                      <a:pt x="60" y="57"/>
                      <a:pt x="62" y="58"/>
                      <a:pt x="64" y="57"/>
                    </a:cubicBezTo>
                    <a:cubicBezTo>
                      <a:pt x="65" y="56"/>
                      <a:pt x="69" y="59"/>
                      <a:pt x="69" y="61"/>
                    </a:cubicBezTo>
                    <a:cubicBezTo>
                      <a:pt x="70" y="63"/>
                      <a:pt x="71" y="60"/>
                      <a:pt x="73" y="57"/>
                    </a:cubicBezTo>
                    <a:cubicBezTo>
                      <a:pt x="74" y="55"/>
                      <a:pt x="79" y="47"/>
                      <a:pt x="79" y="45"/>
                    </a:cubicBezTo>
                    <a:cubicBezTo>
                      <a:pt x="79" y="43"/>
                      <a:pt x="83" y="41"/>
                      <a:pt x="83" y="40"/>
                    </a:cubicBezTo>
                    <a:cubicBezTo>
                      <a:pt x="83" y="39"/>
                      <a:pt x="82" y="36"/>
                      <a:pt x="83" y="36"/>
                    </a:cubicBezTo>
                    <a:cubicBezTo>
                      <a:pt x="85" y="35"/>
                      <a:pt x="86" y="32"/>
                      <a:pt x="85" y="31"/>
                    </a:cubicBezTo>
                    <a:cubicBezTo>
                      <a:pt x="85" y="30"/>
                      <a:pt x="89" y="23"/>
                      <a:pt x="90" y="22"/>
                    </a:cubicBezTo>
                    <a:cubicBezTo>
                      <a:pt x="91" y="21"/>
                      <a:pt x="95" y="21"/>
                      <a:pt x="95" y="19"/>
                    </a:cubicBezTo>
                    <a:cubicBezTo>
                      <a:pt x="95" y="17"/>
                      <a:pt x="96" y="15"/>
                      <a:pt x="94" y="14"/>
                    </a:cubicBezTo>
                    <a:cubicBezTo>
                      <a:pt x="93" y="14"/>
                      <a:pt x="91" y="12"/>
                      <a:pt x="91" y="11"/>
                    </a:cubicBezTo>
                    <a:cubicBezTo>
                      <a:pt x="91" y="10"/>
                      <a:pt x="91" y="8"/>
                      <a:pt x="92" y="7"/>
                    </a:cubicBezTo>
                    <a:cubicBezTo>
                      <a:pt x="90" y="6"/>
                      <a:pt x="90" y="4"/>
                      <a:pt x="88" y="3"/>
                    </a:cubicBezTo>
                    <a:cubicBezTo>
                      <a:pt x="87" y="2"/>
                      <a:pt x="87" y="1"/>
                      <a:pt x="86" y="2"/>
                    </a:cubicBezTo>
                    <a:cubicBezTo>
                      <a:pt x="84" y="2"/>
                      <a:pt x="82" y="6"/>
                      <a:pt x="80" y="7"/>
                    </a:cubicBezTo>
                    <a:cubicBezTo>
                      <a:pt x="78" y="8"/>
                      <a:pt x="75" y="6"/>
                      <a:pt x="73" y="5"/>
                    </a:cubicBezTo>
                    <a:cubicBezTo>
                      <a:pt x="72" y="5"/>
                      <a:pt x="65" y="5"/>
                      <a:pt x="63" y="5"/>
                    </a:cubicBezTo>
                    <a:cubicBezTo>
                      <a:pt x="61" y="5"/>
                      <a:pt x="59" y="8"/>
                      <a:pt x="57" y="9"/>
                    </a:cubicBezTo>
                    <a:cubicBezTo>
                      <a:pt x="55" y="10"/>
                      <a:pt x="51" y="9"/>
                      <a:pt x="49" y="9"/>
                    </a:cubicBezTo>
                    <a:cubicBezTo>
                      <a:pt x="48" y="8"/>
                      <a:pt x="44" y="6"/>
                      <a:pt x="43" y="6"/>
                    </a:cubicBezTo>
                    <a:cubicBezTo>
                      <a:pt x="42" y="6"/>
                      <a:pt x="39" y="6"/>
                      <a:pt x="36" y="7"/>
                    </a:cubicBezTo>
                    <a:cubicBezTo>
                      <a:pt x="34" y="9"/>
                      <a:pt x="33" y="5"/>
                      <a:pt x="32" y="3"/>
                    </a:cubicBezTo>
                    <a:cubicBezTo>
                      <a:pt x="30" y="1"/>
                      <a:pt x="27" y="3"/>
                      <a:pt x="25" y="1"/>
                    </a:cubicBezTo>
                    <a:cubicBezTo>
                      <a:pt x="24" y="0"/>
                      <a:pt x="22" y="3"/>
                      <a:pt x="21" y="3"/>
                    </a:cubicBezTo>
                    <a:cubicBezTo>
                      <a:pt x="19" y="3"/>
                      <a:pt x="15" y="2"/>
                      <a:pt x="13" y="3"/>
                    </a:cubicBezTo>
                    <a:cubicBezTo>
                      <a:pt x="12" y="4"/>
                      <a:pt x="12" y="9"/>
                      <a:pt x="11" y="9"/>
                    </a:cubicBezTo>
                    <a:cubicBezTo>
                      <a:pt x="11" y="10"/>
                      <a:pt x="8" y="13"/>
                      <a:pt x="8" y="15"/>
                    </a:cubicBezTo>
                    <a:cubicBezTo>
                      <a:pt x="8" y="16"/>
                      <a:pt x="8" y="16"/>
                      <a:pt x="7" y="17"/>
                    </a:cubicBezTo>
                    <a:cubicBezTo>
                      <a:pt x="7" y="19"/>
                      <a:pt x="8" y="21"/>
                      <a:pt x="8" y="22"/>
                    </a:cubicBezTo>
                    <a:cubicBezTo>
                      <a:pt x="8" y="24"/>
                      <a:pt x="9" y="32"/>
                      <a:pt x="7" y="33"/>
                    </a:cubicBezTo>
                    <a:cubicBezTo>
                      <a:pt x="5" y="35"/>
                      <a:pt x="4" y="38"/>
                      <a:pt x="4" y="38"/>
                    </a:cubicBezTo>
                    <a:cubicBezTo>
                      <a:pt x="4" y="38"/>
                      <a:pt x="1" y="40"/>
                      <a:pt x="1" y="44"/>
                    </a:cubicBezTo>
                    <a:cubicBezTo>
                      <a:pt x="0" y="48"/>
                      <a:pt x="1" y="50"/>
                      <a:pt x="1" y="53"/>
                    </a:cubicBezTo>
                    <a:cubicBezTo>
                      <a:pt x="1" y="56"/>
                      <a:pt x="2" y="57"/>
                      <a:pt x="3" y="60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5" y="62"/>
                      <a:pt x="12" y="62"/>
                      <a:pt x="15" y="63"/>
                    </a:cubicBezTo>
                    <a:cubicBezTo>
                      <a:pt x="19" y="64"/>
                      <a:pt x="23" y="69"/>
                      <a:pt x="23" y="71"/>
                    </a:cubicBezTo>
                    <a:cubicBezTo>
                      <a:pt x="23" y="73"/>
                      <a:pt x="25" y="77"/>
                      <a:pt x="27" y="78"/>
                    </a:cubicBezTo>
                    <a:cubicBezTo>
                      <a:pt x="29" y="79"/>
                      <a:pt x="33" y="76"/>
                      <a:pt x="35" y="76"/>
                    </a:cubicBezTo>
                    <a:cubicBezTo>
                      <a:pt x="37" y="76"/>
                      <a:pt x="45" y="76"/>
                      <a:pt x="46" y="75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9" y="70"/>
                      <a:pt x="50" y="66"/>
                      <a:pt x="50" y="66"/>
                    </a:cubicBezTo>
                    <a:cubicBezTo>
                      <a:pt x="50" y="66"/>
                      <a:pt x="58" y="58"/>
                      <a:pt x="59" y="5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4">
                <a:extLst>
                  <a:ext uri="{FF2B5EF4-FFF2-40B4-BE49-F238E27FC236}">
                    <a16:creationId xmlns:a16="http://schemas.microsoft.com/office/drawing/2014/main" id="{33581E5B-E370-4D61-941F-71A2E52A2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7281" y="3853910"/>
                <a:ext cx="56463" cy="115435"/>
              </a:xfrm>
              <a:custGeom>
                <a:avLst/>
                <a:gdLst>
                  <a:gd name="T0" fmla="*/ 17 w 25"/>
                  <a:gd name="T1" fmla="*/ 32 h 50"/>
                  <a:gd name="T2" fmla="*/ 20 w 25"/>
                  <a:gd name="T3" fmla="*/ 26 h 50"/>
                  <a:gd name="T4" fmla="*/ 23 w 25"/>
                  <a:gd name="T5" fmla="*/ 21 h 50"/>
                  <a:gd name="T6" fmla="*/ 24 w 25"/>
                  <a:gd name="T7" fmla="*/ 10 h 50"/>
                  <a:gd name="T8" fmla="*/ 23 w 25"/>
                  <a:gd name="T9" fmla="*/ 5 h 50"/>
                  <a:gd name="T10" fmla="*/ 21 w 25"/>
                  <a:gd name="T11" fmla="*/ 4 h 50"/>
                  <a:gd name="T12" fmla="*/ 18 w 25"/>
                  <a:gd name="T13" fmla="*/ 1 h 50"/>
                  <a:gd name="T14" fmla="*/ 15 w 25"/>
                  <a:gd name="T15" fmla="*/ 4 h 50"/>
                  <a:gd name="T16" fmla="*/ 13 w 25"/>
                  <a:gd name="T17" fmla="*/ 8 h 50"/>
                  <a:gd name="T18" fmla="*/ 6 w 25"/>
                  <a:gd name="T19" fmla="*/ 9 h 50"/>
                  <a:gd name="T20" fmla="*/ 2 w 25"/>
                  <a:gd name="T21" fmla="*/ 12 h 50"/>
                  <a:gd name="T22" fmla="*/ 0 w 25"/>
                  <a:gd name="T23" fmla="*/ 12 h 50"/>
                  <a:gd name="T24" fmla="*/ 5 w 25"/>
                  <a:gd name="T25" fmla="*/ 20 h 50"/>
                  <a:gd name="T26" fmla="*/ 6 w 25"/>
                  <a:gd name="T27" fmla="*/ 26 h 50"/>
                  <a:gd name="T28" fmla="*/ 8 w 25"/>
                  <a:gd name="T29" fmla="*/ 35 h 50"/>
                  <a:gd name="T30" fmla="*/ 8 w 25"/>
                  <a:gd name="T31" fmla="*/ 50 h 50"/>
                  <a:gd name="T32" fmla="*/ 14 w 25"/>
                  <a:gd name="T33" fmla="*/ 50 h 50"/>
                  <a:gd name="T34" fmla="*/ 19 w 25"/>
                  <a:gd name="T35" fmla="*/ 48 h 50"/>
                  <a:gd name="T36" fmla="*/ 17 w 25"/>
                  <a:gd name="T37" fmla="*/ 41 h 50"/>
                  <a:gd name="T38" fmla="*/ 17 w 25"/>
                  <a:gd name="T39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50">
                    <a:moveTo>
                      <a:pt x="17" y="32"/>
                    </a:moveTo>
                    <a:cubicBezTo>
                      <a:pt x="17" y="28"/>
                      <a:pt x="20" y="26"/>
                      <a:pt x="20" y="26"/>
                    </a:cubicBezTo>
                    <a:cubicBezTo>
                      <a:pt x="20" y="26"/>
                      <a:pt x="21" y="23"/>
                      <a:pt x="23" y="21"/>
                    </a:cubicBezTo>
                    <a:cubicBezTo>
                      <a:pt x="25" y="20"/>
                      <a:pt x="24" y="12"/>
                      <a:pt x="24" y="10"/>
                    </a:cubicBezTo>
                    <a:cubicBezTo>
                      <a:pt x="24" y="9"/>
                      <a:pt x="23" y="7"/>
                      <a:pt x="23" y="5"/>
                    </a:cubicBezTo>
                    <a:cubicBezTo>
                      <a:pt x="23" y="5"/>
                      <a:pt x="22" y="5"/>
                      <a:pt x="21" y="4"/>
                    </a:cubicBezTo>
                    <a:cubicBezTo>
                      <a:pt x="18" y="4"/>
                      <a:pt x="20" y="1"/>
                      <a:pt x="18" y="1"/>
                    </a:cubicBezTo>
                    <a:cubicBezTo>
                      <a:pt x="16" y="0"/>
                      <a:pt x="15" y="3"/>
                      <a:pt x="15" y="4"/>
                    </a:cubicBezTo>
                    <a:cubicBezTo>
                      <a:pt x="16" y="6"/>
                      <a:pt x="14" y="6"/>
                      <a:pt x="13" y="8"/>
                    </a:cubicBezTo>
                    <a:cubicBezTo>
                      <a:pt x="12" y="9"/>
                      <a:pt x="8" y="9"/>
                      <a:pt x="6" y="9"/>
                    </a:cubicBezTo>
                    <a:cubicBezTo>
                      <a:pt x="5" y="9"/>
                      <a:pt x="3" y="12"/>
                      <a:pt x="2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1" y="18"/>
                      <a:pt x="2" y="18"/>
                      <a:pt x="5" y="20"/>
                    </a:cubicBezTo>
                    <a:cubicBezTo>
                      <a:pt x="8" y="22"/>
                      <a:pt x="5" y="24"/>
                      <a:pt x="6" y="26"/>
                    </a:cubicBezTo>
                    <a:cubicBezTo>
                      <a:pt x="8" y="27"/>
                      <a:pt x="7" y="31"/>
                      <a:pt x="8" y="35"/>
                    </a:cubicBezTo>
                    <a:cubicBezTo>
                      <a:pt x="8" y="38"/>
                      <a:pt x="8" y="45"/>
                      <a:pt x="8" y="50"/>
                    </a:cubicBezTo>
                    <a:cubicBezTo>
                      <a:pt x="10" y="50"/>
                      <a:pt x="12" y="50"/>
                      <a:pt x="14" y="50"/>
                    </a:cubicBezTo>
                    <a:cubicBezTo>
                      <a:pt x="16" y="50"/>
                      <a:pt x="18" y="46"/>
                      <a:pt x="19" y="48"/>
                    </a:cubicBezTo>
                    <a:cubicBezTo>
                      <a:pt x="18" y="45"/>
                      <a:pt x="17" y="44"/>
                      <a:pt x="17" y="41"/>
                    </a:cubicBezTo>
                    <a:cubicBezTo>
                      <a:pt x="17" y="38"/>
                      <a:pt x="16" y="36"/>
                      <a:pt x="17" y="3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5">
                <a:extLst>
                  <a:ext uri="{FF2B5EF4-FFF2-40B4-BE49-F238E27FC236}">
                    <a16:creationId xmlns:a16="http://schemas.microsoft.com/office/drawing/2014/main" id="{3C45B1B2-ACE5-441F-82F5-46FA21370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0969" y="3879004"/>
                <a:ext cx="33878" cy="96614"/>
              </a:xfrm>
              <a:custGeom>
                <a:avLst/>
                <a:gdLst>
                  <a:gd name="T0" fmla="*/ 13 w 15"/>
                  <a:gd name="T1" fmla="*/ 15 h 42"/>
                  <a:gd name="T2" fmla="*/ 12 w 15"/>
                  <a:gd name="T3" fmla="*/ 9 h 42"/>
                  <a:gd name="T4" fmla="*/ 7 w 15"/>
                  <a:gd name="T5" fmla="*/ 1 h 42"/>
                  <a:gd name="T6" fmla="*/ 1 w 15"/>
                  <a:gd name="T7" fmla="*/ 0 h 42"/>
                  <a:gd name="T8" fmla="*/ 0 w 15"/>
                  <a:gd name="T9" fmla="*/ 0 h 42"/>
                  <a:gd name="T10" fmla="*/ 2 w 15"/>
                  <a:gd name="T11" fmla="*/ 5 h 42"/>
                  <a:gd name="T12" fmla="*/ 4 w 15"/>
                  <a:gd name="T13" fmla="*/ 10 h 42"/>
                  <a:gd name="T14" fmla="*/ 4 w 15"/>
                  <a:gd name="T15" fmla="*/ 22 h 42"/>
                  <a:gd name="T16" fmla="*/ 6 w 15"/>
                  <a:gd name="T17" fmla="*/ 33 h 42"/>
                  <a:gd name="T18" fmla="*/ 9 w 15"/>
                  <a:gd name="T19" fmla="*/ 42 h 42"/>
                  <a:gd name="T20" fmla="*/ 11 w 15"/>
                  <a:gd name="T21" fmla="*/ 41 h 42"/>
                  <a:gd name="T22" fmla="*/ 15 w 15"/>
                  <a:gd name="T23" fmla="*/ 39 h 42"/>
                  <a:gd name="T24" fmla="*/ 15 w 15"/>
                  <a:gd name="T25" fmla="*/ 24 h 42"/>
                  <a:gd name="T26" fmla="*/ 13 w 15"/>
                  <a:gd name="T27" fmla="*/ 1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42">
                    <a:moveTo>
                      <a:pt x="13" y="15"/>
                    </a:moveTo>
                    <a:cubicBezTo>
                      <a:pt x="12" y="13"/>
                      <a:pt x="15" y="11"/>
                      <a:pt x="12" y="9"/>
                    </a:cubicBezTo>
                    <a:cubicBezTo>
                      <a:pt x="9" y="7"/>
                      <a:pt x="8" y="7"/>
                      <a:pt x="7" y="1"/>
                    </a:cubicBezTo>
                    <a:cubicBezTo>
                      <a:pt x="6" y="1"/>
                      <a:pt x="3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3"/>
                      <a:pt x="1" y="5"/>
                      <a:pt x="2" y="5"/>
                    </a:cubicBezTo>
                    <a:cubicBezTo>
                      <a:pt x="3" y="6"/>
                      <a:pt x="4" y="8"/>
                      <a:pt x="4" y="10"/>
                    </a:cubicBezTo>
                    <a:cubicBezTo>
                      <a:pt x="4" y="13"/>
                      <a:pt x="3" y="19"/>
                      <a:pt x="4" y="22"/>
                    </a:cubicBezTo>
                    <a:cubicBezTo>
                      <a:pt x="5" y="24"/>
                      <a:pt x="6" y="28"/>
                      <a:pt x="6" y="33"/>
                    </a:cubicBezTo>
                    <a:cubicBezTo>
                      <a:pt x="6" y="35"/>
                      <a:pt x="8" y="39"/>
                      <a:pt x="9" y="42"/>
                    </a:cubicBezTo>
                    <a:cubicBezTo>
                      <a:pt x="10" y="41"/>
                      <a:pt x="10" y="41"/>
                      <a:pt x="11" y="41"/>
                    </a:cubicBezTo>
                    <a:cubicBezTo>
                      <a:pt x="12" y="40"/>
                      <a:pt x="14" y="39"/>
                      <a:pt x="15" y="39"/>
                    </a:cubicBezTo>
                    <a:cubicBezTo>
                      <a:pt x="15" y="34"/>
                      <a:pt x="15" y="27"/>
                      <a:pt x="15" y="24"/>
                    </a:cubicBezTo>
                    <a:cubicBezTo>
                      <a:pt x="14" y="20"/>
                      <a:pt x="15" y="16"/>
                      <a:pt x="13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6">
                <a:extLst>
                  <a:ext uri="{FF2B5EF4-FFF2-40B4-BE49-F238E27FC236}">
                    <a16:creationId xmlns:a16="http://schemas.microsoft.com/office/drawing/2014/main" id="{9C9E96F7-D2DB-4848-A4C3-60BE56698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574" y="3842617"/>
                <a:ext cx="139275" cy="212049"/>
              </a:xfrm>
              <a:custGeom>
                <a:avLst/>
                <a:gdLst>
                  <a:gd name="T0" fmla="*/ 25 w 60"/>
                  <a:gd name="T1" fmla="*/ 88 h 92"/>
                  <a:gd name="T2" fmla="*/ 47 w 60"/>
                  <a:gd name="T3" fmla="*/ 88 h 92"/>
                  <a:gd name="T4" fmla="*/ 58 w 60"/>
                  <a:gd name="T5" fmla="*/ 92 h 92"/>
                  <a:gd name="T6" fmla="*/ 60 w 60"/>
                  <a:gd name="T7" fmla="*/ 85 h 92"/>
                  <a:gd name="T8" fmla="*/ 59 w 60"/>
                  <a:gd name="T9" fmla="*/ 84 h 92"/>
                  <a:gd name="T10" fmla="*/ 53 w 60"/>
                  <a:gd name="T11" fmla="*/ 79 h 92"/>
                  <a:gd name="T12" fmla="*/ 52 w 60"/>
                  <a:gd name="T13" fmla="*/ 76 h 92"/>
                  <a:gd name="T14" fmla="*/ 50 w 60"/>
                  <a:gd name="T15" fmla="*/ 71 h 92"/>
                  <a:gd name="T16" fmla="*/ 48 w 60"/>
                  <a:gd name="T17" fmla="*/ 65 h 92"/>
                  <a:gd name="T18" fmla="*/ 47 w 60"/>
                  <a:gd name="T19" fmla="*/ 58 h 92"/>
                  <a:gd name="T20" fmla="*/ 51 w 60"/>
                  <a:gd name="T21" fmla="*/ 50 h 92"/>
                  <a:gd name="T22" fmla="*/ 55 w 60"/>
                  <a:gd name="T23" fmla="*/ 45 h 92"/>
                  <a:gd name="T24" fmla="*/ 53 w 60"/>
                  <a:gd name="T25" fmla="*/ 39 h 92"/>
                  <a:gd name="T26" fmla="*/ 46 w 60"/>
                  <a:gd name="T27" fmla="*/ 32 h 92"/>
                  <a:gd name="T28" fmla="*/ 44 w 60"/>
                  <a:gd name="T29" fmla="*/ 27 h 92"/>
                  <a:gd name="T30" fmla="*/ 51 w 60"/>
                  <a:gd name="T31" fmla="*/ 26 h 92"/>
                  <a:gd name="T32" fmla="*/ 54 w 60"/>
                  <a:gd name="T33" fmla="*/ 24 h 92"/>
                  <a:gd name="T34" fmla="*/ 51 w 60"/>
                  <a:gd name="T35" fmla="*/ 14 h 92"/>
                  <a:gd name="T36" fmla="*/ 50 w 60"/>
                  <a:gd name="T37" fmla="*/ 7 h 92"/>
                  <a:gd name="T38" fmla="*/ 45 w 60"/>
                  <a:gd name="T39" fmla="*/ 0 h 92"/>
                  <a:gd name="T40" fmla="*/ 45 w 60"/>
                  <a:gd name="T41" fmla="*/ 0 h 92"/>
                  <a:gd name="T42" fmla="*/ 44 w 60"/>
                  <a:gd name="T43" fmla="*/ 4 h 92"/>
                  <a:gd name="T44" fmla="*/ 47 w 60"/>
                  <a:gd name="T45" fmla="*/ 7 h 92"/>
                  <a:gd name="T46" fmla="*/ 48 w 60"/>
                  <a:gd name="T47" fmla="*/ 12 h 92"/>
                  <a:gd name="T48" fmla="*/ 43 w 60"/>
                  <a:gd name="T49" fmla="*/ 15 h 92"/>
                  <a:gd name="T50" fmla="*/ 38 w 60"/>
                  <a:gd name="T51" fmla="*/ 24 h 92"/>
                  <a:gd name="T52" fmla="*/ 36 w 60"/>
                  <a:gd name="T53" fmla="*/ 29 h 92"/>
                  <a:gd name="T54" fmla="*/ 36 w 60"/>
                  <a:gd name="T55" fmla="*/ 33 h 92"/>
                  <a:gd name="T56" fmla="*/ 32 w 60"/>
                  <a:gd name="T57" fmla="*/ 38 h 92"/>
                  <a:gd name="T58" fmla="*/ 26 w 60"/>
                  <a:gd name="T59" fmla="*/ 50 h 92"/>
                  <a:gd name="T60" fmla="*/ 22 w 60"/>
                  <a:gd name="T61" fmla="*/ 54 h 92"/>
                  <a:gd name="T62" fmla="*/ 17 w 60"/>
                  <a:gd name="T63" fmla="*/ 50 h 92"/>
                  <a:gd name="T64" fmla="*/ 12 w 60"/>
                  <a:gd name="T65" fmla="*/ 51 h 92"/>
                  <a:gd name="T66" fmla="*/ 3 w 60"/>
                  <a:gd name="T67" fmla="*/ 59 h 92"/>
                  <a:gd name="T68" fmla="*/ 0 w 60"/>
                  <a:gd name="T69" fmla="*/ 68 h 92"/>
                  <a:gd name="T70" fmla="*/ 4 w 60"/>
                  <a:gd name="T71" fmla="*/ 72 h 92"/>
                  <a:gd name="T72" fmla="*/ 10 w 60"/>
                  <a:gd name="T73" fmla="*/ 74 h 92"/>
                  <a:gd name="T74" fmla="*/ 12 w 60"/>
                  <a:gd name="T75" fmla="*/ 82 h 92"/>
                  <a:gd name="T76" fmla="*/ 11 w 60"/>
                  <a:gd name="T77" fmla="*/ 89 h 92"/>
                  <a:gd name="T78" fmla="*/ 22 w 60"/>
                  <a:gd name="T79" fmla="*/ 89 h 92"/>
                  <a:gd name="T80" fmla="*/ 25 w 60"/>
                  <a:gd name="T81" fmla="*/ 8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92">
                    <a:moveTo>
                      <a:pt x="25" y="88"/>
                    </a:moveTo>
                    <a:cubicBezTo>
                      <a:pt x="25" y="88"/>
                      <a:pt x="44" y="89"/>
                      <a:pt x="47" y="88"/>
                    </a:cubicBezTo>
                    <a:cubicBezTo>
                      <a:pt x="49" y="88"/>
                      <a:pt x="58" y="92"/>
                      <a:pt x="58" y="92"/>
                    </a:cubicBezTo>
                    <a:cubicBezTo>
                      <a:pt x="58" y="92"/>
                      <a:pt x="58" y="88"/>
                      <a:pt x="60" y="85"/>
                    </a:cubicBezTo>
                    <a:cubicBezTo>
                      <a:pt x="59" y="85"/>
                      <a:pt x="59" y="84"/>
                      <a:pt x="59" y="84"/>
                    </a:cubicBezTo>
                    <a:cubicBezTo>
                      <a:pt x="58" y="82"/>
                      <a:pt x="55" y="80"/>
                      <a:pt x="53" y="79"/>
                    </a:cubicBezTo>
                    <a:cubicBezTo>
                      <a:pt x="52" y="77"/>
                      <a:pt x="52" y="76"/>
                      <a:pt x="52" y="76"/>
                    </a:cubicBezTo>
                    <a:cubicBezTo>
                      <a:pt x="52" y="76"/>
                      <a:pt x="52" y="73"/>
                      <a:pt x="50" y="71"/>
                    </a:cubicBezTo>
                    <a:cubicBezTo>
                      <a:pt x="49" y="69"/>
                      <a:pt x="48" y="67"/>
                      <a:pt x="48" y="65"/>
                    </a:cubicBezTo>
                    <a:cubicBezTo>
                      <a:pt x="48" y="62"/>
                      <a:pt x="47" y="60"/>
                      <a:pt x="47" y="58"/>
                    </a:cubicBezTo>
                    <a:cubicBezTo>
                      <a:pt x="47" y="56"/>
                      <a:pt x="50" y="53"/>
                      <a:pt x="51" y="50"/>
                    </a:cubicBezTo>
                    <a:cubicBezTo>
                      <a:pt x="52" y="48"/>
                      <a:pt x="53" y="46"/>
                      <a:pt x="55" y="45"/>
                    </a:cubicBezTo>
                    <a:cubicBezTo>
                      <a:pt x="54" y="44"/>
                      <a:pt x="53" y="42"/>
                      <a:pt x="53" y="39"/>
                    </a:cubicBezTo>
                    <a:cubicBezTo>
                      <a:pt x="52" y="36"/>
                      <a:pt x="49" y="35"/>
                      <a:pt x="46" y="32"/>
                    </a:cubicBezTo>
                    <a:cubicBezTo>
                      <a:pt x="43" y="29"/>
                      <a:pt x="44" y="28"/>
                      <a:pt x="44" y="27"/>
                    </a:cubicBezTo>
                    <a:cubicBezTo>
                      <a:pt x="44" y="25"/>
                      <a:pt x="48" y="25"/>
                      <a:pt x="51" y="26"/>
                    </a:cubicBezTo>
                    <a:cubicBezTo>
                      <a:pt x="54" y="26"/>
                      <a:pt x="55" y="25"/>
                      <a:pt x="54" y="24"/>
                    </a:cubicBezTo>
                    <a:cubicBezTo>
                      <a:pt x="53" y="24"/>
                      <a:pt x="51" y="18"/>
                      <a:pt x="51" y="14"/>
                    </a:cubicBezTo>
                    <a:cubicBezTo>
                      <a:pt x="51" y="11"/>
                      <a:pt x="50" y="9"/>
                      <a:pt x="50" y="7"/>
                    </a:cubicBezTo>
                    <a:cubicBezTo>
                      <a:pt x="50" y="5"/>
                      <a:pt x="47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4" y="1"/>
                      <a:pt x="44" y="3"/>
                      <a:pt x="44" y="4"/>
                    </a:cubicBezTo>
                    <a:cubicBezTo>
                      <a:pt x="44" y="5"/>
                      <a:pt x="46" y="7"/>
                      <a:pt x="47" y="7"/>
                    </a:cubicBezTo>
                    <a:cubicBezTo>
                      <a:pt x="49" y="8"/>
                      <a:pt x="48" y="10"/>
                      <a:pt x="48" y="12"/>
                    </a:cubicBezTo>
                    <a:cubicBezTo>
                      <a:pt x="48" y="14"/>
                      <a:pt x="44" y="14"/>
                      <a:pt x="43" y="15"/>
                    </a:cubicBezTo>
                    <a:cubicBezTo>
                      <a:pt x="42" y="16"/>
                      <a:pt x="38" y="23"/>
                      <a:pt x="38" y="24"/>
                    </a:cubicBezTo>
                    <a:cubicBezTo>
                      <a:pt x="39" y="25"/>
                      <a:pt x="38" y="28"/>
                      <a:pt x="36" y="29"/>
                    </a:cubicBezTo>
                    <a:cubicBezTo>
                      <a:pt x="35" y="29"/>
                      <a:pt x="36" y="32"/>
                      <a:pt x="36" y="33"/>
                    </a:cubicBezTo>
                    <a:cubicBezTo>
                      <a:pt x="36" y="34"/>
                      <a:pt x="32" y="36"/>
                      <a:pt x="32" y="38"/>
                    </a:cubicBezTo>
                    <a:cubicBezTo>
                      <a:pt x="32" y="40"/>
                      <a:pt x="27" y="48"/>
                      <a:pt x="26" y="50"/>
                    </a:cubicBezTo>
                    <a:cubicBezTo>
                      <a:pt x="24" y="53"/>
                      <a:pt x="23" y="56"/>
                      <a:pt x="22" y="54"/>
                    </a:cubicBezTo>
                    <a:cubicBezTo>
                      <a:pt x="22" y="52"/>
                      <a:pt x="18" y="49"/>
                      <a:pt x="17" y="50"/>
                    </a:cubicBezTo>
                    <a:cubicBezTo>
                      <a:pt x="15" y="51"/>
                      <a:pt x="13" y="50"/>
                      <a:pt x="12" y="51"/>
                    </a:cubicBezTo>
                    <a:cubicBezTo>
                      <a:pt x="11" y="51"/>
                      <a:pt x="3" y="59"/>
                      <a:pt x="3" y="59"/>
                    </a:cubicBezTo>
                    <a:cubicBezTo>
                      <a:pt x="3" y="59"/>
                      <a:pt x="2" y="63"/>
                      <a:pt x="0" y="68"/>
                    </a:cubicBezTo>
                    <a:cubicBezTo>
                      <a:pt x="1" y="69"/>
                      <a:pt x="3" y="71"/>
                      <a:pt x="4" y="72"/>
                    </a:cubicBezTo>
                    <a:cubicBezTo>
                      <a:pt x="5" y="75"/>
                      <a:pt x="9" y="73"/>
                      <a:pt x="10" y="74"/>
                    </a:cubicBezTo>
                    <a:cubicBezTo>
                      <a:pt x="11" y="74"/>
                      <a:pt x="13" y="80"/>
                      <a:pt x="12" y="82"/>
                    </a:cubicBezTo>
                    <a:cubicBezTo>
                      <a:pt x="12" y="83"/>
                      <a:pt x="10" y="87"/>
                      <a:pt x="11" y="89"/>
                    </a:cubicBezTo>
                    <a:cubicBezTo>
                      <a:pt x="22" y="89"/>
                      <a:pt x="22" y="89"/>
                      <a:pt x="22" y="89"/>
                    </a:cubicBezTo>
                    <a:lnTo>
                      <a:pt x="25" y="8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7">
                <a:extLst>
                  <a:ext uri="{FF2B5EF4-FFF2-40B4-BE49-F238E27FC236}">
                    <a16:creationId xmlns:a16="http://schemas.microsoft.com/office/drawing/2014/main" id="{773B0BD8-57F1-4B19-81C1-A342BA4F6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619" y="3886533"/>
                <a:ext cx="115435" cy="116689"/>
              </a:xfrm>
              <a:custGeom>
                <a:avLst/>
                <a:gdLst>
                  <a:gd name="T0" fmla="*/ 47 w 50"/>
                  <a:gd name="T1" fmla="*/ 43 h 51"/>
                  <a:gd name="T2" fmla="*/ 44 w 50"/>
                  <a:gd name="T3" fmla="*/ 34 h 51"/>
                  <a:gd name="T4" fmla="*/ 47 w 50"/>
                  <a:gd name="T5" fmla="*/ 26 h 51"/>
                  <a:gd name="T6" fmla="*/ 50 w 50"/>
                  <a:gd name="T7" fmla="*/ 21 h 51"/>
                  <a:gd name="T8" fmla="*/ 47 w 50"/>
                  <a:gd name="T9" fmla="*/ 8 h 51"/>
                  <a:gd name="T10" fmla="*/ 46 w 50"/>
                  <a:gd name="T11" fmla="*/ 8 h 51"/>
                  <a:gd name="T12" fmla="*/ 36 w 50"/>
                  <a:gd name="T13" fmla="*/ 9 h 51"/>
                  <a:gd name="T14" fmla="*/ 29 w 50"/>
                  <a:gd name="T15" fmla="*/ 5 h 51"/>
                  <a:gd name="T16" fmla="*/ 23 w 50"/>
                  <a:gd name="T17" fmla="*/ 3 h 51"/>
                  <a:gd name="T18" fmla="*/ 20 w 50"/>
                  <a:gd name="T19" fmla="*/ 2 h 51"/>
                  <a:gd name="T20" fmla="*/ 16 w 50"/>
                  <a:gd name="T21" fmla="*/ 3 h 51"/>
                  <a:gd name="T22" fmla="*/ 12 w 50"/>
                  <a:gd name="T23" fmla="*/ 5 h 51"/>
                  <a:gd name="T24" fmla="*/ 8 w 50"/>
                  <a:gd name="T25" fmla="*/ 4 h 51"/>
                  <a:gd name="T26" fmla="*/ 5 w 50"/>
                  <a:gd name="T27" fmla="*/ 4 h 51"/>
                  <a:gd name="T28" fmla="*/ 5 w 50"/>
                  <a:gd name="T29" fmla="*/ 11 h 51"/>
                  <a:gd name="T30" fmla="*/ 6 w 50"/>
                  <a:gd name="T31" fmla="*/ 15 h 51"/>
                  <a:gd name="T32" fmla="*/ 8 w 50"/>
                  <a:gd name="T33" fmla="*/ 20 h 51"/>
                  <a:gd name="T34" fmla="*/ 4 w 50"/>
                  <a:gd name="T35" fmla="*/ 20 h 51"/>
                  <a:gd name="T36" fmla="*/ 5 w 50"/>
                  <a:gd name="T37" fmla="*/ 25 h 51"/>
                  <a:gd name="T38" fmla="*/ 2 w 50"/>
                  <a:gd name="T39" fmla="*/ 29 h 51"/>
                  <a:gd name="T40" fmla="*/ 1 w 50"/>
                  <a:gd name="T41" fmla="*/ 35 h 51"/>
                  <a:gd name="T42" fmla="*/ 4 w 50"/>
                  <a:gd name="T43" fmla="*/ 38 h 51"/>
                  <a:gd name="T44" fmla="*/ 10 w 50"/>
                  <a:gd name="T45" fmla="*/ 44 h 51"/>
                  <a:gd name="T46" fmla="*/ 8 w 50"/>
                  <a:gd name="T47" fmla="*/ 51 h 51"/>
                  <a:gd name="T48" fmla="*/ 32 w 50"/>
                  <a:gd name="T49" fmla="*/ 46 h 51"/>
                  <a:gd name="T50" fmla="*/ 47 w 50"/>
                  <a:gd name="T51" fmla="*/ 47 h 51"/>
                  <a:gd name="T52" fmla="*/ 47 w 50"/>
                  <a:gd name="T53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51">
                    <a:moveTo>
                      <a:pt x="47" y="43"/>
                    </a:moveTo>
                    <a:cubicBezTo>
                      <a:pt x="46" y="42"/>
                      <a:pt x="44" y="35"/>
                      <a:pt x="44" y="34"/>
                    </a:cubicBezTo>
                    <a:cubicBezTo>
                      <a:pt x="44" y="33"/>
                      <a:pt x="47" y="28"/>
                      <a:pt x="47" y="26"/>
                    </a:cubicBezTo>
                    <a:cubicBezTo>
                      <a:pt x="47" y="24"/>
                      <a:pt x="50" y="23"/>
                      <a:pt x="50" y="21"/>
                    </a:cubicBezTo>
                    <a:cubicBezTo>
                      <a:pt x="50" y="19"/>
                      <a:pt x="49" y="13"/>
                      <a:pt x="47" y="8"/>
                    </a:cubicBezTo>
                    <a:cubicBezTo>
                      <a:pt x="47" y="8"/>
                      <a:pt x="46" y="8"/>
                      <a:pt x="46" y="8"/>
                    </a:cubicBezTo>
                    <a:cubicBezTo>
                      <a:pt x="44" y="6"/>
                      <a:pt x="38" y="6"/>
                      <a:pt x="36" y="9"/>
                    </a:cubicBezTo>
                    <a:cubicBezTo>
                      <a:pt x="34" y="11"/>
                      <a:pt x="30" y="7"/>
                      <a:pt x="29" y="5"/>
                    </a:cubicBezTo>
                    <a:cubicBezTo>
                      <a:pt x="29" y="4"/>
                      <a:pt x="25" y="2"/>
                      <a:pt x="23" y="3"/>
                    </a:cubicBezTo>
                    <a:cubicBezTo>
                      <a:pt x="21" y="5"/>
                      <a:pt x="20" y="4"/>
                      <a:pt x="20" y="2"/>
                    </a:cubicBezTo>
                    <a:cubicBezTo>
                      <a:pt x="20" y="0"/>
                      <a:pt x="17" y="1"/>
                      <a:pt x="16" y="3"/>
                    </a:cubicBezTo>
                    <a:cubicBezTo>
                      <a:pt x="16" y="5"/>
                      <a:pt x="13" y="6"/>
                      <a:pt x="12" y="5"/>
                    </a:cubicBezTo>
                    <a:cubicBezTo>
                      <a:pt x="11" y="4"/>
                      <a:pt x="9" y="2"/>
                      <a:pt x="8" y="4"/>
                    </a:cubicBezTo>
                    <a:cubicBezTo>
                      <a:pt x="7" y="5"/>
                      <a:pt x="6" y="5"/>
                      <a:pt x="5" y="4"/>
                    </a:cubicBezTo>
                    <a:cubicBezTo>
                      <a:pt x="4" y="7"/>
                      <a:pt x="4" y="10"/>
                      <a:pt x="5" y="11"/>
                    </a:cubicBezTo>
                    <a:cubicBezTo>
                      <a:pt x="6" y="12"/>
                      <a:pt x="7" y="14"/>
                      <a:pt x="6" y="15"/>
                    </a:cubicBezTo>
                    <a:cubicBezTo>
                      <a:pt x="6" y="16"/>
                      <a:pt x="9" y="18"/>
                      <a:pt x="8" y="20"/>
                    </a:cubicBezTo>
                    <a:cubicBezTo>
                      <a:pt x="6" y="21"/>
                      <a:pt x="5" y="18"/>
                      <a:pt x="4" y="20"/>
                    </a:cubicBezTo>
                    <a:cubicBezTo>
                      <a:pt x="3" y="22"/>
                      <a:pt x="6" y="24"/>
                      <a:pt x="5" y="25"/>
                    </a:cubicBezTo>
                    <a:cubicBezTo>
                      <a:pt x="4" y="26"/>
                      <a:pt x="2" y="27"/>
                      <a:pt x="2" y="29"/>
                    </a:cubicBezTo>
                    <a:cubicBezTo>
                      <a:pt x="3" y="32"/>
                      <a:pt x="3" y="34"/>
                      <a:pt x="1" y="35"/>
                    </a:cubicBezTo>
                    <a:cubicBezTo>
                      <a:pt x="0" y="36"/>
                      <a:pt x="2" y="36"/>
                      <a:pt x="4" y="38"/>
                    </a:cubicBezTo>
                    <a:cubicBezTo>
                      <a:pt x="7" y="39"/>
                      <a:pt x="11" y="41"/>
                      <a:pt x="10" y="44"/>
                    </a:cubicBezTo>
                    <a:cubicBezTo>
                      <a:pt x="10" y="46"/>
                      <a:pt x="9" y="47"/>
                      <a:pt x="8" y="51"/>
                    </a:cubicBezTo>
                    <a:cubicBezTo>
                      <a:pt x="13" y="51"/>
                      <a:pt x="22" y="48"/>
                      <a:pt x="32" y="46"/>
                    </a:cubicBezTo>
                    <a:cubicBezTo>
                      <a:pt x="38" y="45"/>
                      <a:pt x="43" y="46"/>
                      <a:pt x="47" y="47"/>
                    </a:cubicBezTo>
                    <a:cubicBezTo>
                      <a:pt x="48" y="45"/>
                      <a:pt x="48" y="44"/>
                      <a:pt x="47" y="4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8">
                <a:extLst>
                  <a:ext uri="{FF2B5EF4-FFF2-40B4-BE49-F238E27FC236}">
                    <a16:creationId xmlns:a16="http://schemas.microsoft.com/office/drawing/2014/main" id="{2DFA8D16-9238-4E83-A49E-35DF74EC1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3252" y="3879004"/>
                <a:ext cx="77793" cy="120454"/>
              </a:xfrm>
              <a:custGeom>
                <a:avLst/>
                <a:gdLst>
                  <a:gd name="T0" fmla="*/ 29 w 34"/>
                  <a:gd name="T1" fmla="*/ 22 h 52"/>
                  <a:gd name="T2" fmla="*/ 29 w 34"/>
                  <a:gd name="T3" fmla="*/ 10 h 52"/>
                  <a:gd name="T4" fmla="*/ 27 w 34"/>
                  <a:gd name="T5" fmla="*/ 5 h 52"/>
                  <a:gd name="T6" fmla="*/ 25 w 34"/>
                  <a:gd name="T7" fmla="*/ 0 h 52"/>
                  <a:gd name="T8" fmla="*/ 23 w 34"/>
                  <a:gd name="T9" fmla="*/ 2 h 52"/>
                  <a:gd name="T10" fmla="*/ 3 w 34"/>
                  <a:gd name="T11" fmla="*/ 2 h 52"/>
                  <a:gd name="T12" fmla="*/ 4 w 34"/>
                  <a:gd name="T13" fmla="*/ 10 h 52"/>
                  <a:gd name="T14" fmla="*/ 3 w 34"/>
                  <a:gd name="T15" fmla="*/ 11 h 52"/>
                  <a:gd name="T16" fmla="*/ 6 w 34"/>
                  <a:gd name="T17" fmla="*/ 24 h 52"/>
                  <a:gd name="T18" fmla="*/ 3 w 34"/>
                  <a:gd name="T19" fmla="*/ 29 h 52"/>
                  <a:gd name="T20" fmla="*/ 0 w 34"/>
                  <a:gd name="T21" fmla="*/ 37 h 52"/>
                  <a:gd name="T22" fmla="*/ 3 w 34"/>
                  <a:gd name="T23" fmla="*/ 46 h 52"/>
                  <a:gd name="T24" fmla="*/ 3 w 34"/>
                  <a:gd name="T25" fmla="*/ 50 h 52"/>
                  <a:gd name="T26" fmla="*/ 9 w 34"/>
                  <a:gd name="T27" fmla="*/ 52 h 52"/>
                  <a:gd name="T28" fmla="*/ 25 w 34"/>
                  <a:gd name="T29" fmla="*/ 46 h 52"/>
                  <a:gd name="T30" fmla="*/ 34 w 34"/>
                  <a:gd name="T31" fmla="*/ 42 h 52"/>
                  <a:gd name="T32" fmla="*/ 31 w 34"/>
                  <a:gd name="T33" fmla="*/ 33 h 52"/>
                  <a:gd name="T34" fmla="*/ 29 w 34"/>
                  <a:gd name="T35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52">
                    <a:moveTo>
                      <a:pt x="29" y="22"/>
                    </a:moveTo>
                    <a:cubicBezTo>
                      <a:pt x="28" y="19"/>
                      <a:pt x="29" y="13"/>
                      <a:pt x="29" y="10"/>
                    </a:cubicBezTo>
                    <a:cubicBezTo>
                      <a:pt x="29" y="8"/>
                      <a:pt x="28" y="6"/>
                      <a:pt x="27" y="5"/>
                    </a:cubicBezTo>
                    <a:cubicBezTo>
                      <a:pt x="26" y="5"/>
                      <a:pt x="26" y="3"/>
                      <a:pt x="25" y="0"/>
                    </a:cubicBezTo>
                    <a:cubicBezTo>
                      <a:pt x="24" y="1"/>
                      <a:pt x="24" y="3"/>
                      <a:pt x="23" y="2"/>
                    </a:cubicBezTo>
                    <a:cubicBezTo>
                      <a:pt x="23" y="1"/>
                      <a:pt x="4" y="0"/>
                      <a:pt x="3" y="2"/>
                    </a:cubicBezTo>
                    <a:cubicBezTo>
                      <a:pt x="2" y="3"/>
                      <a:pt x="5" y="8"/>
                      <a:pt x="4" y="10"/>
                    </a:cubicBezTo>
                    <a:cubicBezTo>
                      <a:pt x="4" y="11"/>
                      <a:pt x="4" y="11"/>
                      <a:pt x="3" y="11"/>
                    </a:cubicBezTo>
                    <a:cubicBezTo>
                      <a:pt x="5" y="16"/>
                      <a:pt x="6" y="22"/>
                      <a:pt x="6" y="24"/>
                    </a:cubicBezTo>
                    <a:cubicBezTo>
                      <a:pt x="6" y="26"/>
                      <a:pt x="3" y="27"/>
                      <a:pt x="3" y="29"/>
                    </a:cubicBezTo>
                    <a:cubicBezTo>
                      <a:pt x="3" y="31"/>
                      <a:pt x="0" y="36"/>
                      <a:pt x="0" y="37"/>
                    </a:cubicBezTo>
                    <a:cubicBezTo>
                      <a:pt x="0" y="38"/>
                      <a:pt x="2" y="45"/>
                      <a:pt x="3" y="46"/>
                    </a:cubicBezTo>
                    <a:cubicBezTo>
                      <a:pt x="4" y="47"/>
                      <a:pt x="4" y="48"/>
                      <a:pt x="3" y="50"/>
                    </a:cubicBezTo>
                    <a:cubicBezTo>
                      <a:pt x="7" y="51"/>
                      <a:pt x="9" y="52"/>
                      <a:pt x="9" y="52"/>
                    </a:cubicBezTo>
                    <a:cubicBezTo>
                      <a:pt x="11" y="52"/>
                      <a:pt x="21" y="48"/>
                      <a:pt x="25" y="46"/>
                    </a:cubicBezTo>
                    <a:cubicBezTo>
                      <a:pt x="28" y="44"/>
                      <a:pt x="32" y="43"/>
                      <a:pt x="34" y="42"/>
                    </a:cubicBezTo>
                    <a:cubicBezTo>
                      <a:pt x="33" y="39"/>
                      <a:pt x="31" y="35"/>
                      <a:pt x="31" y="33"/>
                    </a:cubicBezTo>
                    <a:cubicBezTo>
                      <a:pt x="31" y="28"/>
                      <a:pt x="30" y="24"/>
                      <a:pt x="29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9">
                <a:extLst>
                  <a:ext uri="{FF2B5EF4-FFF2-40B4-BE49-F238E27FC236}">
                    <a16:creationId xmlns:a16="http://schemas.microsoft.com/office/drawing/2014/main" id="{3E531247-02D1-4CA3-99A1-4AE7D02D5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165" y="3848891"/>
                <a:ext cx="140529" cy="106652"/>
              </a:xfrm>
              <a:custGeom>
                <a:avLst/>
                <a:gdLst>
                  <a:gd name="T0" fmla="*/ 20 w 61"/>
                  <a:gd name="T1" fmla="*/ 25 h 46"/>
                  <a:gd name="T2" fmla="*/ 24 w 61"/>
                  <a:gd name="T3" fmla="*/ 24 h 46"/>
                  <a:gd name="T4" fmla="*/ 30 w 61"/>
                  <a:gd name="T5" fmla="*/ 23 h 46"/>
                  <a:gd name="T6" fmla="*/ 37 w 61"/>
                  <a:gd name="T7" fmla="*/ 31 h 46"/>
                  <a:gd name="T8" fmla="*/ 38 w 61"/>
                  <a:gd name="T9" fmla="*/ 35 h 46"/>
                  <a:gd name="T10" fmla="*/ 38 w 61"/>
                  <a:gd name="T11" fmla="*/ 36 h 46"/>
                  <a:gd name="T12" fmla="*/ 44 w 61"/>
                  <a:gd name="T13" fmla="*/ 35 h 46"/>
                  <a:gd name="T14" fmla="*/ 46 w 61"/>
                  <a:gd name="T15" fmla="*/ 42 h 46"/>
                  <a:gd name="T16" fmla="*/ 50 w 61"/>
                  <a:gd name="T17" fmla="*/ 45 h 46"/>
                  <a:gd name="T18" fmla="*/ 53 w 61"/>
                  <a:gd name="T19" fmla="*/ 42 h 46"/>
                  <a:gd name="T20" fmla="*/ 55 w 61"/>
                  <a:gd name="T21" fmla="*/ 43 h 46"/>
                  <a:gd name="T22" fmla="*/ 57 w 61"/>
                  <a:gd name="T23" fmla="*/ 41 h 46"/>
                  <a:gd name="T24" fmla="*/ 56 w 61"/>
                  <a:gd name="T25" fmla="*/ 36 h 46"/>
                  <a:gd name="T26" fmla="*/ 60 w 61"/>
                  <a:gd name="T27" fmla="*/ 36 h 46"/>
                  <a:gd name="T28" fmla="*/ 58 w 61"/>
                  <a:gd name="T29" fmla="*/ 31 h 46"/>
                  <a:gd name="T30" fmla="*/ 57 w 61"/>
                  <a:gd name="T31" fmla="*/ 27 h 46"/>
                  <a:gd name="T32" fmla="*/ 57 w 61"/>
                  <a:gd name="T33" fmla="*/ 20 h 46"/>
                  <a:gd name="T34" fmla="*/ 56 w 61"/>
                  <a:gd name="T35" fmla="*/ 19 h 46"/>
                  <a:gd name="T36" fmla="*/ 54 w 61"/>
                  <a:gd name="T37" fmla="*/ 15 h 46"/>
                  <a:gd name="T38" fmla="*/ 54 w 61"/>
                  <a:gd name="T39" fmla="*/ 12 h 46"/>
                  <a:gd name="T40" fmla="*/ 51 w 61"/>
                  <a:gd name="T41" fmla="*/ 8 h 46"/>
                  <a:gd name="T42" fmla="*/ 48 w 61"/>
                  <a:gd name="T43" fmla="*/ 2 h 46"/>
                  <a:gd name="T44" fmla="*/ 42 w 61"/>
                  <a:gd name="T45" fmla="*/ 6 h 46"/>
                  <a:gd name="T46" fmla="*/ 37 w 61"/>
                  <a:gd name="T47" fmla="*/ 6 h 46"/>
                  <a:gd name="T48" fmla="*/ 32 w 61"/>
                  <a:gd name="T49" fmla="*/ 6 h 46"/>
                  <a:gd name="T50" fmla="*/ 30 w 61"/>
                  <a:gd name="T51" fmla="*/ 4 h 46"/>
                  <a:gd name="T52" fmla="*/ 30 w 61"/>
                  <a:gd name="T53" fmla="*/ 3 h 46"/>
                  <a:gd name="T54" fmla="*/ 29 w 61"/>
                  <a:gd name="T55" fmla="*/ 3 h 46"/>
                  <a:gd name="T56" fmla="*/ 17 w 61"/>
                  <a:gd name="T57" fmla="*/ 3 h 46"/>
                  <a:gd name="T58" fmla="*/ 12 w 61"/>
                  <a:gd name="T59" fmla="*/ 0 h 46"/>
                  <a:gd name="T60" fmla="*/ 10 w 61"/>
                  <a:gd name="T61" fmla="*/ 4 h 46"/>
                  <a:gd name="T62" fmla="*/ 10 w 61"/>
                  <a:gd name="T63" fmla="*/ 8 h 46"/>
                  <a:gd name="T64" fmla="*/ 7 w 61"/>
                  <a:gd name="T65" fmla="*/ 9 h 46"/>
                  <a:gd name="T66" fmla="*/ 1 w 61"/>
                  <a:gd name="T67" fmla="*/ 13 h 46"/>
                  <a:gd name="T68" fmla="*/ 0 w 61"/>
                  <a:gd name="T69" fmla="*/ 14 h 46"/>
                  <a:gd name="T70" fmla="*/ 6 w 61"/>
                  <a:gd name="T71" fmla="*/ 21 h 46"/>
                  <a:gd name="T72" fmla="*/ 15 w 61"/>
                  <a:gd name="T73" fmla="*/ 31 h 46"/>
                  <a:gd name="T74" fmla="*/ 20 w 61"/>
                  <a:gd name="T75" fmla="*/ 2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46">
                    <a:moveTo>
                      <a:pt x="20" y="25"/>
                    </a:moveTo>
                    <a:cubicBezTo>
                      <a:pt x="20" y="23"/>
                      <a:pt x="22" y="23"/>
                      <a:pt x="24" y="24"/>
                    </a:cubicBezTo>
                    <a:cubicBezTo>
                      <a:pt x="26" y="24"/>
                      <a:pt x="28" y="23"/>
                      <a:pt x="30" y="23"/>
                    </a:cubicBezTo>
                    <a:cubicBezTo>
                      <a:pt x="32" y="23"/>
                      <a:pt x="37" y="29"/>
                      <a:pt x="37" y="31"/>
                    </a:cubicBezTo>
                    <a:cubicBezTo>
                      <a:pt x="37" y="32"/>
                      <a:pt x="37" y="34"/>
                      <a:pt x="38" y="35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41" y="35"/>
                      <a:pt x="43" y="35"/>
                      <a:pt x="44" y="35"/>
                    </a:cubicBezTo>
                    <a:cubicBezTo>
                      <a:pt x="45" y="35"/>
                      <a:pt x="46" y="39"/>
                      <a:pt x="46" y="42"/>
                    </a:cubicBezTo>
                    <a:cubicBezTo>
                      <a:pt x="46" y="44"/>
                      <a:pt x="49" y="46"/>
                      <a:pt x="50" y="45"/>
                    </a:cubicBezTo>
                    <a:cubicBezTo>
                      <a:pt x="51" y="43"/>
                      <a:pt x="53" y="41"/>
                      <a:pt x="53" y="42"/>
                    </a:cubicBezTo>
                    <a:cubicBezTo>
                      <a:pt x="53" y="43"/>
                      <a:pt x="54" y="43"/>
                      <a:pt x="55" y="43"/>
                    </a:cubicBezTo>
                    <a:cubicBezTo>
                      <a:pt x="55" y="42"/>
                      <a:pt x="56" y="42"/>
                      <a:pt x="57" y="41"/>
                    </a:cubicBezTo>
                    <a:cubicBezTo>
                      <a:pt x="58" y="40"/>
                      <a:pt x="55" y="38"/>
                      <a:pt x="56" y="36"/>
                    </a:cubicBezTo>
                    <a:cubicBezTo>
                      <a:pt x="57" y="34"/>
                      <a:pt x="58" y="37"/>
                      <a:pt x="60" y="36"/>
                    </a:cubicBezTo>
                    <a:cubicBezTo>
                      <a:pt x="61" y="34"/>
                      <a:pt x="58" y="32"/>
                      <a:pt x="58" y="31"/>
                    </a:cubicBezTo>
                    <a:cubicBezTo>
                      <a:pt x="59" y="30"/>
                      <a:pt x="58" y="28"/>
                      <a:pt x="57" y="27"/>
                    </a:cubicBezTo>
                    <a:cubicBezTo>
                      <a:pt x="56" y="26"/>
                      <a:pt x="56" y="23"/>
                      <a:pt x="57" y="20"/>
                    </a:cubicBezTo>
                    <a:cubicBezTo>
                      <a:pt x="56" y="20"/>
                      <a:pt x="56" y="20"/>
                      <a:pt x="56" y="19"/>
                    </a:cubicBezTo>
                    <a:cubicBezTo>
                      <a:pt x="55" y="18"/>
                      <a:pt x="56" y="15"/>
                      <a:pt x="54" y="15"/>
                    </a:cubicBezTo>
                    <a:cubicBezTo>
                      <a:pt x="52" y="15"/>
                      <a:pt x="52" y="12"/>
                      <a:pt x="54" y="12"/>
                    </a:cubicBezTo>
                    <a:cubicBezTo>
                      <a:pt x="55" y="11"/>
                      <a:pt x="51" y="10"/>
                      <a:pt x="51" y="8"/>
                    </a:cubicBezTo>
                    <a:cubicBezTo>
                      <a:pt x="51" y="6"/>
                      <a:pt x="49" y="2"/>
                      <a:pt x="48" y="2"/>
                    </a:cubicBezTo>
                    <a:cubicBezTo>
                      <a:pt x="47" y="2"/>
                      <a:pt x="44" y="6"/>
                      <a:pt x="42" y="6"/>
                    </a:cubicBezTo>
                    <a:cubicBezTo>
                      <a:pt x="41" y="6"/>
                      <a:pt x="38" y="3"/>
                      <a:pt x="37" y="6"/>
                    </a:cubicBezTo>
                    <a:cubicBezTo>
                      <a:pt x="36" y="8"/>
                      <a:pt x="34" y="5"/>
                      <a:pt x="32" y="6"/>
                    </a:cubicBezTo>
                    <a:cubicBezTo>
                      <a:pt x="31" y="8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3"/>
                    </a:cubicBezTo>
                    <a:cubicBezTo>
                      <a:pt x="30" y="3"/>
                      <a:pt x="29" y="3"/>
                      <a:pt x="29" y="3"/>
                    </a:cubicBezTo>
                    <a:cubicBezTo>
                      <a:pt x="25" y="5"/>
                      <a:pt x="18" y="4"/>
                      <a:pt x="17" y="3"/>
                    </a:cubicBezTo>
                    <a:cubicBezTo>
                      <a:pt x="17" y="1"/>
                      <a:pt x="12" y="0"/>
                      <a:pt x="12" y="0"/>
                    </a:cubicBezTo>
                    <a:cubicBezTo>
                      <a:pt x="12" y="0"/>
                      <a:pt x="12" y="3"/>
                      <a:pt x="10" y="4"/>
                    </a:cubicBezTo>
                    <a:cubicBezTo>
                      <a:pt x="8" y="5"/>
                      <a:pt x="10" y="7"/>
                      <a:pt x="10" y="8"/>
                    </a:cubicBezTo>
                    <a:cubicBezTo>
                      <a:pt x="10" y="8"/>
                      <a:pt x="9" y="10"/>
                      <a:pt x="7" y="9"/>
                    </a:cubicBezTo>
                    <a:cubicBezTo>
                      <a:pt x="6" y="8"/>
                      <a:pt x="3" y="12"/>
                      <a:pt x="1" y="13"/>
                    </a:cubicBezTo>
                    <a:cubicBezTo>
                      <a:pt x="1" y="13"/>
                      <a:pt x="0" y="13"/>
                      <a:pt x="0" y="14"/>
                    </a:cubicBezTo>
                    <a:cubicBezTo>
                      <a:pt x="3" y="16"/>
                      <a:pt x="2" y="18"/>
                      <a:pt x="6" y="21"/>
                    </a:cubicBezTo>
                    <a:cubicBezTo>
                      <a:pt x="9" y="23"/>
                      <a:pt x="13" y="26"/>
                      <a:pt x="15" y="31"/>
                    </a:cubicBezTo>
                    <a:cubicBezTo>
                      <a:pt x="17" y="29"/>
                      <a:pt x="20" y="26"/>
                      <a:pt x="2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30">
                <a:extLst>
                  <a:ext uri="{FF2B5EF4-FFF2-40B4-BE49-F238E27FC236}">
                    <a16:creationId xmlns:a16="http://schemas.microsoft.com/office/drawing/2014/main" id="{42396486-4D06-409E-8CFD-D69A9DA937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8920" y="3929193"/>
                <a:ext cx="77793" cy="74029"/>
              </a:xfrm>
              <a:custGeom>
                <a:avLst/>
                <a:gdLst>
                  <a:gd name="T0" fmla="*/ 27 w 34"/>
                  <a:gd name="T1" fmla="*/ 19 h 32"/>
                  <a:gd name="T2" fmla="*/ 24 w 34"/>
                  <a:gd name="T3" fmla="*/ 16 h 32"/>
                  <a:gd name="T4" fmla="*/ 25 w 34"/>
                  <a:gd name="T5" fmla="*/ 10 h 32"/>
                  <a:gd name="T6" fmla="*/ 26 w 34"/>
                  <a:gd name="T7" fmla="*/ 8 h 32"/>
                  <a:gd name="T8" fmla="*/ 24 w 34"/>
                  <a:gd name="T9" fmla="*/ 7 h 32"/>
                  <a:gd name="T10" fmla="*/ 21 w 34"/>
                  <a:gd name="T11" fmla="*/ 10 h 32"/>
                  <a:gd name="T12" fmla="*/ 17 w 34"/>
                  <a:gd name="T13" fmla="*/ 7 h 32"/>
                  <a:gd name="T14" fmla="*/ 15 w 34"/>
                  <a:gd name="T15" fmla="*/ 0 h 32"/>
                  <a:gd name="T16" fmla="*/ 9 w 34"/>
                  <a:gd name="T17" fmla="*/ 1 h 32"/>
                  <a:gd name="T18" fmla="*/ 8 w 34"/>
                  <a:gd name="T19" fmla="*/ 5 h 32"/>
                  <a:gd name="T20" fmla="*/ 2 w 34"/>
                  <a:gd name="T21" fmla="*/ 10 h 32"/>
                  <a:gd name="T22" fmla="*/ 0 w 34"/>
                  <a:gd name="T23" fmla="*/ 13 h 32"/>
                  <a:gd name="T24" fmla="*/ 10 w 34"/>
                  <a:gd name="T25" fmla="*/ 20 h 32"/>
                  <a:gd name="T26" fmla="*/ 29 w 34"/>
                  <a:gd name="T27" fmla="*/ 32 h 32"/>
                  <a:gd name="T28" fmla="*/ 31 w 34"/>
                  <a:gd name="T29" fmla="*/ 32 h 32"/>
                  <a:gd name="T30" fmla="*/ 33 w 34"/>
                  <a:gd name="T31" fmla="*/ 25 h 32"/>
                  <a:gd name="T32" fmla="*/ 27 w 34"/>
                  <a:gd name="T33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32">
                    <a:moveTo>
                      <a:pt x="27" y="19"/>
                    </a:moveTo>
                    <a:cubicBezTo>
                      <a:pt x="25" y="17"/>
                      <a:pt x="23" y="17"/>
                      <a:pt x="24" y="16"/>
                    </a:cubicBezTo>
                    <a:cubicBezTo>
                      <a:pt x="26" y="15"/>
                      <a:pt x="26" y="13"/>
                      <a:pt x="25" y="10"/>
                    </a:cubicBezTo>
                    <a:cubicBezTo>
                      <a:pt x="25" y="9"/>
                      <a:pt x="25" y="9"/>
                      <a:pt x="26" y="8"/>
                    </a:cubicBezTo>
                    <a:cubicBezTo>
                      <a:pt x="25" y="8"/>
                      <a:pt x="24" y="8"/>
                      <a:pt x="24" y="7"/>
                    </a:cubicBezTo>
                    <a:cubicBezTo>
                      <a:pt x="24" y="6"/>
                      <a:pt x="22" y="8"/>
                      <a:pt x="21" y="10"/>
                    </a:cubicBezTo>
                    <a:cubicBezTo>
                      <a:pt x="20" y="11"/>
                      <a:pt x="17" y="9"/>
                      <a:pt x="17" y="7"/>
                    </a:cubicBezTo>
                    <a:cubicBezTo>
                      <a:pt x="17" y="4"/>
                      <a:pt x="16" y="0"/>
                      <a:pt x="15" y="0"/>
                    </a:cubicBezTo>
                    <a:cubicBezTo>
                      <a:pt x="14" y="0"/>
                      <a:pt x="12" y="0"/>
                      <a:pt x="9" y="1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8" y="7"/>
                      <a:pt x="3" y="9"/>
                      <a:pt x="2" y="10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3" y="15"/>
                      <a:pt x="7" y="18"/>
                      <a:pt x="10" y="20"/>
                    </a:cubicBezTo>
                    <a:cubicBezTo>
                      <a:pt x="16" y="24"/>
                      <a:pt x="25" y="30"/>
                      <a:pt x="29" y="32"/>
                    </a:cubicBezTo>
                    <a:cubicBezTo>
                      <a:pt x="30" y="32"/>
                      <a:pt x="30" y="32"/>
                      <a:pt x="31" y="32"/>
                    </a:cubicBezTo>
                    <a:cubicBezTo>
                      <a:pt x="32" y="28"/>
                      <a:pt x="33" y="27"/>
                      <a:pt x="33" y="25"/>
                    </a:cubicBezTo>
                    <a:cubicBezTo>
                      <a:pt x="34" y="22"/>
                      <a:pt x="30" y="20"/>
                      <a:pt x="27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31">
                <a:extLst>
                  <a:ext uri="{FF2B5EF4-FFF2-40B4-BE49-F238E27FC236}">
                    <a16:creationId xmlns:a16="http://schemas.microsoft.com/office/drawing/2014/main" id="{09604288-D42C-4857-BA28-74173FC2D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298" y="3901589"/>
                <a:ext cx="52698" cy="57717"/>
              </a:xfrm>
              <a:custGeom>
                <a:avLst/>
                <a:gdLst>
                  <a:gd name="T0" fmla="*/ 22 w 23"/>
                  <a:gd name="T1" fmla="*/ 17 h 25"/>
                  <a:gd name="T2" fmla="*/ 23 w 23"/>
                  <a:gd name="T3" fmla="*/ 12 h 25"/>
                  <a:gd name="T4" fmla="*/ 22 w 23"/>
                  <a:gd name="T5" fmla="*/ 8 h 25"/>
                  <a:gd name="T6" fmla="*/ 15 w 23"/>
                  <a:gd name="T7" fmla="*/ 0 h 25"/>
                  <a:gd name="T8" fmla="*/ 9 w 23"/>
                  <a:gd name="T9" fmla="*/ 1 h 25"/>
                  <a:gd name="T10" fmla="*/ 5 w 23"/>
                  <a:gd name="T11" fmla="*/ 2 h 25"/>
                  <a:gd name="T12" fmla="*/ 0 w 23"/>
                  <a:gd name="T13" fmla="*/ 8 h 25"/>
                  <a:gd name="T14" fmla="*/ 1 w 23"/>
                  <a:gd name="T15" fmla="*/ 11 h 25"/>
                  <a:gd name="T16" fmla="*/ 7 w 23"/>
                  <a:gd name="T17" fmla="*/ 21 h 25"/>
                  <a:gd name="T18" fmla="*/ 14 w 23"/>
                  <a:gd name="T19" fmla="*/ 25 h 25"/>
                  <a:gd name="T20" fmla="*/ 16 w 23"/>
                  <a:gd name="T21" fmla="*/ 22 h 25"/>
                  <a:gd name="T22" fmla="*/ 22 w 23"/>
                  <a:gd name="T23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25">
                    <a:moveTo>
                      <a:pt x="22" y="17"/>
                    </a:moveTo>
                    <a:cubicBezTo>
                      <a:pt x="22" y="15"/>
                      <a:pt x="23" y="14"/>
                      <a:pt x="23" y="12"/>
                    </a:cubicBezTo>
                    <a:cubicBezTo>
                      <a:pt x="22" y="11"/>
                      <a:pt x="22" y="9"/>
                      <a:pt x="22" y="8"/>
                    </a:cubicBezTo>
                    <a:cubicBezTo>
                      <a:pt x="22" y="6"/>
                      <a:pt x="17" y="0"/>
                      <a:pt x="15" y="0"/>
                    </a:cubicBezTo>
                    <a:cubicBezTo>
                      <a:pt x="13" y="0"/>
                      <a:pt x="11" y="1"/>
                      <a:pt x="9" y="1"/>
                    </a:cubicBezTo>
                    <a:cubicBezTo>
                      <a:pt x="7" y="0"/>
                      <a:pt x="5" y="0"/>
                      <a:pt x="5" y="2"/>
                    </a:cubicBezTo>
                    <a:cubicBezTo>
                      <a:pt x="5" y="3"/>
                      <a:pt x="2" y="6"/>
                      <a:pt x="0" y="8"/>
                    </a:cubicBezTo>
                    <a:cubicBezTo>
                      <a:pt x="0" y="9"/>
                      <a:pt x="1" y="10"/>
                      <a:pt x="1" y="11"/>
                    </a:cubicBezTo>
                    <a:cubicBezTo>
                      <a:pt x="3" y="17"/>
                      <a:pt x="5" y="19"/>
                      <a:pt x="7" y="21"/>
                    </a:cubicBezTo>
                    <a:cubicBezTo>
                      <a:pt x="9" y="22"/>
                      <a:pt x="11" y="23"/>
                      <a:pt x="14" y="25"/>
                    </a:cubicBezTo>
                    <a:cubicBezTo>
                      <a:pt x="14" y="24"/>
                      <a:pt x="15" y="23"/>
                      <a:pt x="16" y="22"/>
                    </a:cubicBezTo>
                    <a:cubicBezTo>
                      <a:pt x="17" y="21"/>
                      <a:pt x="22" y="19"/>
                      <a:pt x="22" y="1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32">
                <a:extLst>
                  <a:ext uri="{FF2B5EF4-FFF2-40B4-BE49-F238E27FC236}">
                    <a16:creationId xmlns:a16="http://schemas.microsoft.com/office/drawing/2014/main" id="{010410A2-D70D-4FF3-B8BC-12FA02C68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7288" y="3559049"/>
                <a:ext cx="154331" cy="124218"/>
              </a:xfrm>
              <a:custGeom>
                <a:avLst/>
                <a:gdLst>
                  <a:gd name="T0" fmla="*/ 31 w 67"/>
                  <a:gd name="T1" fmla="*/ 42 h 54"/>
                  <a:gd name="T2" fmla="*/ 40 w 67"/>
                  <a:gd name="T3" fmla="*/ 36 h 54"/>
                  <a:gd name="T4" fmla="*/ 40 w 67"/>
                  <a:gd name="T5" fmla="*/ 14 h 54"/>
                  <a:gd name="T6" fmla="*/ 67 w 67"/>
                  <a:gd name="T7" fmla="*/ 14 h 54"/>
                  <a:gd name="T8" fmla="*/ 67 w 67"/>
                  <a:gd name="T9" fmla="*/ 3 h 54"/>
                  <a:gd name="T10" fmla="*/ 61 w 67"/>
                  <a:gd name="T11" fmla="*/ 0 h 54"/>
                  <a:gd name="T12" fmla="*/ 31 w 67"/>
                  <a:gd name="T13" fmla="*/ 0 h 54"/>
                  <a:gd name="T14" fmla="*/ 27 w 67"/>
                  <a:gd name="T15" fmla="*/ 7 h 54"/>
                  <a:gd name="T16" fmla="*/ 16 w 67"/>
                  <a:gd name="T17" fmla="*/ 22 h 54"/>
                  <a:gd name="T18" fmla="*/ 2 w 67"/>
                  <a:gd name="T19" fmla="*/ 47 h 54"/>
                  <a:gd name="T20" fmla="*/ 0 w 67"/>
                  <a:gd name="T21" fmla="*/ 54 h 54"/>
                  <a:gd name="T22" fmla="*/ 31 w 67"/>
                  <a:gd name="T23" fmla="*/ 54 h 54"/>
                  <a:gd name="T24" fmla="*/ 31 w 67"/>
                  <a:gd name="T2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" h="54">
                    <a:moveTo>
                      <a:pt x="31" y="42"/>
                    </a:moveTo>
                    <a:cubicBezTo>
                      <a:pt x="31" y="40"/>
                      <a:pt x="40" y="38"/>
                      <a:pt x="40" y="36"/>
                    </a:cubicBezTo>
                    <a:cubicBezTo>
                      <a:pt x="40" y="34"/>
                      <a:pt x="40" y="14"/>
                      <a:pt x="40" y="14"/>
                    </a:cubicBezTo>
                    <a:cubicBezTo>
                      <a:pt x="40" y="14"/>
                      <a:pt x="66" y="15"/>
                      <a:pt x="67" y="14"/>
                    </a:cubicBezTo>
                    <a:cubicBezTo>
                      <a:pt x="67" y="14"/>
                      <a:pt x="67" y="8"/>
                      <a:pt x="67" y="3"/>
                    </a:cubicBezTo>
                    <a:cubicBezTo>
                      <a:pt x="66" y="1"/>
                      <a:pt x="67" y="0"/>
                      <a:pt x="61" y="0"/>
                    </a:cubicBezTo>
                    <a:cubicBezTo>
                      <a:pt x="56" y="0"/>
                      <a:pt x="41" y="0"/>
                      <a:pt x="31" y="0"/>
                    </a:cubicBezTo>
                    <a:cubicBezTo>
                      <a:pt x="29" y="2"/>
                      <a:pt x="28" y="5"/>
                      <a:pt x="27" y="7"/>
                    </a:cubicBezTo>
                    <a:cubicBezTo>
                      <a:pt x="25" y="11"/>
                      <a:pt x="16" y="16"/>
                      <a:pt x="16" y="22"/>
                    </a:cubicBezTo>
                    <a:cubicBezTo>
                      <a:pt x="16" y="27"/>
                      <a:pt x="7" y="35"/>
                      <a:pt x="2" y="47"/>
                    </a:cubicBezTo>
                    <a:cubicBezTo>
                      <a:pt x="0" y="50"/>
                      <a:pt x="0" y="52"/>
                      <a:pt x="0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4"/>
                      <a:pt x="31" y="44"/>
                      <a:pt x="31" y="4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33">
                <a:extLst>
                  <a:ext uri="{FF2B5EF4-FFF2-40B4-BE49-F238E27FC236}">
                    <a16:creationId xmlns:a16="http://schemas.microsoft.com/office/drawing/2014/main" id="{DB9CC3AF-04D6-4558-A7E2-A265166D6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778" y="3565323"/>
                <a:ext cx="225851" cy="247181"/>
              </a:xfrm>
              <a:custGeom>
                <a:avLst/>
                <a:gdLst>
                  <a:gd name="T0" fmla="*/ 8 w 98"/>
                  <a:gd name="T1" fmla="*/ 92 h 107"/>
                  <a:gd name="T2" fmla="*/ 15 w 98"/>
                  <a:gd name="T3" fmla="*/ 92 h 107"/>
                  <a:gd name="T4" fmla="*/ 21 w 98"/>
                  <a:gd name="T5" fmla="*/ 92 h 107"/>
                  <a:gd name="T6" fmla="*/ 26 w 98"/>
                  <a:gd name="T7" fmla="*/ 95 h 107"/>
                  <a:gd name="T8" fmla="*/ 29 w 98"/>
                  <a:gd name="T9" fmla="*/ 95 h 107"/>
                  <a:gd name="T10" fmla="*/ 34 w 98"/>
                  <a:gd name="T11" fmla="*/ 103 h 107"/>
                  <a:gd name="T12" fmla="*/ 38 w 98"/>
                  <a:gd name="T13" fmla="*/ 107 h 107"/>
                  <a:gd name="T14" fmla="*/ 42 w 98"/>
                  <a:gd name="T15" fmla="*/ 104 h 107"/>
                  <a:gd name="T16" fmla="*/ 47 w 98"/>
                  <a:gd name="T17" fmla="*/ 102 h 107"/>
                  <a:gd name="T18" fmla="*/ 52 w 98"/>
                  <a:gd name="T19" fmla="*/ 101 h 107"/>
                  <a:gd name="T20" fmla="*/ 57 w 98"/>
                  <a:gd name="T21" fmla="*/ 102 h 107"/>
                  <a:gd name="T22" fmla="*/ 62 w 98"/>
                  <a:gd name="T23" fmla="*/ 100 h 107"/>
                  <a:gd name="T24" fmla="*/ 93 w 98"/>
                  <a:gd name="T25" fmla="*/ 100 h 107"/>
                  <a:gd name="T26" fmla="*/ 94 w 98"/>
                  <a:gd name="T27" fmla="*/ 93 h 107"/>
                  <a:gd name="T28" fmla="*/ 92 w 98"/>
                  <a:gd name="T29" fmla="*/ 91 h 107"/>
                  <a:gd name="T30" fmla="*/ 84 w 98"/>
                  <a:gd name="T31" fmla="*/ 20 h 107"/>
                  <a:gd name="T32" fmla="*/ 98 w 98"/>
                  <a:gd name="T33" fmla="*/ 20 h 107"/>
                  <a:gd name="T34" fmla="*/ 69 w 98"/>
                  <a:gd name="T35" fmla="*/ 1 h 107"/>
                  <a:gd name="T36" fmla="*/ 68 w 98"/>
                  <a:gd name="T37" fmla="*/ 0 h 107"/>
                  <a:gd name="T38" fmla="*/ 68 w 98"/>
                  <a:gd name="T39" fmla="*/ 11 h 107"/>
                  <a:gd name="T40" fmla="*/ 41 w 98"/>
                  <a:gd name="T41" fmla="*/ 11 h 107"/>
                  <a:gd name="T42" fmla="*/ 41 w 98"/>
                  <a:gd name="T43" fmla="*/ 33 h 107"/>
                  <a:gd name="T44" fmla="*/ 32 w 98"/>
                  <a:gd name="T45" fmla="*/ 39 h 107"/>
                  <a:gd name="T46" fmla="*/ 32 w 98"/>
                  <a:gd name="T47" fmla="*/ 51 h 107"/>
                  <a:gd name="T48" fmla="*/ 1 w 98"/>
                  <a:gd name="T49" fmla="*/ 51 h 107"/>
                  <a:gd name="T50" fmla="*/ 5 w 98"/>
                  <a:gd name="T51" fmla="*/ 60 h 107"/>
                  <a:gd name="T52" fmla="*/ 7 w 98"/>
                  <a:gd name="T53" fmla="*/ 73 h 107"/>
                  <a:gd name="T54" fmla="*/ 4 w 98"/>
                  <a:gd name="T55" fmla="*/ 89 h 107"/>
                  <a:gd name="T56" fmla="*/ 3 w 98"/>
                  <a:gd name="T57" fmla="*/ 96 h 107"/>
                  <a:gd name="T58" fmla="*/ 3 w 98"/>
                  <a:gd name="T59" fmla="*/ 96 h 107"/>
                  <a:gd name="T60" fmla="*/ 8 w 98"/>
                  <a:gd name="T61" fmla="*/ 9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8" h="107">
                    <a:moveTo>
                      <a:pt x="8" y="92"/>
                    </a:moveTo>
                    <a:cubicBezTo>
                      <a:pt x="11" y="93"/>
                      <a:pt x="15" y="92"/>
                      <a:pt x="15" y="92"/>
                    </a:cubicBezTo>
                    <a:cubicBezTo>
                      <a:pt x="15" y="92"/>
                      <a:pt x="19" y="90"/>
                      <a:pt x="21" y="92"/>
                    </a:cubicBezTo>
                    <a:cubicBezTo>
                      <a:pt x="24" y="93"/>
                      <a:pt x="26" y="95"/>
                      <a:pt x="26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31" y="102"/>
                      <a:pt x="34" y="103"/>
                    </a:cubicBezTo>
                    <a:cubicBezTo>
                      <a:pt x="36" y="103"/>
                      <a:pt x="38" y="105"/>
                      <a:pt x="38" y="107"/>
                    </a:cubicBezTo>
                    <a:cubicBezTo>
                      <a:pt x="41" y="107"/>
                      <a:pt x="42" y="106"/>
                      <a:pt x="42" y="104"/>
                    </a:cubicBezTo>
                    <a:cubicBezTo>
                      <a:pt x="42" y="102"/>
                      <a:pt x="44" y="99"/>
                      <a:pt x="47" y="102"/>
                    </a:cubicBezTo>
                    <a:cubicBezTo>
                      <a:pt x="51" y="105"/>
                      <a:pt x="51" y="103"/>
                      <a:pt x="52" y="101"/>
                    </a:cubicBezTo>
                    <a:cubicBezTo>
                      <a:pt x="52" y="100"/>
                      <a:pt x="55" y="102"/>
                      <a:pt x="57" y="102"/>
                    </a:cubicBezTo>
                    <a:cubicBezTo>
                      <a:pt x="59" y="102"/>
                      <a:pt x="62" y="100"/>
                      <a:pt x="62" y="100"/>
                    </a:cubicBezTo>
                    <a:cubicBezTo>
                      <a:pt x="62" y="100"/>
                      <a:pt x="92" y="101"/>
                      <a:pt x="93" y="100"/>
                    </a:cubicBezTo>
                    <a:cubicBezTo>
                      <a:pt x="95" y="99"/>
                      <a:pt x="94" y="93"/>
                      <a:pt x="94" y="93"/>
                    </a:cubicBezTo>
                    <a:cubicBezTo>
                      <a:pt x="92" y="91"/>
                      <a:pt x="92" y="91"/>
                      <a:pt x="92" y="91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83" y="10"/>
                      <a:pt x="71" y="2"/>
                      <a:pt x="69" y="1"/>
                    </a:cubicBezTo>
                    <a:cubicBezTo>
                      <a:pt x="69" y="1"/>
                      <a:pt x="68" y="0"/>
                      <a:pt x="68" y="0"/>
                    </a:cubicBezTo>
                    <a:cubicBezTo>
                      <a:pt x="68" y="5"/>
                      <a:pt x="68" y="11"/>
                      <a:pt x="68" y="11"/>
                    </a:cubicBezTo>
                    <a:cubicBezTo>
                      <a:pt x="67" y="12"/>
                      <a:pt x="41" y="11"/>
                      <a:pt x="41" y="11"/>
                    </a:cubicBezTo>
                    <a:cubicBezTo>
                      <a:pt x="41" y="11"/>
                      <a:pt x="41" y="31"/>
                      <a:pt x="41" y="33"/>
                    </a:cubicBezTo>
                    <a:cubicBezTo>
                      <a:pt x="41" y="35"/>
                      <a:pt x="32" y="37"/>
                      <a:pt x="32" y="39"/>
                    </a:cubicBezTo>
                    <a:cubicBezTo>
                      <a:pt x="32" y="41"/>
                      <a:pt x="32" y="51"/>
                      <a:pt x="32" y="51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0" y="56"/>
                      <a:pt x="3" y="58"/>
                      <a:pt x="5" y="60"/>
                    </a:cubicBezTo>
                    <a:cubicBezTo>
                      <a:pt x="8" y="63"/>
                      <a:pt x="3" y="68"/>
                      <a:pt x="7" y="73"/>
                    </a:cubicBezTo>
                    <a:cubicBezTo>
                      <a:pt x="11" y="78"/>
                      <a:pt x="6" y="86"/>
                      <a:pt x="4" y="89"/>
                    </a:cubicBezTo>
                    <a:cubicBezTo>
                      <a:pt x="3" y="91"/>
                      <a:pt x="3" y="93"/>
                      <a:pt x="3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6" y="95"/>
                      <a:pt x="5" y="92"/>
                      <a:pt x="8" y="9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34">
                <a:extLst>
                  <a:ext uri="{FF2B5EF4-FFF2-40B4-BE49-F238E27FC236}">
                    <a16:creationId xmlns:a16="http://schemas.microsoft.com/office/drawing/2014/main" id="{39C72BDA-0215-472D-A012-C3106BA8B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2609" y="3611748"/>
                <a:ext cx="311172" cy="288587"/>
              </a:xfrm>
              <a:custGeom>
                <a:avLst/>
                <a:gdLst>
                  <a:gd name="T0" fmla="*/ 128 w 135"/>
                  <a:gd name="T1" fmla="*/ 52 h 125"/>
                  <a:gd name="T2" fmla="*/ 124 w 135"/>
                  <a:gd name="T3" fmla="*/ 43 h 125"/>
                  <a:gd name="T4" fmla="*/ 115 w 135"/>
                  <a:gd name="T5" fmla="*/ 40 h 125"/>
                  <a:gd name="T6" fmla="*/ 109 w 135"/>
                  <a:gd name="T7" fmla="*/ 33 h 125"/>
                  <a:gd name="T8" fmla="*/ 60 w 135"/>
                  <a:gd name="T9" fmla="*/ 0 h 125"/>
                  <a:gd name="T10" fmla="*/ 46 w 135"/>
                  <a:gd name="T11" fmla="*/ 0 h 125"/>
                  <a:gd name="T12" fmla="*/ 54 w 135"/>
                  <a:gd name="T13" fmla="*/ 71 h 125"/>
                  <a:gd name="T14" fmla="*/ 56 w 135"/>
                  <a:gd name="T15" fmla="*/ 73 h 125"/>
                  <a:gd name="T16" fmla="*/ 55 w 135"/>
                  <a:gd name="T17" fmla="*/ 80 h 125"/>
                  <a:gd name="T18" fmla="*/ 24 w 135"/>
                  <a:gd name="T19" fmla="*/ 80 h 125"/>
                  <a:gd name="T20" fmla="*/ 19 w 135"/>
                  <a:gd name="T21" fmla="*/ 82 h 125"/>
                  <a:gd name="T22" fmla="*/ 14 w 135"/>
                  <a:gd name="T23" fmla="*/ 81 h 125"/>
                  <a:gd name="T24" fmla="*/ 9 w 135"/>
                  <a:gd name="T25" fmla="*/ 82 h 125"/>
                  <a:gd name="T26" fmla="*/ 4 w 135"/>
                  <a:gd name="T27" fmla="*/ 84 h 125"/>
                  <a:gd name="T28" fmla="*/ 0 w 135"/>
                  <a:gd name="T29" fmla="*/ 87 h 125"/>
                  <a:gd name="T30" fmla="*/ 1 w 135"/>
                  <a:gd name="T31" fmla="*/ 88 h 125"/>
                  <a:gd name="T32" fmla="*/ 2 w 135"/>
                  <a:gd name="T33" fmla="*/ 91 h 125"/>
                  <a:gd name="T34" fmla="*/ 4 w 135"/>
                  <a:gd name="T35" fmla="*/ 96 h 125"/>
                  <a:gd name="T36" fmla="*/ 8 w 135"/>
                  <a:gd name="T37" fmla="*/ 101 h 125"/>
                  <a:gd name="T38" fmla="*/ 8 w 135"/>
                  <a:gd name="T39" fmla="*/ 107 h 125"/>
                  <a:gd name="T40" fmla="*/ 10 w 135"/>
                  <a:gd name="T41" fmla="*/ 109 h 125"/>
                  <a:gd name="T42" fmla="*/ 15 w 135"/>
                  <a:gd name="T43" fmla="*/ 109 h 125"/>
                  <a:gd name="T44" fmla="*/ 20 w 135"/>
                  <a:gd name="T45" fmla="*/ 109 h 125"/>
                  <a:gd name="T46" fmla="*/ 26 w 135"/>
                  <a:gd name="T47" fmla="*/ 105 h 125"/>
                  <a:gd name="T48" fmla="*/ 29 w 135"/>
                  <a:gd name="T49" fmla="*/ 111 h 125"/>
                  <a:gd name="T50" fmla="*/ 32 w 135"/>
                  <a:gd name="T51" fmla="*/ 115 h 125"/>
                  <a:gd name="T52" fmla="*/ 32 w 135"/>
                  <a:gd name="T53" fmla="*/ 118 h 125"/>
                  <a:gd name="T54" fmla="*/ 34 w 135"/>
                  <a:gd name="T55" fmla="*/ 122 h 125"/>
                  <a:gd name="T56" fmla="*/ 38 w 135"/>
                  <a:gd name="T57" fmla="*/ 123 h 125"/>
                  <a:gd name="T58" fmla="*/ 42 w 135"/>
                  <a:gd name="T59" fmla="*/ 124 h 125"/>
                  <a:gd name="T60" fmla="*/ 46 w 135"/>
                  <a:gd name="T61" fmla="*/ 122 h 125"/>
                  <a:gd name="T62" fmla="*/ 50 w 135"/>
                  <a:gd name="T63" fmla="*/ 121 h 125"/>
                  <a:gd name="T64" fmla="*/ 53 w 135"/>
                  <a:gd name="T65" fmla="*/ 122 h 125"/>
                  <a:gd name="T66" fmla="*/ 55 w 135"/>
                  <a:gd name="T67" fmla="*/ 122 h 125"/>
                  <a:gd name="T68" fmla="*/ 58 w 135"/>
                  <a:gd name="T69" fmla="*/ 116 h 125"/>
                  <a:gd name="T70" fmla="*/ 57 w 135"/>
                  <a:gd name="T71" fmla="*/ 110 h 125"/>
                  <a:gd name="T72" fmla="*/ 63 w 135"/>
                  <a:gd name="T73" fmla="*/ 108 h 125"/>
                  <a:gd name="T74" fmla="*/ 66 w 135"/>
                  <a:gd name="T75" fmla="*/ 103 h 125"/>
                  <a:gd name="T76" fmla="*/ 69 w 135"/>
                  <a:gd name="T77" fmla="*/ 97 h 125"/>
                  <a:gd name="T78" fmla="*/ 74 w 135"/>
                  <a:gd name="T79" fmla="*/ 97 h 125"/>
                  <a:gd name="T80" fmla="*/ 77 w 135"/>
                  <a:gd name="T81" fmla="*/ 93 h 125"/>
                  <a:gd name="T82" fmla="*/ 81 w 135"/>
                  <a:gd name="T83" fmla="*/ 91 h 125"/>
                  <a:gd name="T84" fmla="*/ 84 w 135"/>
                  <a:gd name="T85" fmla="*/ 89 h 125"/>
                  <a:gd name="T86" fmla="*/ 91 w 135"/>
                  <a:gd name="T87" fmla="*/ 87 h 125"/>
                  <a:gd name="T88" fmla="*/ 97 w 135"/>
                  <a:gd name="T89" fmla="*/ 84 h 125"/>
                  <a:gd name="T90" fmla="*/ 107 w 135"/>
                  <a:gd name="T91" fmla="*/ 84 h 125"/>
                  <a:gd name="T92" fmla="*/ 114 w 135"/>
                  <a:gd name="T93" fmla="*/ 82 h 125"/>
                  <a:gd name="T94" fmla="*/ 126 w 135"/>
                  <a:gd name="T95" fmla="*/ 81 h 125"/>
                  <a:gd name="T96" fmla="*/ 131 w 135"/>
                  <a:gd name="T97" fmla="*/ 78 h 125"/>
                  <a:gd name="T98" fmla="*/ 134 w 135"/>
                  <a:gd name="T99" fmla="*/ 72 h 125"/>
                  <a:gd name="T100" fmla="*/ 134 w 135"/>
                  <a:gd name="T101" fmla="*/ 50 h 125"/>
                  <a:gd name="T102" fmla="*/ 128 w 135"/>
                  <a:gd name="T103" fmla="*/ 5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5" h="125">
                    <a:moveTo>
                      <a:pt x="128" y="52"/>
                    </a:moveTo>
                    <a:cubicBezTo>
                      <a:pt x="128" y="52"/>
                      <a:pt x="128" y="46"/>
                      <a:pt x="124" y="43"/>
                    </a:cubicBezTo>
                    <a:cubicBezTo>
                      <a:pt x="120" y="41"/>
                      <a:pt x="115" y="40"/>
                      <a:pt x="115" y="40"/>
                    </a:cubicBezTo>
                    <a:cubicBezTo>
                      <a:pt x="115" y="40"/>
                      <a:pt x="112" y="35"/>
                      <a:pt x="109" y="33"/>
                    </a:cubicBezTo>
                    <a:cubicBezTo>
                      <a:pt x="108" y="32"/>
                      <a:pt x="82" y="14"/>
                      <a:pt x="60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7" y="79"/>
                      <a:pt x="55" y="80"/>
                    </a:cubicBezTo>
                    <a:cubicBezTo>
                      <a:pt x="54" y="81"/>
                      <a:pt x="24" y="80"/>
                      <a:pt x="24" y="80"/>
                    </a:cubicBezTo>
                    <a:cubicBezTo>
                      <a:pt x="24" y="80"/>
                      <a:pt x="21" y="82"/>
                      <a:pt x="19" y="82"/>
                    </a:cubicBezTo>
                    <a:cubicBezTo>
                      <a:pt x="17" y="82"/>
                      <a:pt x="14" y="80"/>
                      <a:pt x="14" y="81"/>
                    </a:cubicBezTo>
                    <a:cubicBezTo>
                      <a:pt x="13" y="83"/>
                      <a:pt x="13" y="85"/>
                      <a:pt x="9" y="82"/>
                    </a:cubicBezTo>
                    <a:cubicBezTo>
                      <a:pt x="6" y="79"/>
                      <a:pt x="4" y="82"/>
                      <a:pt x="4" y="84"/>
                    </a:cubicBezTo>
                    <a:cubicBezTo>
                      <a:pt x="4" y="86"/>
                      <a:pt x="3" y="87"/>
                      <a:pt x="0" y="87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1"/>
                      <a:pt x="2" y="94"/>
                      <a:pt x="4" y="96"/>
                    </a:cubicBezTo>
                    <a:cubicBezTo>
                      <a:pt x="5" y="97"/>
                      <a:pt x="8" y="100"/>
                      <a:pt x="8" y="101"/>
                    </a:cubicBezTo>
                    <a:cubicBezTo>
                      <a:pt x="8" y="102"/>
                      <a:pt x="8" y="107"/>
                      <a:pt x="8" y="107"/>
                    </a:cubicBezTo>
                    <a:cubicBezTo>
                      <a:pt x="8" y="107"/>
                      <a:pt x="9" y="111"/>
                      <a:pt x="10" y="109"/>
                    </a:cubicBezTo>
                    <a:cubicBezTo>
                      <a:pt x="12" y="108"/>
                      <a:pt x="14" y="111"/>
                      <a:pt x="15" y="109"/>
                    </a:cubicBezTo>
                    <a:cubicBezTo>
                      <a:pt x="16" y="106"/>
                      <a:pt x="19" y="109"/>
                      <a:pt x="20" y="109"/>
                    </a:cubicBezTo>
                    <a:cubicBezTo>
                      <a:pt x="22" y="109"/>
                      <a:pt x="25" y="105"/>
                      <a:pt x="26" y="105"/>
                    </a:cubicBezTo>
                    <a:cubicBezTo>
                      <a:pt x="27" y="105"/>
                      <a:pt x="29" y="109"/>
                      <a:pt x="29" y="111"/>
                    </a:cubicBezTo>
                    <a:cubicBezTo>
                      <a:pt x="29" y="113"/>
                      <a:pt x="33" y="114"/>
                      <a:pt x="32" y="115"/>
                    </a:cubicBezTo>
                    <a:cubicBezTo>
                      <a:pt x="30" y="115"/>
                      <a:pt x="30" y="118"/>
                      <a:pt x="32" y="118"/>
                    </a:cubicBezTo>
                    <a:cubicBezTo>
                      <a:pt x="34" y="118"/>
                      <a:pt x="33" y="121"/>
                      <a:pt x="34" y="122"/>
                    </a:cubicBezTo>
                    <a:cubicBezTo>
                      <a:pt x="35" y="124"/>
                      <a:pt x="37" y="125"/>
                      <a:pt x="38" y="123"/>
                    </a:cubicBezTo>
                    <a:cubicBezTo>
                      <a:pt x="39" y="121"/>
                      <a:pt x="41" y="123"/>
                      <a:pt x="42" y="124"/>
                    </a:cubicBezTo>
                    <a:cubicBezTo>
                      <a:pt x="43" y="125"/>
                      <a:pt x="46" y="124"/>
                      <a:pt x="46" y="122"/>
                    </a:cubicBezTo>
                    <a:cubicBezTo>
                      <a:pt x="47" y="120"/>
                      <a:pt x="50" y="119"/>
                      <a:pt x="50" y="121"/>
                    </a:cubicBezTo>
                    <a:cubicBezTo>
                      <a:pt x="50" y="123"/>
                      <a:pt x="51" y="124"/>
                      <a:pt x="53" y="122"/>
                    </a:cubicBezTo>
                    <a:cubicBezTo>
                      <a:pt x="54" y="122"/>
                      <a:pt x="55" y="122"/>
                      <a:pt x="55" y="122"/>
                    </a:cubicBezTo>
                    <a:cubicBezTo>
                      <a:pt x="56" y="119"/>
                      <a:pt x="57" y="117"/>
                      <a:pt x="58" y="116"/>
                    </a:cubicBezTo>
                    <a:cubicBezTo>
                      <a:pt x="58" y="114"/>
                      <a:pt x="56" y="111"/>
                      <a:pt x="57" y="110"/>
                    </a:cubicBezTo>
                    <a:cubicBezTo>
                      <a:pt x="58" y="110"/>
                      <a:pt x="62" y="111"/>
                      <a:pt x="63" y="108"/>
                    </a:cubicBezTo>
                    <a:cubicBezTo>
                      <a:pt x="65" y="104"/>
                      <a:pt x="66" y="103"/>
                      <a:pt x="66" y="103"/>
                    </a:cubicBezTo>
                    <a:cubicBezTo>
                      <a:pt x="66" y="103"/>
                      <a:pt x="67" y="95"/>
                      <a:pt x="69" y="97"/>
                    </a:cubicBezTo>
                    <a:cubicBezTo>
                      <a:pt x="71" y="98"/>
                      <a:pt x="73" y="100"/>
                      <a:pt x="74" y="97"/>
                    </a:cubicBezTo>
                    <a:cubicBezTo>
                      <a:pt x="74" y="94"/>
                      <a:pt x="77" y="96"/>
                      <a:pt x="77" y="93"/>
                    </a:cubicBezTo>
                    <a:cubicBezTo>
                      <a:pt x="78" y="90"/>
                      <a:pt x="79" y="91"/>
                      <a:pt x="81" y="91"/>
                    </a:cubicBezTo>
                    <a:cubicBezTo>
                      <a:pt x="83" y="92"/>
                      <a:pt x="84" y="91"/>
                      <a:pt x="84" y="89"/>
                    </a:cubicBezTo>
                    <a:cubicBezTo>
                      <a:pt x="84" y="88"/>
                      <a:pt x="88" y="89"/>
                      <a:pt x="91" y="87"/>
                    </a:cubicBezTo>
                    <a:cubicBezTo>
                      <a:pt x="94" y="84"/>
                      <a:pt x="96" y="83"/>
                      <a:pt x="97" y="84"/>
                    </a:cubicBezTo>
                    <a:cubicBezTo>
                      <a:pt x="98" y="85"/>
                      <a:pt x="106" y="85"/>
                      <a:pt x="107" y="84"/>
                    </a:cubicBezTo>
                    <a:cubicBezTo>
                      <a:pt x="108" y="84"/>
                      <a:pt x="111" y="82"/>
                      <a:pt x="114" y="82"/>
                    </a:cubicBezTo>
                    <a:cubicBezTo>
                      <a:pt x="117" y="83"/>
                      <a:pt x="123" y="81"/>
                      <a:pt x="126" y="81"/>
                    </a:cubicBezTo>
                    <a:cubicBezTo>
                      <a:pt x="129" y="81"/>
                      <a:pt x="130" y="79"/>
                      <a:pt x="131" y="78"/>
                    </a:cubicBezTo>
                    <a:cubicBezTo>
                      <a:pt x="132" y="77"/>
                      <a:pt x="133" y="72"/>
                      <a:pt x="134" y="72"/>
                    </a:cubicBezTo>
                    <a:cubicBezTo>
                      <a:pt x="135" y="71"/>
                      <a:pt x="134" y="56"/>
                      <a:pt x="134" y="50"/>
                    </a:cubicBezTo>
                    <a:cubicBezTo>
                      <a:pt x="132" y="51"/>
                      <a:pt x="128" y="52"/>
                      <a:pt x="128" y="5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5">
                <a:extLst>
                  <a:ext uri="{FF2B5EF4-FFF2-40B4-BE49-F238E27FC236}">
                    <a16:creationId xmlns:a16="http://schemas.microsoft.com/office/drawing/2014/main" id="{0718D27A-AD1B-4B72-933E-64137AACFE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9336" y="3802466"/>
                <a:ext cx="154331" cy="109161"/>
              </a:xfrm>
              <a:custGeom>
                <a:avLst/>
                <a:gdLst>
                  <a:gd name="T0" fmla="*/ 66 w 67"/>
                  <a:gd name="T1" fmla="*/ 26 h 47"/>
                  <a:gd name="T2" fmla="*/ 63 w 67"/>
                  <a:gd name="T3" fmla="*/ 25 h 47"/>
                  <a:gd name="T4" fmla="*/ 62 w 67"/>
                  <a:gd name="T5" fmla="*/ 20 h 47"/>
                  <a:gd name="T6" fmla="*/ 58 w 67"/>
                  <a:gd name="T7" fmla="*/ 21 h 47"/>
                  <a:gd name="T8" fmla="*/ 55 w 67"/>
                  <a:gd name="T9" fmla="*/ 18 h 47"/>
                  <a:gd name="T10" fmla="*/ 54 w 67"/>
                  <a:gd name="T11" fmla="*/ 15 h 47"/>
                  <a:gd name="T12" fmla="*/ 50 w 67"/>
                  <a:gd name="T13" fmla="*/ 11 h 47"/>
                  <a:gd name="T14" fmla="*/ 47 w 67"/>
                  <a:gd name="T15" fmla="*/ 6 h 47"/>
                  <a:gd name="T16" fmla="*/ 47 w 67"/>
                  <a:gd name="T17" fmla="*/ 2 h 47"/>
                  <a:gd name="T18" fmla="*/ 42 w 67"/>
                  <a:gd name="T19" fmla="*/ 1 h 47"/>
                  <a:gd name="T20" fmla="*/ 36 w 67"/>
                  <a:gd name="T21" fmla="*/ 4 h 47"/>
                  <a:gd name="T22" fmla="*/ 29 w 67"/>
                  <a:gd name="T23" fmla="*/ 6 h 47"/>
                  <a:gd name="T24" fmla="*/ 26 w 67"/>
                  <a:gd name="T25" fmla="*/ 8 h 47"/>
                  <a:gd name="T26" fmla="*/ 22 w 67"/>
                  <a:gd name="T27" fmla="*/ 10 h 47"/>
                  <a:gd name="T28" fmla="*/ 19 w 67"/>
                  <a:gd name="T29" fmla="*/ 14 h 47"/>
                  <a:gd name="T30" fmla="*/ 14 w 67"/>
                  <a:gd name="T31" fmla="*/ 14 h 47"/>
                  <a:gd name="T32" fmla="*/ 11 w 67"/>
                  <a:gd name="T33" fmla="*/ 20 h 47"/>
                  <a:gd name="T34" fmla="*/ 8 w 67"/>
                  <a:gd name="T35" fmla="*/ 25 h 47"/>
                  <a:gd name="T36" fmla="*/ 2 w 67"/>
                  <a:gd name="T37" fmla="*/ 27 h 47"/>
                  <a:gd name="T38" fmla="*/ 3 w 67"/>
                  <a:gd name="T39" fmla="*/ 33 h 47"/>
                  <a:gd name="T40" fmla="*/ 0 w 67"/>
                  <a:gd name="T41" fmla="*/ 39 h 47"/>
                  <a:gd name="T42" fmla="*/ 4 w 67"/>
                  <a:gd name="T43" fmla="*/ 41 h 47"/>
                  <a:gd name="T44" fmla="*/ 11 w 67"/>
                  <a:gd name="T45" fmla="*/ 45 h 47"/>
                  <a:gd name="T46" fmla="*/ 21 w 67"/>
                  <a:gd name="T47" fmla="*/ 44 h 47"/>
                  <a:gd name="T48" fmla="*/ 23 w 67"/>
                  <a:gd name="T49" fmla="*/ 43 h 47"/>
                  <a:gd name="T50" fmla="*/ 22 w 67"/>
                  <a:gd name="T51" fmla="*/ 35 h 47"/>
                  <a:gd name="T52" fmla="*/ 42 w 67"/>
                  <a:gd name="T53" fmla="*/ 35 h 47"/>
                  <a:gd name="T54" fmla="*/ 45 w 67"/>
                  <a:gd name="T55" fmla="*/ 33 h 47"/>
                  <a:gd name="T56" fmla="*/ 53 w 67"/>
                  <a:gd name="T57" fmla="*/ 34 h 47"/>
                  <a:gd name="T58" fmla="*/ 57 w 67"/>
                  <a:gd name="T59" fmla="*/ 31 h 47"/>
                  <a:gd name="T60" fmla="*/ 64 w 67"/>
                  <a:gd name="T61" fmla="*/ 30 h 47"/>
                  <a:gd name="T62" fmla="*/ 66 w 67"/>
                  <a:gd name="T63" fmla="*/ 26 h 47"/>
                  <a:gd name="T64" fmla="*/ 66 w 67"/>
                  <a:gd name="T6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7" h="47">
                    <a:moveTo>
                      <a:pt x="66" y="26"/>
                    </a:moveTo>
                    <a:cubicBezTo>
                      <a:pt x="65" y="25"/>
                      <a:pt x="63" y="25"/>
                      <a:pt x="63" y="25"/>
                    </a:cubicBezTo>
                    <a:cubicBezTo>
                      <a:pt x="62" y="25"/>
                      <a:pt x="63" y="21"/>
                      <a:pt x="62" y="20"/>
                    </a:cubicBezTo>
                    <a:cubicBezTo>
                      <a:pt x="62" y="20"/>
                      <a:pt x="60" y="22"/>
                      <a:pt x="58" y="21"/>
                    </a:cubicBezTo>
                    <a:cubicBezTo>
                      <a:pt x="57" y="20"/>
                      <a:pt x="56" y="18"/>
                      <a:pt x="55" y="18"/>
                    </a:cubicBezTo>
                    <a:cubicBezTo>
                      <a:pt x="54" y="18"/>
                      <a:pt x="54" y="17"/>
                      <a:pt x="54" y="15"/>
                    </a:cubicBezTo>
                    <a:cubicBezTo>
                      <a:pt x="54" y="13"/>
                      <a:pt x="51" y="12"/>
                      <a:pt x="50" y="11"/>
                    </a:cubicBezTo>
                    <a:cubicBezTo>
                      <a:pt x="48" y="10"/>
                      <a:pt x="48" y="7"/>
                      <a:pt x="47" y="6"/>
                    </a:cubicBezTo>
                    <a:cubicBezTo>
                      <a:pt x="47" y="6"/>
                      <a:pt x="47" y="4"/>
                      <a:pt x="47" y="2"/>
                    </a:cubicBezTo>
                    <a:cubicBezTo>
                      <a:pt x="45" y="2"/>
                      <a:pt x="43" y="2"/>
                      <a:pt x="42" y="1"/>
                    </a:cubicBezTo>
                    <a:cubicBezTo>
                      <a:pt x="41" y="0"/>
                      <a:pt x="39" y="1"/>
                      <a:pt x="36" y="4"/>
                    </a:cubicBezTo>
                    <a:cubicBezTo>
                      <a:pt x="33" y="6"/>
                      <a:pt x="29" y="5"/>
                      <a:pt x="29" y="6"/>
                    </a:cubicBezTo>
                    <a:cubicBezTo>
                      <a:pt x="29" y="8"/>
                      <a:pt x="28" y="9"/>
                      <a:pt x="26" y="8"/>
                    </a:cubicBezTo>
                    <a:cubicBezTo>
                      <a:pt x="24" y="8"/>
                      <a:pt x="23" y="7"/>
                      <a:pt x="22" y="10"/>
                    </a:cubicBezTo>
                    <a:cubicBezTo>
                      <a:pt x="22" y="13"/>
                      <a:pt x="19" y="11"/>
                      <a:pt x="19" y="14"/>
                    </a:cubicBezTo>
                    <a:cubicBezTo>
                      <a:pt x="18" y="17"/>
                      <a:pt x="16" y="15"/>
                      <a:pt x="14" y="14"/>
                    </a:cubicBezTo>
                    <a:cubicBezTo>
                      <a:pt x="12" y="12"/>
                      <a:pt x="11" y="20"/>
                      <a:pt x="11" y="20"/>
                    </a:cubicBezTo>
                    <a:cubicBezTo>
                      <a:pt x="11" y="20"/>
                      <a:pt x="10" y="21"/>
                      <a:pt x="8" y="25"/>
                    </a:cubicBezTo>
                    <a:cubicBezTo>
                      <a:pt x="7" y="28"/>
                      <a:pt x="3" y="27"/>
                      <a:pt x="2" y="27"/>
                    </a:cubicBezTo>
                    <a:cubicBezTo>
                      <a:pt x="1" y="28"/>
                      <a:pt x="3" y="31"/>
                      <a:pt x="3" y="33"/>
                    </a:cubicBezTo>
                    <a:cubicBezTo>
                      <a:pt x="2" y="34"/>
                      <a:pt x="1" y="36"/>
                      <a:pt x="0" y="39"/>
                    </a:cubicBezTo>
                    <a:cubicBezTo>
                      <a:pt x="2" y="39"/>
                      <a:pt x="4" y="41"/>
                      <a:pt x="4" y="41"/>
                    </a:cubicBezTo>
                    <a:cubicBezTo>
                      <a:pt x="5" y="43"/>
                      <a:pt x="9" y="47"/>
                      <a:pt x="11" y="45"/>
                    </a:cubicBezTo>
                    <a:cubicBezTo>
                      <a:pt x="13" y="42"/>
                      <a:pt x="19" y="42"/>
                      <a:pt x="21" y="44"/>
                    </a:cubicBezTo>
                    <a:cubicBezTo>
                      <a:pt x="22" y="45"/>
                      <a:pt x="23" y="44"/>
                      <a:pt x="23" y="43"/>
                    </a:cubicBezTo>
                    <a:cubicBezTo>
                      <a:pt x="24" y="41"/>
                      <a:pt x="21" y="36"/>
                      <a:pt x="22" y="35"/>
                    </a:cubicBezTo>
                    <a:cubicBezTo>
                      <a:pt x="23" y="33"/>
                      <a:pt x="42" y="34"/>
                      <a:pt x="42" y="35"/>
                    </a:cubicBezTo>
                    <a:cubicBezTo>
                      <a:pt x="43" y="36"/>
                      <a:pt x="43" y="33"/>
                      <a:pt x="45" y="33"/>
                    </a:cubicBezTo>
                    <a:cubicBezTo>
                      <a:pt x="48" y="33"/>
                      <a:pt x="51" y="35"/>
                      <a:pt x="53" y="34"/>
                    </a:cubicBezTo>
                    <a:cubicBezTo>
                      <a:pt x="54" y="34"/>
                      <a:pt x="56" y="31"/>
                      <a:pt x="57" y="31"/>
                    </a:cubicBezTo>
                    <a:cubicBezTo>
                      <a:pt x="59" y="31"/>
                      <a:pt x="63" y="31"/>
                      <a:pt x="64" y="30"/>
                    </a:cubicBezTo>
                    <a:cubicBezTo>
                      <a:pt x="65" y="28"/>
                      <a:pt x="67" y="28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36">
                <a:extLst>
                  <a:ext uri="{FF2B5EF4-FFF2-40B4-BE49-F238E27FC236}">
                    <a16:creationId xmlns:a16="http://schemas.microsoft.com/office/drawing/2014/main" id="{DAB5F9DE-8BF5-469B-A436-A31846D59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7243" y="3641861"/>
                <a:ext cx="288587" cy="223341"/>
              </a:xfrm>
              <a:custGeom>
                <a:avLst/>
                <a:gdLst>
                  <a:gd name="T0" fmla="*/ 119 w 125"/>
                  <a:gd name="T1" fmla="*/ 14 h 97"/>
                  <a:gd name="T2" fmla="*/ 118 w 125"/>
                  <a:gd name="T3" fmla="*/ 4 h 97"/>
                  <a:gd name="T4" fmla="*/ 112 w 125"/>
                  <a:gd name="T5" fmla="*/ 7 h 97"/>
                  <a:gd name="T6" fmla="*/ 107 w 125"/>
                  <a:gd name="T7" fmla="*/ 2 h 97"/>
                  <a:gd name="T8" fmla="*/ 95 w 125"/>
                  <a:gd name="T9" fmla="*/ 0 h 97"/>
                  <a:gd name="T10" fmla="*/ 61 w 125"/>
                  <a:gd name="T11" fmla="*/ 21 h 97"/>
                  <a:gd name="T12" fmla="*/ 46 w 125"/>
                  <a:gd name="T13" fmla="*/ 33 h 97"/>
                  <a:gd name="T14" fmla="*/ 33 w 125"/>
                  <a:gd name="T15" fmla="*/ 37 h 97"/>
                  <a:gd name="T16" fmla="*/ 32 w 125"/>
                  <a:gd name="T17" fmla="*/ 37 h 97"/>
                  <a:gd name="T18" fmla="*/ 32 w 125"/>
                  <a:gd name="T19" fmla="*/ 59 h 97"/>
                  <a:gd name="T20" fmla="*/ 29 w 125"/>
                  <a:gd name="T21" fmla="*/ 65 h 97"/>
                  <a:gd name="T22" fmla="*/ 24 w 125"/>
                  <a:gd name="T23" fmla="*/ 68 h 97"/>
                  <a:gd name="T24" fmla="*/ 12 w 125"/>
                  <a:gd name="T25" fmla="*/ 69 h 97"/>
                  <a:gd name="T26" fmla="*/ 5 w 125"/>
                  <a:gd name="T27" fmla="*/ 71 h 97"/>
                  <a:gd name="T28" fmla="*/ 0 w 125"/>
                  <a:gd name="T29" fmla="*/ 72 h 97"/>
                  <a:gd name="T30" fmla="*/ 0 w 125"/>
                  <a:gd name="T31" fmla="*/ 76 h 97"/>
                  <a:gd name="T32" fmla="*/ 3 w 125"/>
                  <a:gd name="T33" fmla="*/ 81 h 97"/>
                  <a:gd name="T34" fmla="*/ 7 w 125"/>
                  <a:gd name="T35" fmla="*/ 85 h 97"/>
                  <a:gd name="T36" fmla="*/ 8 w 125"/>
                  <a:gd name="T37" fmla="*/ 88 h 97"/>
                  <a:gd name="T38" fmla="*/ 11 w 125"/>
                  <a:gd name="T39" fmla="*/ 91 h 97"/>
                  <a:gd name="T40" fmla="*/ 15 w 125"/>
                  <a:gd name="T41" fmla="*/ 90 h 97"/>
                  <a:gd name="T42" fmla="*/ 16 w 125"/>
                  <a:gd name="T43" fmla="*/ 95 h 97"/>
                  <a:gd name="T44" fmla="*/ 19 w 125"/>
                  <a:gd name="T45" fmla="*/ 96 h 97"/>
                  <a:gd name="T46" fmla="*/ 22 w 125"/>
                  <a:gd name="T47" fmla="*/ 93 h 97"/>
                  <a:gd name="T48" fmla="*/ 25 w 125"/>
                  <a:gd name="T49" fmla="*/ 96 h 97"/>
                  <a:gd name="T50" fmla="*/ 28 w 125"/>
                  <a:gd name="T51" fmla="*/ 95 h 97"/>
                  <a:gd name="T52" fmla="*/ 31 w 125"/>
                  <a:gd name="T53" fmla="*/ 89 h 97"/>
                  <a:gd name="T54" fmla="*/ 33 w 125"/>
                  <a:gd name="T55" fmla="*/ 83 h 97"/>
                  <a:gd name="T56" fmla="*/ 41 w 125"/>
                  <a:gd name="T57" fmla="*/ 83 h 97"/>
                  <a:gd name="T58" fmla="*/ 45 w 125"/>
                  <a:gd name="T59" fmla="*/ 81 h 97"/>
                  <a:gd name="T60" fmla="*/ 52 w 125"/>
                  <a:gd name="T61" fmla="*/ 83 h 97"/>
                  <a:gd name="T62" fmla="*/ 56 w 125"/>
                  <a:gd name="T63" fmla="*/ 87 h 97"/>
                  <a:gd name="T64" fmla="*/ 63 w 125"/>
                  <a:gd name="T65" fmla="*/ 86 h 97"/>
                  <a:gd name="T66" fmla="*/ 69 w 125"/>
                  <a:gd name="T67" fmla="*/ 89 h 97"/>
                  <a:gd name="T68" fmla="*/ 77 w 125"/>
                  <a:gd name="T69" fmla="*/ 89 h 97"/>
                  <a:gd name="T70" fmla="*/ 83 w 125"/>
                  <a:gd name="T71" fmla="*/ 85 h 97"/>
                  <a:gd name="T72" fmla="*/ 93 w 125"/>
                  <a:gd name="T73" fmla="*/ 85 h 97"/>
                  <a:gd name="T74" fmla="*/ 100 w 125"/>
                  <a:gd name="T75" fmla="*/ 87 h 97"/>
                  <a:gd name="T76" fmla="*/ 106 w 125"/>
                  <a:gd name="T77" fmla="*/ 82 h 97"/>
                  <a:gd name="T78" fmla="*/ 107 w 125"/>
                  <a:gd name="T79" fmla="*/ 82 h 97"/>
                  <a:gd name="T80" fmla="*/ 107 w 125"/>
                  <a:gd name="T81" fmla="*/ 79 h 97"/>
                  <a:gd name="T82" fmla="*/ 108 w 125"/>
                  <a:gd name="T83" fmla="*/ 72 h 97"/>
                  <a:gd name="T84" fmla="*/ 121 w 125"/>
                  <a:gd name="T85" fmla="*/ 56 h 97"/>
                  <a:gd name="T86" fmla="*/ 122 w 125"/>
                  <a:gd name="T87" fmla="*/ 36 h 97"/>
                  <a:gd name="T88" fmla="*/ 124 w 125"/>
                  <a:gd name="T89" fmla="*/ 27 h 97"/>
                  <a:gd name="T90" fmla="*/ 122 w 125"/>
                  <a:gd name="T91" fmla="*/ 21 h 97"/>
                  <a:gd name="T92" fmla="*/ 119 w 125"/>
                  <a:gd name="T93" fmla="*/ 1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5" h="97">
                    <a:moveTo>
                      <a:pt x="119" y="14"/>
                    </a:moveTo>
                    <a:cubicBezTo>
                      <a:pt x="119" y="13"/>
                      <a:pt x="119" y="8"/>
                      <a:pt x="118" y="4"/>
                    </a:cubicBezTo>
                    <a:cubicBezTo>
                      <a:pt x="112" y="7"/>
                      <a:pt x="112" y="7"/>
                      <a:pt x="112" y="7"/>
                    </a:cubicBezTo>
                    <a:cubicBezTo>
                      <a:pt x="112" y="7"/>
                      <a:pt x="110" y="4"/>
                      <a:pt x="107" y="2"/>
                    </a:cubicBezTo>
                    <a:cubicBezTo>
                      <a:pt x="104" y="0"/>
                      <a:pt x="95" y="0"/>
                      <a:pt x="95" y="0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36" y="36"/>
                      <a:pt x="33" y="37"/>
                    </a:cubicBezTo>
                    <a:cubicBezTo>
                      <a:pt x="33" y="37"/>
                      <a:pt x="33" y="37"/>
                      <a:pt x="32" y="37"/>
                    </a:cubicBezTo>
                    <a:cubicBezTo>
                      <a:pt x="32" y="43"/>
                      <a:pt x="33" y="58"/>
                      <a:pt x="32" y="59"/>
                    </a:cubicBezTo>
                    <a:cubicBezTo>
                      <a:pt x="31" y="59"/>
                      <a:pt x="30" y="64"/>
                      <a:pt x="29" y="65"/>
                    </a:cubicBezTo>
                    <a:cubicBezTo>
                      <a:pt x="28" y="66"/>
                      <a:pt x="27" y="68"/>
                      <a:pt x="24" y="68"/>
                    </a:cubicBezTo>
                    <a:cubicBezTo>
                      <a:pt x="21" y="68"/>
                      <a:pt x="15" y="70"/>
                      <a:pt x="12" y="69"/>
                    </a:cubicBezTo>
                    <a:cubicBezTo>
                      <a:pt x="9" y="69"/>
                      <a:pt x="6" y="71"/>
                      <a:pt x="5" y="71"/>
                    </a:cubicBezTo>
                    <a:cubicBezTo>
                      <a:pt x="5" y="72"/>
                      <a:pt x="2" y="72"/>
                      <a:pt x="0" y="72"/>
                    </a:cubicBezTo>
                    <a:cubicBezTo>
                      <a:pt x="0" y="74"/>
                      <a:pt x="0" y="76"/>
                      <a:pt x="0" y="76"/>
                    </a:cubicBezTo>
                    <a:cubicBezTo>
                      <a:pt x="1" y="77"/>
                      <a:pt x="1" y="80"/>
                      <a:pt x="3" y="81"/>
                    </a:cubicBezTo>
                    <a:cubicBezTo>
                      <a:pt x="4" y="82"/>
                      <a:pt x="7" y="83"/>
                      <a:pt x="7" y="85"/>
                    </a:cubicBezTo>
                    <a:cubicBezTo>
                      <a:pt x="7" y="87"/>
                      <a:pt x="7" y="88"/>
                      <a:pt x="8" y="88"/>
                    </a:cubicBezTo>
                    <a:cubicBezTo>
                      <a:pt x="9" y="88"/>
                      <a:pt x="10" y="90"/>
                      <a:pt x="11" y="91"/>
                    </a:cubicBezTo>
                    <a:cubicBezTo>
                      <a:pt x="13" y="92"/>
                      <a:pt x="15" y="90"/>
                      <a:pt x="15" y="90"/>
                    </a:cubicBezTo>
                    <a:cubicBezTo>
                      <a:pt x="16" y="91"/>
                      <a:pt x="15" y="95"/>
                      <a:pt x="16" y="95"/>
                    </a:cubicBezTo>
                    <a:cubicBezTo>
                      <a:pt x="16" y="95"/>
                      <a:pt x="18" y="95"/>
                      <a:pt x="19" y="96"/>
                    </a:cubicBezTo>
                    <a:cubicBezTo>
                      <a:pt x="19" y="94"/>
                      <a:pt x="20" y="92"/>
                      <a:pt x="22" y="93"/>
                    </a:cubicBezTo>
                    <a:cubicBezTo>
                      <a:pt x="24" y="93"/>
                      <a:pt x="22" y="96"/>
                      <a:pt x="25" y="96"/>
                    </a:cubicBezTo>
                    <a:cubicBezTo>
                      <a:pt x="27" y="97"/>
                      <a:pt x="28" y="97"/>
                      <a:pt x="28" y="95"/>
                    </a:cubicBezTo>
                    <a:cubicBezTo>
                      <a:pt x="28" y="93"/>
                      <a:pt x="31" y="90"/>
                      <a:pt x="31" y="89"/>
                    </a:cubicBezTo>
                    <a:cubicBezTo>
                      <a:pt x="32" y="89"/>
                      <a:pt x="32" y="84"/>
                      <a:pt x="33" y="83"/>
                    </a:cubicBezTo>
                    <a:cubicBezTo>
                      <a:pt x="35" y="82"/>
                      <a:pt x="39" y="83"/>
                      <a:pt x="41" y="83"/>
                    </a:cubicBezTo>
                    <a:cubicBezTo>
                      <a:pt x="42" y="83"/>
                      <a:pt x="44" y="80"/>
                      <a:pt x="45" y="81"/>
                    </a:cubicBezTo>
                    <a:cubicBezTo>
                      <a:pt x="47" y="83"/>
                      <a:pt x="50" y="81"/>
                      <a:pt x="52" y="83"/>
                    </a:cubicBezTo>
                    <a:cubicBezTo>
                      <a:pt x="53" y="85"/>
                      <a:pt x="54" y="89"/>
                      <a:pt x="56" y="87"/>
                    </a:cubicBezTo>
                    <a:cubicBezTo>
                      <a:pt x="59" y="86"/>
                      <a:pt x="62" y="86"/>
                      <a:pt x="63" y="86"/>
                    </a:cubicBezTo>
                    <a:cubicBezTo>
                      <a:pt x="64" y="86"/>
                      <a:pt x="68" y="88"/>
                      <a:pt x="69" y="89"/>
                    </a:cubicBezTo>
                    <a:cubicBezTo>
                      <a:pt x="71" y="89"/>
                      <a:pt x="75" y="90"/>
                      <a:pt x="77" y="89"/>
                    </a:cubicBezTo>
                    <a:cubicBezTo>
                      <a:pt x="79" y="88"/>
                      <a:pt x="81" y="85"/>
                      <a:pt x="83" y="85"/>
                    </a:cubicBezTo>
                    <a:cubicBezTo>
                      <a:pt x="85" y="85"/>
                      <a:pt x="92" y="85"/>
                      <a:pt x="93" y="85"/>
                    </a:cubicBezTo>
                    <a:cubicBezTo>
                      <a:pt x="95" y="86"/>
                      <a:pt x="98" y="88"/>
                      <a:pt x="100" y="87"/>
                    </a:cubicBezTo>
                    <a:cubicBezTo>
                      <a:pt x="102" y="86"/>
                      <a:pt x="104" y="82"/>
                      <a:pt x="106" y="82"/>
                    </a:cubicBezTo>
                    <a:cubicBezTo>
                      <a:pt x="106" y="82"/>
                      <a:pt x="106" y="82"/>
                      <a:pt x="107" y="82"/>
                    </a:cubicBezTo>
                    <a:cubicBezTo>
                      <a:pt x="107" y="81"/>
                      <a:pt x="107" y="80"/>
                      <a:pt x="107" y="79"/>
                    </a:cubicBezTo>
                    <a:cubicBezTo>
                      <a:pt x="107" y="75"/>
                      <a:pt x="108" y="76"/>
                      <a:pt x="108" y="72"/>
                    </a:cubicBezTo>
                    <a:cubicBezTo>
                      <a:pt x="109" y="68"/>
                      <a:pt x="120" y="57"/>
                      <a:pt x="121" y="56"/>
                    </a:cubicBezTo>
                    <a:cubicBezTo>
                      <a:pt x="122" y="55"/>
                      <a:pt x="122" y="38"/>
                      <a:pt x="122" y="36"/>
                    </a:cubicBezTo>
                    <a:cubicBezTo>
                      <a:pt x="122" y="34"/>
                      <a:pt x="123" y="31"/>
                      <a:pt x="124" y="27"/>
                    </a:cubicBezTo>
                    <a:cubicBezTo>
                      <a:pt x="125" y="24"/>
                      <a:pt x="122" y="24"/>
                      <a:pt x="122" y="21"/>
                    </a:cubicBezTo>
                    <a:cubicBezTo>
                      <a:pt x="122" y="18"/>
                      <a:pt x="119" y="16"/>
                      <a:pt x="119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37">
                <a:extLst>
                  <a:ext uri="{FF2B5EF4-FFF2-40B4-BE49-F238E27FC236}">
                    <a16:creationId xmlns:a16="http://schemas.microsoft.com/office/drawing/2014/main" id="{AB627A17-04EE-499D-8BC0-D4DF3C5FC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4424" y="3641861"/>
                <a:ext cx="186954" cy="308662"/>
              </a:xfrm>
              <a:custGeom>
                <a:avLst/>
                <a:gdLst>
                  <a:gd name="T0" fmla="*/ 80 w 81"/>
                  <a:gd name="T1" fmla="*/ 33 h 134"/>
                  <a:gd name="T2" fmla="*/ 19 w 81"/>
                  <a:gd name="T3" fmla="*/ 0 h 134"/>
                  <a:gd name="T4" fmla="*/ 11 w 81"/>
                  <a:gd name="T5" fmla="*/ 4 h 134"/>
                  <a:gd name="T6" fmla="*/ 12 w 81"/>
                  <a:gd name="T7" fmla="*/ 14 h 134"/>
                  <a:gd name="T8" fmla="*/ 15 w 81"/>
                  <a:gd name="T9" fmla="*/ 21 h 134"/>
                  <a:gd name="T10" fmla="*/ 17 w 81"/>
                  <a:gd name="T11" fmla="*/ 27 h 134"/>
                  <a:gd name="T12" fmla="*/ 15 w 81"/>
                  <a:gd name="T13" fmla="*/ 36 h 134"/>
                  <a:gd name="T14" fmla="*/ 14 w 81"/>
                  <a:gd name="T15" fmla="*/ 56 h 134"/>
                  <a:gd name="T16" fmla="*/ 1 w 81"/>
                  <a:gd name="T17" fmla="*/ 72 h 134"/>
                  <a:gd name="T18" fmla="*/ 0 w 81"/>
                  <a:gd name="T19" fmla="*/ 79 h 134"/>
                  <a:gd name="T20" fmla="*/ 0 w 81"/>
                  <a:gd name="T21" fmla="*/ 82 h 134"/>
                  <a:gd name="T22" fmla="*/ 1 w 81"/>
                  <a:gd name="T23" fmla="*/ 83 h 134"/>
                  <a:gd name="T24" fmla="*/ 5 w 81"/>
                  <a:gd name="T25" fmla="*/ 87 h 134"/>
                  <a:gd name="T26" fmla="*/ 10 w 81"/>
                  <a:gd name="T27" fmla="*/ 94 h 134"/>
                  <a:gd name="T28" fmla="*/ 11 w 81"/>
                  <a:gd name="T29" fmla="*/ 101 h 134"/>
                  <a:gd name="T30" fmla="*/ 14 w 81"/>
                  <a:gd name="T31" fmla="*/ 111 h 134"/>
                  <a:gd name="T32" fmla="*/ 11 w 81"/>
                  <a:gd name="T33" fmla="*/ 113 h 134"/>
                  <a:gd name="T34" fmla="*/ 4 w 81"/>
                  <a:gd name="T35" fmla="*/ 114 h 134"/>
                  <a:gd name="T36" fmla="*/ 6 w 81"/>
                  <a:gd name="T37" fmla="*/ 119 h 134"/>
                  <a:gd name="T38" fmla="*/ 13 w 81"/>
                  <a:gd name="T39" fmla="*/ 126 h 134"/>
                  <a:gd name="T40" fmla="*/ 16 w 81"/>
                  <a:gd name="T41" fmla="*/ 133 h 134"/>
                  <a:gd name="T42" fmla="*/ 20 w 81"/>
                  <a:gd name="T43" fmla="*/ 131 h 134"/>
                  <a:gd name="T44" fmla="*/ 25 w 81"/>
                  <a:gd name="T45" fmla="*/ 131 h 134"/>
                  <a:gd name="T46" fmla="*/ 34 w 81"/>
                  <a:gd name="T47" fmla="*/ 128 h 134"/>
                  <a:gd name="T48" fmla="*/ 41 w 81"/>
                  <a:gd name="T49" fmla="*/ 125 h 134"/>
                  <a:gd name="T50" fmla="*/ 42 w 81"/>
                  <a:gd name="T51" fmla="*/ 120 h 134"/>
                  <a:gd name="T52" fmla="*/ 53 w 81"/>
                  <a:gd name="T53" fmla="*/ 118 h 134"/>
                  <a:gd name="T54" fmla="*/ 61 w 81"/>
                  <a:gd name="T55" fmla="*/ 110 h 134"/>
                  <a:gd name="T56" fmla="*/ 63 w 81"/>
                  <a:gd name="T57" fmla="*/ 106 h 134"/>
                  <a:gd name="T58" fmla="*/ 69 w 81"/>
                  <a:gd name="T59" fmla="*/ 103 h 134"/>
                  <a:gd name="T60" fmla="*/ 71 w 81"/>
                  <a:gd name="T61" fmla="*/ 104 h 134"/>
                  <a:gd name="T62" fmla="*/ 71 w 81"/>
                  <a:gd name="T63" fmla="*/ 103 h 134"/>
                  <a:gd name="T64" fmla="*/ 72 w 81"/>
                  <a:gd name="T65" fmla="*/ 100 h 134"/>
                  <a:gd name="T66" fmla="*/ 68 w 81"/>
                  <a:gd name="T67" fmla="*/ 95 h 134"/>
                  <a:gd name="T68" fmla="*/ 66 w 81"/>
                  <a:gd name="T69" fmla="*/ 89 h 134"/>
                  <a:gd name="T70" fmla="*/ 65 w 81"/>
                  <a:gd name="T71" fmla="*/ 85 h 134"/>
                  <a:gd name="T72" fmla="*/ 66 w 81"/>
                  <a:gd name="T73" fmla="*/ 79 h 134"/>
                  <a:gd name="T74" fmla="*/ 69 w 81"/>
                  <a:gd name="T75" fmla="*/ 73 h 134"/>
                  <a:gd name="T76" fmla="*/ 72 w 81"/>
                  <a:gd name="T77" fmla="*/ 68 h 134"/>
                  <a:gd name="T78" fmla="*/ 79 w 81"/>
                  <a:gd name="T79" fmla="*/ 63 h 134"/>
                  <a:gd name="T80" fmla="*/ 80 w 81"/>
                  <a:gd name="T81" fmla="*/ 55 h 134"/>
                  <a:gd name="T82" fmla="*/ 80 w 81"/>
                  <a:gd name="T83" fmla="*/ 3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" h="134">
                    <a:moveTo>
                      <a:pt x="80" y="33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8"/>
                      <a:pt x="12" y="13"/>
                      <a:pt x="12" y="14"/>
                    </a:cubicBezTo>
                    <a:cubicBezTo>
                      <a:pt x="12" y="16"/>
                      <a:pt x="15" y="18"/>
                      <a:pt x="15" y="21"/>
                    </a:cubicBezTo>
                    <a:cubicBezTo>
                      <a:pt x="15" y="24"/>
                      <a:pt x="18" y="24"/>
                      <a:pt x="17" y="27"/>
                    </a:cubicBezTo>
                    <a:cubicBezTo>
                      <a:pt x="16" y="31"/>
                      <a:pt x="15" y="34"/>
                      <a:pt x="15" y="36"/>
                    </a:cubicBezTo>
                    <a:cubicBezTo>
                      <a:pt x="15" y="38"/>
                      <a:pt x="15" y="55"/>
                      <a:pt x="14" y="56"/>
                    </a:cubicBezTo>
                    <a:cubicBezTo>
                      <a:pt x="13" y="57"/>
                      <a:pt x="2" y="68"/>
                      <a:pt x="1" y="72"/>
                    </a:cubicBezTo>
                    <a:cubicBezTo>
                      <a:pt x="1" y="76"/>
                      <a:pt x="0" y="75"/>
                      <a:pt x="0" y="79"/>
                    </a:cubicBezTo>
                    <a:cubicBezTo>
                      <a:pt x="0" y="80"/>
                      <a:pt x="0" y="81"/>
                      <a:pt x="0" y="82"/>
                    </a:cubicBezTo>
                    <a:cubicBezTo>
                      <a:pt x="0" y="82"/>
                      <a:pt x="1" y="83"/>
                      <a:pt x="1" y="83"/>
                    </a:cubicBezTo>
                    <a:cubicBezTo>
                      <a:pt x="3" y="85"/>
                      <a:pt x="3" y="87"/>
                      <a:pt x="5" y="87"/>
                    </a:cubicBezTo>
                    <a:cubicBezTo>
                      <a:pt x="7" y="87"/>
                      <a:pt x="10" y="92"/>
                      <a:pt x="10" y="94"/>
                    </a:cubicBezTo>
                    <a:cubicBezTo>
                      <a:pt x="10" y="96"/>
                      <a:pt x="11" y="98"/>
                      <a:pt x="11" y="101"/>
                    </a:cubicBezTo>
                    <a:cubicBezTo>
                      <a:pt x="11" y="105"/>
                      <a:pt x="13" y="111"/>
                      <a:pt x="14" y="111"/>
                    </a:cubicBezTo>
                    <a:cubicBezTo>
                      <a:pt x="15" y="112"/>
                      <a:pt x="14" y="113"/>
                      <a:pt x="11" y="113"/>
                    </a:cubicBezTo>
                    <a:cubicBezTo>
                      <a:pt x="8" y="112"/>
                      <a:pt x="4" y="112"/>
                      <a:pt x="4" y="114"/>
                    </a:cubicBezTo>
                    <a:cubicBezTo>
                      <a:pt x="4" y="115"/>
                      <a:pt x="3" y="116"/>
                      <a:pt x="6" y="119"/>
                    </a:cubicBezTo>
                    <a:cubicBezTo>
                      <a:pt x="9" y="122"/>
                      <a:pt x="12" y="123"/>
                      <a:pt x="13" y="126"/>
                    </a:cubicBezTo>
                    <a:cubicBezTo>
                      <a:pt x="14" y="129"/>
                      <a:pt x="15" y="132"/>
                      <a:pt x="16" y="133"/>
                    </a:cubicBezTo>
                    <a:cubicBezTo>
                      <a:pt x="17" y="134"/>
                      <a:pt x="19" y="133"/>
                      <a:pt x="20" y="131"/>
                    </a:cubicBezTo>
                    <a:cubicBezTo>
                      <a:pt x="22" y="129"/>
                      <a:pt x="24" y="133"/>
                      <a:pt x="25" y="131"/>
                    </a:cubicBezTo>
                    <a:cubicBezTo>
                      <a:pt x="27" y="129"/>
                      <a:pt x="33" y="129"/>
                      <a:pt x="34" y="128"/>
                    </a:cubicBezTo>
                    <a:cubicBezTo>
                      <a:pt x="36" y="128"/>
                      <a:pt x="40" y="126"/>
                      <a:pt x="41" y="125"/>
                    </a:cubicBezTo>
                    <a:cubicBezTo>
                      <a:pt x="43" y="123"/>
                      <a:pt x="40" y="121"/>
                      <a:pt x="42" y="120"/>
                    </a:cubicBezTo>
                    <a:cubicBezTo>
                      <a:pt x="44" y="119"/>
                      <a:pt x="51" y="121"/>
                      <a:pt x="53" y="118"/>
                    </a:cubicBezTo>
                    <a:cubicBezTo>
                      <a:pt x="56" y="115"/>
                      <a:pt x="60" y="111"/>
                      <a:pt x="61" y="110"/>
                    </a:cubicBezTo>
                    <a:cubicBezTo>
                      <a:pt x="62" y="109"/>
                      <a:pt x="61" y="108"/>
                      <a:pt x="63" y="106"/>
                    </a:cubicBezTo>
                    <a:cubicBezTo>
                      <a:pt x="64" y="104"/>
                      <a:pt x="68" y="102"/>
                      <a:pt x="69" y="103"/>
                    </a:cubicBezTo>
                    <a:cubicBezTo>
                      <a:pt x="70" y="104"/>
                      <a:pt x="70" y="104"/>
                      <a:pt x="71" y="104"/>
                    </a:cubicBezTo>
                    <a:cubicBezTo>
                      <a:pt x="71" y="103"/>
                      <a:pt x="71" y="103"/>
                      <a:pt x="71" y="103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2" y="100"/>
                      <a:pt x="68" y="98"/>
                      <a:pt x="68" y="95"/>
                    </a:cubicBezTo>
                    <a:cubicBezTo>
                      <a:pt x="68" y="92"/>
                      <a:pt x="69" y="89"/>
                      <a:pt x="66" y="89"/>
                    </a:cubicBezTo>
                    <a:cubicBezTo>
                      <a:pt x="64" y="89"/>
                      <a:pt x="63" y="86"/>
                      <a:pt x="65" y="85"/>
                    </a:cubicBezTo>
                    <a:cubicBezTo>
                      <a:pt x="67" y="83"/>
                      <a:pt x="62" y="79"/>
                      <a:pt x="66" y="79"/>
                    </a:cubicBezTo>
                    <a:cubicBezTo>
                      <a:pt x="69" y="79"/>
                      <a:pt x="67" y="73"/>
                      <a:pt x="69" y="73"/>
                    </a:cubicBezTo>
                    <a:cubicBezTo>
                      <a:pt x="72" y="72"/>
                      <a:pt x="72" y="70"/>
                      <a:pt x="72" y="68"/>
                    </a:cubicBezTo>
                    <a:cubicBezTo>
                      <a:pt x="72" y="65"/>
                      <a:pt x="78" y="64"/>
                      <a:pt x="79" y="63"/>
                    </a:cubicBezTo>
                    <a:cubicBezTo>
                      <a:pt x="81" y="63"/>
                      <a:pt x="80" y="55"/>
                      <a:pt x="80" y="55"/>
                    </a:cubicBezTo>
                    <a:lnTo>
                      <a:pt x="80" y="33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38">
                <a:extLst>
                  <a:ext uri="{FF2B5EF4-FFF2-40B4-BE49-F238E27FC236}">
                    <a16:creationId xmlns:a16="http://schemas.microsoft.com/office/drawing/2014/main" id="{8344CECB-D3E8-43F5-A3BD-32AC82D7F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161" y="3471218"/>
                <a:ext cx="203266" cy="200756"/>
              </a:xfrm>
              <a:custGeom>
                <a:avLst/>
                <a:gdLst>
                  <a:gd name="T0" fmla="*/ 82 w 88"/>
                  <a:gd name="T1" fmla="*/ 19 h 87"/>
                  <a:gd name="T2" fmla="*/ 76 w 88"/>
                  <a:gd name="T3" fmla="*/ 5 h 87"/>
                  <a:gd name="T4" fmla="*/ 76 w 88"/>
                  <a:gd name="T5" fmla="*/ 6 h 87"/>
                  <a:gd name="T6" fmla="*/ 67 w 88"/>
                  <a:gd name="T7" fmla="*/ 5 h 87"/>
                  <a:gd name="T8" fmla="*/ 57 w 88"/>
                  <a:gd name="T9" fmla="*/ 3 h 87"/>
                  <a:gd name="T10" fmla="*/ 40 w 88"/>
                  <a:gd name="T11" fmla="*/ 6 h 87"/>
                  <a:gd name="T12" fmla="*/ 31 w 88"/>
                  <a:gd name="T13" fmla="*/ 7 h 87"/>
                  <a:gd name="T14" fmla="*/ 16 w 88"/>
                  <a:gd name="T15" fmla="*/ 3 h 87"/>
                  <a:gd name="T16" fmla="*/ 4 w 88"/>
                  <a:gd name="T17" fmla="*/ 0 h 87"/>
                  <a:gd name="T18" fmla="*/ 3 w 88"/>
                  <a:gd name="T19" fmla="*/ 2 h 87"/>
                  <a:gd name="T20" fmla="*/ 2 w 88"/>
                  <a:gd name="T21" fmla="*/ 12 h 87"/>
                  <a:gd name="T22" fmla="*/ 2 w 88"/>
                  <a:gd name="T23" fmla="*/ 24 h 87"/>
                  <a:gd name="T24" fmla="*/ 2 w 88"/>
                  <a:gd name="T25" fmla="*/ 86 h 87"/>
                  <a:gd name="T26" fmla="*/ 52 w 88"/>
                  <a:gd name="T27" fmla="*/ 86 h 87"/>
                  <a:gd name="T28" fmla="*/ 54 w 88"/>
                  <a:gd name="T29" fmla="*/ 84 h 87"/>
                  <a:gd name="T30" fmla="*/ 58 w 88"/>
                  <a:gd name="T31" fmla="*/ 85 h 87"/>
                  <a:gd name="T32" fmla="*/ 69 w 88"/>
                  <a:gd name="T33" fmla="*/ 85 h 87"/>
                  <a:gd name="T34" fmla="*/ 73 w 88"/>
                  <a:gd name="T35" fmla="*/ 87 h 87"/>
                  <a:gd name="T36" fmla="*/ 78 w 88"/>
                  <a:gd name="T37" fmla="*/ 84 h 87"/>
                  <a:gd name="T38" fmla="*/ 83 w 88"/>
                  <a:gd name="T39" fmla="*/ 78 h 87"/>
                  <a:gd name="T40" fmla="*/ 87 w 88"/>
                  <a:gd name="T41" fmla="*/ 75 h 87"/>
                  <a:gd name="T42" fmla="*/ 87 w 88"/>
                  <a:gd name="T43" fmla="*/ 75 h 87"/>
                  <a:gd name="T44" fmla="*/ 87 w 88"/>
                  <a:gd name="T45" fmla="*/ 72 h 87"/>
                  <a:gd name="T46" fmla="*/ 84 w 88"/>
                  <a:gd name="T47" fmla="*/ 63 h 87"/>
                  <a:gd name="T48" fmla="*/ 75 w 88"/>
                  <a:gd name="T49" fmla="*/ 46 h 87"/>
                  <a:gd name="T50" fmla="*/ 71 w 88"/>
                  <a:gd name="T51" fmla="*/ 38 h 87"/>
                  <a:gd name="T52" fmla="*/ 66 w 88"/>
                  <a:gd name="T53" fmla="*/ 29 h 87"/>
                  <a:gd name="T54" fmla="*/ 62 w 88"/>
                  <a:gd name="T55" fmla="*/ 14 h 87"/>
                  <a:gd name="T56" fmla="*/ 68 w 88"/>
                  <a:gd name="T57" fmla="*/ 25 h 87"/>
                  <a:gd name="T58" fmla="*/ 76 w 88"/>
                  <a:gd name="T59" fmla="*/ 35 h 87"/>
                  <a:gd name="T60" fmla="*/ 81 w 88"/>
                  <a:gd name="T61" fmla="*/ 24 h 87"/>
                  <a:gd name="T62" fmla="*/ 81 w 88"/>
                  <a:gd name="T63" fmla="*/ 24 h 87"/>
                  <a:gd name="T64" fmla="*/ 81 w 88"/>
                  <a:gd name="T65" fmla="*/ 22 h 87"/>
                  <a:gd name="T66" fmla="*/ 82 w 88"/>
                  <a:gd name="T67" fmla="*/ 19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7">
                    <a:moveTo>
                      <a:pt x="82" y="19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76" y="6"/>
                      <a:pt x="76" y="6"/>
                    </a:cubicBezTo>
                    <a:cubicBezTo>
                      <a:pt x="75" y="7"/>
                      <a:pt x="71" y="4"/>
                      <a:pt x="67" y="5"/>
                    </a:cubicBezTo>
                    <a:cubicBezTo>
                      <a:pt x="63" y="6"/>
                      <a:pt x="60" y="5"/>
                      <a:pt x="57" y="3"/>
                    </a:cubicBezTo>
                    <a:cubicBezTo>
                      <a:pt x="53" y="2"/>
                      <a:pt x="42" y="4"/>
                      <a:pt x="40" y="6"/>
                    </a:cubicBezTo>
                    <a:cubicBezTo>
                      <a:pt x="39" y="8"/>
                      <a:pt x="35" y="8"/>
                      <a:pt x="31" y="7"/>
                    </a:cubicBezTo>
                    <a:cubicBezTo>
                      <a:pt x="28" y="5"/>
                      <a:pt x="23" y="3"/>
                      <a:pt x="16" y="3"/>
                    </a:cubicBezTo>
                    <a:cubicBezTo>
                      <a:pt x="10" y="2"/>
                      <a:pt x="5" y="1"/>
                      <a:pt x="4" y="0"/>
                    </a:cubicBezTo>
                    <a:cubicBezTo>
                      <a:pt x="4" y="0"/>
                      <a:pt x="4" y="1"/>
                      <a:pt x="3" y="2"/>
                    </a:cubicBezTo>
                    <a:cubicBezTo>
                      <a:pt x="1" y="7"/>
                      <a:pt x="5" y="9"/>
                      <a:pt x="2" y="12"/>
                    </a:cubicBezTo>
                    <a:cubicBezTo>
                      <a:pt x="0" y="15"/>
                      <a:pt x="2" y="18"/>
                      <a:pt x="2" y="24"/>
                    </a:cubicBezTo>
                    <a:cubicBezTo>
                      <a:pt x="2" y="27"/>
                      <a:pt x="2" y="64"/>
                      <a:pt x="2" y="86"/>
                    </a:cubicBezTo>
                    <a:cubicBezTo>
                      <a:pt x="52" y="86"/>
                      <a:pt x="52" y="86"/>
                      <a:pt x="52" y="86"/>
                    </a:cubicBezTo>
                    <a:cubicBezTo>
                      <a:pt x="52" y="86"/>
                      <a:pt x="53" y="85"/>
                      <a:pt x="54" y="84"/>
                    </a:cubicBezTo>
                    <a:cubicBezTo>
                      <a:pt x="56" y="83"/>
                      <a:pt x="58" y="85"/>
                      <a:pt x="58" y="85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69" y="85"/>
                      <a:pt x="71" y="87"/>
                      <a:pt x="73" y="87"/>
                    </a:cubicBezTo>
                    <a:cubicBezTo>
                      <a:pt x="75" y="87"/>
                      <a:pt x="74" y="84"/>
                      <a:pt x="78" y="84"/>
                    </a:cubicBezTo>
                    <a:cubicBezTo>
                      <a:pt x="81" y="84"/>
                      <a:pt x="81" y="78"/>
                      <a:pt x="83" y="78"/>
                    </a:cubicBezTo>
                    <a:cubicBezTo>
                      <a:pt x="85" y="78"/>
                      <a:pt x="85" y="78"/>
                      <a:pt x="87" y="75"/>
                    </a:cubicBezTo>
                    <a:cubicBezTo>
                      <a:pt x="87" y="75"/>
                      <a:pt x="87" y="75"/>
                      <a:pt x="87" y="75"/>
                    </a:cubicBezTo>
                    <a:cubicBezTo>
                      <a:pt x="87" y="74"/>
                      <a:pt x="87" y="73"/>
                      <a:pt x="87" y="72"/>
                    </a:cubicBezTo>
                    <a:cubicBezTo>
                      <a:pt x="88" y="68"/>
                      <a:pt x="85" y="68"/>
                      <a:pt x="84" y="63"/>
                    </a:cubicBezTo>
                    <a:cubicBezTo>
                      <a:pt x="82" y="57"/>
                      <a:pt x="75" y="49"/>
                      <a:pt x="75" y="46"/>
                    </a:cubicBezTo>
                    <a:cubicBezTo>
                      <a:pt x="75" y="43"/>
                      <a:pt x="71" y="41"/>
                      <a:pt x="71" y="38"/>
                    </a:cubicBezTo>
                    <a:cubicBezTo>
                      <a:pt x="71" y="35"/>
                      <a:pt x="70" y="34"/>
                      <a:pt x="66" y="29"/>
                    </a:cubicBezTo>
                    <a:cubicBezTo>
                      <a:pt x="62" y="24"/>
                      <a:pt x="61" y="15"/>
                      <a:pt x="62" y="14"/>
                    </a:cubicBezTo>
                    <a:cubicBezTo>
                      <a:pt x="63" y="14"/>
                      <a:pt x="66" y="22"/>
                      <a:pt x="68" y="25"/>
                    </a:cubicBezTo>
                    <a:cubicBezTo>
                      <a:pt x="69" y="27"/>
                      <a:pt x="73" y="35"/>
                      <a:pt x="76" y="35"/>
                    </a:cubicBezTo>
                    <a:cubicBezTo>
                      <a:pt x="79" y="35"/>
                      <a:pt x="80" y="23"/>
                      <a:pt x="81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22"/>
                      <a:pt x="81" y="22"/>
                      <a:pt x="81" y="22"/>
                    </a:cubicBezTo>
                    <a:lnTo>
                      <a:pt x="82" y="19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39">
                <a:extLst>
                  <a:ext uri="{FF2B5EF4-FFF2-40B4-BE49-F238E27FC236}">
                    <a16:creationId xmlns:a16="http://schemas.microsoft.com/office/drawing/2014/main" id="{66E1376A-B4B3-4685-9A6C-C04A9064F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6593" y="4044628"/>
                <a:ext cx="104142" cy="115435"/>
              </a:xfrm>
              <a:custGeom>
                <a:avLst/>
                <a:gdLst>
                  <a:gd name="T0" fmla="*/ 22 w 45"/>
                  <a:gd name="T1" fmla="*/ 48 h 50"/>
                  <a:gd name="T2" fmla="*/ 23 w 45"/>
                  <a:gd name="T3" fmla="*/ 41 h 50"/>
                  <a:gd name="T4" fmla="*/ 28 w 45"/>
                  <a:gd name="T5" fmla="*/ 38 h 50"/>
                  <a:gd name="T6" fmla="*/ 32 w 45"/>
                  <a:gd name="T7" fmla="*/ 33 h 50"/>
                  <a:gd name="T8" fmla="*/ 36 w 45"/>
                  <a:gd name="T9" fmla="*/ 38 h 50"/>
                  <a:gd name="T10" fmla="*/ 42 w 45"/>
                  <a:gd name="T11" fmla="*/ 39 h 50"/>
                  <a:gd name="T12" fmla="*/ 45 w 45"/>
                  <a:gd name="T13" fmla="*/ 30 h 50"/>
                  <a:gd name="T14" fmla="*/ 43 w 45"/>
                  <a:gd name="T15" fmla="*/ 21 h 50"/>
                  <a:gd name="T16" fmla="*/ 41 w 45"/>
                  <a:gd name="T17" fmla="*/ 15 h 50"/>
                  <a:gd name="T18" fmla="*/ 42 w 45"/>
                  <a:gd name="T19" fmla="*/ 9 h 50"/>
                  <a:gd name="T20" fmla="*/ 34 w 45"/>
                  <a:gd name="T21" fmla="*/ 9 h 50"/>
                  <a:gd name="T22" fmla="*/ 35 w 45"/>
                  <a:gd name="T23" fmla="*/ 0 h 50"/>
                  <a:gd name="T24" fmla="*/ 23 w 45"/>
                  <a:gd name="T25" fmla="*/ 0 h 50"/>
                  <a:gd name="T26" fmla="*/ 22 w 45"/>
                  <a:gd name="T27" fmla="*/ 0 h 50"/>
                  <a:gd name="T28" fmla="*/ 21 w 45"/>
                  <a:gd name="T29" fmla="*/ 11 h 50"/>
                  <a:gd name="T30" fmla="*/ 11 w 45"/>
                  <a:gd name="T31" fmla="*/ 11 h 50"/>
                  <a:gd name="T32" fmla="*/ 7 w 45"/>
                  <a:gd name="T33" fmla="*/ 12 h 50"/>
                  <a:gd name="T34" fmla="*/ 5 w 45"/>
                  <a:gd name="T35" fmla="*/ 13 h 50"/>
                  <a:gd name="T36" fmla="*/ 9 w 45"/>
                  <a:gd name="T37" fmla="*/ 17 h 50"/>
                  <a:gd name="T38" fmla="*/ 4 w 45"/>
                  <a:gd name="T39" fmla="*/ 21 h 50"/>
                  <a:gd name="T40" fmla="*/ 1 w 45"/>
                  <a:gd name="T41" fmla="*/ 26 h 50"/>
                  <a:gd name="T42" fmla="*/ 5 w 45"/>
                  <a:gd name="T43" fmla="*/ 33 h 50"/>
                  <a:gd name="T44" fmla="*/ 11 w 45"/>
                  <a:gd name="T45" fmla="*/ 40 h 50"/>
                  <a:gd name="T46" fmla="*/ 19 w 45"/>
                  <a:gd name="T47" fmla="*/ 50 h 50"/>
                  <a:gd name="T48" fmla="*/ 22 w 45"/>
                  <a:gd name="T4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5" h="50">
                    <a:moveTo>
                      <a:pt x="22" y="48"/>
                    </a:moveTo>
                    <a:cubicBezTo>
                      <a:pt x="26" y="48"/>
                      <a:pt x="25" y="45"/>
                      <a:pt x="23" y="41"/>
                    </a:cubicBezTo>
                    <a:cubicBezTo>
                      <a:pt x="22" y="37"/>
                      <a:pt x="26" y="38"/>
                      <a:pt x="28" y="38"/>
                    </a:cubicBezTo>
                    <a:cubicBezTo>
                      <a:pt x="31" y="38"/>
                      <a:pt x="30" y="33"/>
                      <a:pt x="32" y="33"/>
                    </a:cubicBezTo>
                    <a:cubicBezTo>
                      <a:pt x="34" y="33"/>
                      <a:pt x="34" y="39"/>
                      <a:pt x="36" y="38"/>
                    </a:cubicBezTo>
                    <a:cubicBezTo>
                      <a:pt x="38" y="38"/>
                      <a:pt x="40" y="40"/>
                      <a:pt x="42" y="39"/>
                    </a:cubicBezTo>
                    <a:cubicBezTo>
                      <a:pt x="45" y="39"/>
                      <a:pt x="45" y="34"/>
                      <a:pt x="45" y="30"/>
                    </a:cubicBezTo>
                    <a:cubicBezTo>
                      <a:pt x="45" y="26"/>
                      <a:pt x="45" y="23"/>
                      <a:pt x="43" y="21"/>
                    </a:cubicBezTo>
                    <a:cubicBezTo>
                      <a:pt x="40" y="20"/>
                      <a:pt x="38" y="17"/>
                      <a:pt x="41" y="15"/>
                    </a:cubicBezTo>
                    <a:cubicBezTo>
                      <a:pt x="44" y="14"/>
                      <a:pt x="45" y="11"/>
                      <a:pt x="42" y="9"/>
                    </a:cubicBezTo>
                    <a:cubicBezTo>
                      <a:pt x="40" y="7"/>
                      <a:pt x="34" y="11"/>
                      <a:pt x="34" y="9"/>
                    </a:cubicBezTo>
                    <a:cubicBezTo>
                      <a:pt x="34" y="7"/>
                      <a:pt x="35" y="4"/>
                      <a:pt x="35" y="0"/>
                    </a:cubicBezTo>
                    <a:cubicBezTo>
                      <a:pt x="29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6"/>
                      <a:pt x="21" y="11"/>
                      <a:pt x="21" y="11"/>
                    </a:cubicBezTo>
                    <a:cubicBezTo>
                      <a:pt x="21" y="11"/>
                      <a:pt x="13" y="11"/>
                      <a:pt x="11" y="11"/>
                    </a:cubicBezTo>
                    <a:cubicBezTo>
                      <a:pt x="10" y="11"/>
                      <a:pt x="9" y="11"/>
                      <a:pt x="7" y="12"/>
                    </a:cubicBezTo>
                    <a:cubicBezTo>
                      <a:pt x="6" y="12"/>
                      <a:pt x="6" y="13"/>
                      <a:pt x="5" y="13"/>
                    </a:cubicBezTo>
                    <a:cubicBezTo>
                      <a:pt x="4" y="14"/>
                      <a:pt x="8" y="16"/>
                      <a:pt x="9" y="17"/>
                    </a:cubicBezTo>
                    <a:cubicBezTo>
                      <a:pt x="9" y="19"/>
                      <a:pt x="4" y="18"/>
                      <a:pt x="4" y="21"/>
                    </a:cubicBezTo>
                    <a:cubicBezTo>
                      <a:pt x="4" y="23"/>
                      <a:pt x="2" y="25"/>
                      <a:pt x="1" y="26"/>
                    </a:cubicBezTo>
                    <a:cubicBezTo>
                      <a:pt x="0" y="27"/>
                      <a:pt x="5" y="31"/>
                      <a:pt x="5" y="33"/>
                    </a:cubicBezTo>
                    <a:cubicBezTo>
                      <a:pt x="5" y="34"/>
                      <a:pt x="6" y="36"/>
                      <a:pt x="11" y="40"/>
                    </a:cubicBezTo>
                    <a:cubicBezTo>
                      <a:pt x="15" y="44"/>
                      <a:pt x="13" y="46"/>
                      <a:pt x="19" y="50"/>
                    </a:cubicBezTo>
                    <a:cubicBezTo>
                      <a:pt x="19" y="49"/>
                      <a:pt x="21" y="48"/>
                      <a:pt x="22" y="4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40">
                <a:extLst>
                  <a:ext uri="{FF2B5EF4-FFF2-40B4-BE49-F238E27FC236}">
                    <a16:creationId xmlns:a16="http://schemas.microsoft.com/office/drawing/2014/main" id="{20F4D6FE-05D0-49F3-AAC4-99A9A60D4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376" y="4044628"/>
                <a:ext cx="41406" cy="27604"/>
              </a:xfrm>
              <a:custGeom>
                <a:avLst/>
                <a:gdLst>
                  <a:gd name="T0" fmla="*/ 17 w 18"/>
                  <a:gd name="T1" fmla="*/ 11 h 12"/>
                  <a:gd name="T2" fmla="*/ 18 w 18"/>
                  <a:gd name="T3" fmla="*/ 0 h 12"/>
                  <a:gd name="T4" fmla="*/ 16 w 18"/>
                  <a:gd name="T5" fmla="*/ 1 h 12"/>
                  <a:gd name="T6" fmla="*/ 5 w 18"/>
                  <a:gd name="T7" fmla="*/ 1 h 12"/>
                  <a:gd name="T8" fmla="*/ 5 w 18"/>
                  <a:gd name="T9" fmla="*/ 1 h 12"/>
                  <a:gd name="T10" fmla="*/ 3 w 18"/>
                  <a:gd name="T11" fmla="*/ 6 h 12"/>
                  <a:gd name="T12" fmla="*/ 3 w 18"/>
                  <a:gd name="T13" fmla="*/ 9 h 12"/>
                  <a:gd name="T14" fmla="*/ 3 w 18"/>
                  <a:gd name="T15" fmla="*/ 12 h 12"/>
                  <a:gd name="T16" fmla="*/ 7 w 18"/>
                  <a:gd name="T17" fmla="*/ 11 h 12"/>
                  <a:gd name="T18" fmla="*/ 17 w 18"/>
                  <a:gd name="T1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2">
                    <a:moveTo>
                      <a:pt x="17" y="11"/>
                    </a:moveTo>
                    <a:cubicBezTo>
                      <a:pt x="17" y="11"/>
                      <a:pt x="18" y="6"/>
                      <a:pt x="18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3"/>
                      <a:pt x="5" y="5"/>
                      <a:pt x="3" y="6"/>
                    </a:cubicBezTo>
                    <a:cubicBezTo>
                      <a:pt x="0" y="7"/>
                      <a:pt x="1" y="9"/>
                      <a:pt x="3" y="9"/>
                    </a:cubicBezTo>
                    <a:cubicBezTo>
                      <a:pt x="4" y="10"/>
                      <a:pt x="3" y="11"/>
                      <a:pt x="3" y="12"/>
                    </a:cubicBezTo>
                    <a:cubicBezTo>
                      <a:pt x="5" y="11"/>
                      <a:pt x="6" y="11"/>
                      <a:pt x="7" y="11"/>
                    </a:cubicBezTo>
                    <a:cubicBezTo>
                      <a:pt x="9" y="11"/>
                      <a:pt x="17" y="11"/>
                      <a:pt x="17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41">
                <a:extLst>
                  <a:ext uri="{FF2B5EF4-FFF2-40B4-BE49-F238E27FC236}">
                    <a16:creationId xmlns:a16="http://schemas.microsoft.com/office/drawing/2014/main" id="{879688A1-7DD6-4013-B2AE-FC5A60E04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0508" y="4017024"/>
                <a:ext cx="129237" cy="164369"/>
              </a:xfrm>
              <a:custGeom>
                <a:avLst/>
                <a:gdLst>
                  <a:gd name="T0" fmla="*/ 15 w 56"/>
                  <a:gd name="T1" fmla="*/ 67 h 71"/>
                  <a:gd name="T2" fmla="*/ 20 w 56"/>
                  <a:gd name="T3" fmla="*/ 68 h 71"/>
                  <a:gd name="T4" fmla="*/ 27 w 56"/>
                  <a:gd name="T5" fmla="*/ 68 h 71"/>
                  <a:gd name="T6" fmla="*/ 30 w 56"/>
                  <a:gd name="T7" fmla="*/ 68 h 71"/>
                  <a:gd name="T8" fmla="*/ 35 w 56"/>
                  <a:gd name="T9" fmla="*/ 63 h 71"/>
                  <a:gd name="T10" fmla="*/ 38 w 56"/>
                  <a:gd name="T11" fmla="*/ 57 h 71"/>
                  <a:gd name="T12" fmla="*/ 39 w 56"/>
                  <a:gd name="T13" fmla="*/ 44 h 71"/>
                  <a:gd name="T14" fmla="*/ 46 w 56"/>
                  <a:gd name="T15" fmla="*/ 35 h 71"/>
                  <a:gd name="T16" fmla="*/ 52 w 56"/>
                  <a:gd name="T17" fmla="*/ 18 h 71"/>
                  <a:gd name="T18" fmla="*/ 55 w 56"/>
                  <a:gd name="T19" fmla="*/ 10 h 71"/>
                  <a:gd name="T20" fmla="*/ 56 w 56"/>
                  <a:gd name="T21" fmla="*/ 1 h 71"/>
                  <a:gd name="T22" fmla="*/ 56 w 56"/>
                  <a:gd name="T23" fmla="*/ 1 h 71"/>
                  <a:gd name="T24" fmla="*/ 49 w 56"/>
                  <a:gd name="T25" fmla="*/ 0 h 71"/>
                  <a:gd name="T26" fmla="*/ 45 w 56"/>
                  <a:gd name="T27" fmla="*/ 1 h 71"/>
                  <a:gd name="T28" fmla="*/ 41 w 56"/>
                  <a:gd name="T29" fmla="*/ 2 h 71"/>
                  <a:gd name="T30" fmla="*/ 40 w 56"/>
                  <a:gd name="T31" fmla="*/ 8 h 71"/>
                  <a:gd name="T32" fmla="*/ 37 w 56"/>
                  <a:gd name="T33" fmla="*/ 16 h 71"/>
                  <a:gd name="T34" fmla="*/ 26 w 56"/>
                  <a:gd name="T35" fmla="*/ 12 h 71"/>
                  <a:gd name="T36" fmla="*/ 16 w 56"/>
                  <a:gd name="T37" fmla="*/ 12 h 71"/>
                  <a:gd name="T38" fmla="*/ 15 w 56"/>
                  <a:gd name="T39" fmla="*/ 21 h 71"/>
                  <a:gd name="T40" fmla="*/ 23 w 56"/>
                  <a:gd name="T41" fmla="*/ 21 h 71"/>
                  <a:gd name="T42" fmla="*/ 22 w 56"/>
                  <a:gd name="T43" fmla="*/ 27 h 71"/>
                  <a:gd name="T44" fmla="*/ 24 w 56"/>
                  <a:gd name="T45" fmla="*/ 33 h 71"/>
                  <a:gd name="T46" fmla="*/ 26 w 56"/>
                  <a:gd name="T47" fmla="*/ 42 h 71"/>
                  <a:gd name="T48" fmla="*/ 23 w 56"/>
                  <a:gd name="T49" fmla="*/ 51 h 71"/>
                  <a:gd name="T50" fmla="*/ 17 w 56"/>
                  <a:gd name="T51" fmla="*/ 50 h 71"/>
                  <a:gd name="T52" fmla="*/ 13 w 56"/>
                  <a:gd name="T53" fmla="*/ 45 h 71"/>
                  <a:gd name="T54" fmla="*/ 9 w 56"/>
                  <a:gd name="T55" fmla="*/ 50 h 71"/>
                  <a:gd name="T56" fmla="*/ 4 w 56"/>
                  <a:gd name="T57" fmla="*/ 53 h 71"/>
                  <a:gd name="T58" fmla="*/ 3 w 56"/>
                  <a:gd name="T59" fmla="*/ 60 h 71"/>
                  <a:gd name="T60" fmla="*/ 0 w 56"/>
                  <a:gd name="T61" fmla="*/ 62 h 71"/>
                  <a:gd name="T62" fmla="*/ 0 w 56"/>
                  <a:gd name="T63" fmla="*/ 63 h 71"/>
                  <a:gd name="T64" fmla="*/ 7 w 56"/>
                  <a:gd name="T65" fmla="*/ 71 h 71"/>
                  <a:gd name="T66" fmla="*/ 15 w 56"/>
                  <a:gd name="T67" fmla="*/ 6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" h="71">
                    <a:moveTo>
                      <a:pt x="15" y="67"/>
                    </a:moveTo>
                    <a:cubicBezTo>
                      <a:pt x="16" y="68"/>
                      <a:pt x="17" y="70"/>
                      <a:pt x="20" y="68"/>
                    </a:cubicBezTo>
                    <a:cubicBezTo>
                      <a:pt x="23" y="65"/>
                      <a:pt x="27" y="66"/>
                      <a:pt x="27" y="68"/>
                    </a:cubicBezTo>
                    <a:cubicBezTo>
                      <a:pt x="27" y="71"/>
                      <a:pt x="28" y="70"/>
                      <a:pt x="30" y="68"/>
                    </a:cubicBezTo>
                    <a:cubicBezTo>
                      <a:pt x="33" y="65"/>
                      <a:pt x="35" y="68"/>
                      <a:pt x="35" y="63"/>
                    </a:cubicBezTo>
                    <a:cubicBezTo>
                      <a:pt x="35" y="58"/>
                      <a:pt x="38" y="63"/>
                      <a:pt x="38" y="57"/>
                    </a:cubicBezTo>
                    <a:cubicBezTo>
                      <a:pt x="38" y="52"/>
                      <a:pt x="39" y="46"/>
                      <a:pt x="39" y="44"/>
                    </a:cubicBezTo>
                    <a:cubicBezTo>
                      <a:pt x="39" y="41"/>
                      <a:pt x="46" y="39"/>
                      <a:pt x="46" y="35"/>
                    </a:cubicBezTo>
                    <a:cubicBezTo>
                      <a:pt x="46" y="31"/>
                      <a:pt x="52" y="23"/>
                      <a:pt x="52" y="18"/>
                    </a:cubicBezTo>
                    <a:cubicBezTo>
                      <a:pt x="52" y="13"/>
                      <a:pt x="53" y="12"/>
                      <a:pt x="55" y="10"/>
                    </a:cubicBezTo>
                    <a:cubicBezTo>
                      <a:pt x="56" y="8"/>
                      <a:pt x="56" y="5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2"/>
                      <a:pt x="41" y="6"/>
                      <a:pt x="40" y="8"/>
                    </a:cubicBezTo>
                    <a:cubicBezTo>
                      <a:pt x="38" y="11"/>
                      <a:pt x="37" y="16"/>
                      <a:pt x="37" y="16"/>
                    </a:cubicBezTo>
                    <a:cubicBezTo>
                      <a:pt x="37" y="16"/>
                      <a:pt x="28" y="12"/>
                      <a:pt x="26" y="12"/>
                    </a:cubicBezTo>
                    <a:cubicBezTo>
                      <a:pt x="25" y="12"/>
                      <a:pt x="21" y="12"/>
                      <a:pt x="16" y="12"/>
                    </a:cubicBezTo>
                    <a:cubicBezTo>
                      <a:pt x="16" y="16"/>
                      <a:pt x="15" y="19"/>
                      <a:pt x="15" y="21"/>
                    </a:cubicBezTo>
                    <a:cubicBezTo>
                      <a:pt x="15" y="23"/>
                      <a:pt x="21" y="19"/>
                      <a:pt x="23" y="21"/>
                    </a:cubicBezTo>
                    <a:cubicBezTo>
                      <a:pt x="26" y="23"/>
                      <a:pt x="25" y="26"/>
                      <a:pt x="22" y="27"/>
                    </a:cubicBezTo>
                    <a:cubicBezTo>
                      <a:pt x="19" y="29"/>
                      <a:pt x="21" y="32"/>
                      <a:pt x="24" y="33"/>
                    </a:cubicBezTo>
                    <a:cubicBezTo>
                      <a:pt x="26" y="35"/>
                      <a:pt x="26" y="38"/>
                      <a:pt x="26" y="42"/>
                    </a:cubicBezTo>
                    <a:cubicBezTo>
                      <a:pt x="26" y="46"/>
                      <a:pt x="26" y="51"/>
                      <a:pt x="23" y="51"/>
                    </a:cubicBezTo>
                    <a:cubicBezTo>
                      <a:pt x="21" y="52"/>
                      <a:pt x="19" y="50"/>
                      <a:pt x="17" y="50"/>
                    </a:cubicBezTo>
                    <a:cubicBezTo>
                      <a:pt x="15" y="51"/>
                      <a:pt x="15" y="45"/>
                      <a:pt x="13" y="45"/>
                    </a:cubicBezTo>
                    <a:cubicBezTo>
                      <a:pt x="11" y="45"/>
                      <a:pt x="12" y="50"/>
                      <a:pt x="9" y="50"/>
                    </a:cubicBezTo>
                    <a:cubicBezTo>
                      <a:pt x="7" y="50"/>
                      <a:pt x="3" y="49"/>
                      <a:pt x="4" y="53"/>
                    </a:cubicBezTo>
                    <a:cubicBezTo>
                      <a:pt x="6" y="57"/>
                      <a:pt x="7" y="60"/>
                      <a:pt x="3" y="60"/>
                    </a:cubicBezTo>
                    <a:cubicBezTo>
                      <a:pt x="2" y="60"/>
                      <a:pt x="0" y="61"/>
                      <a:pt x="0" y="62"/>
                    </a:cubicBezTo>
                    <a:cubicBezTo>
                      <a:pt x="0" y="62"/>
                      <a:pt x="0" y="63"/>
                      <a:pt x="0" y="63"/>
                    </a:cubicBezTo>
                    <a:cubicBezTo>
                      <a:pt x="4" y="65"/>
                      <a:pt x="6" y="68"/>
                      <a:pt x="7" y="71"/>
                    </a:cubicBezTo>
                    <a:cubicBezTo>
                      <a:pt x="11" y="69"/>
                      <a:pt x="14" y="67"/>
                      <a:pt x="15" y="6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42">
                <a:extLst>
                  <a:ext uri="{FF2B5EF4-FFF2-40B4-BE49-F238E27FC236}">
                    <a16:creationId xmlns:a16="http://schemas.microsoft.com/office/drawing/2014/main" id="{62F8FAC2-B223-4C76-864D-351F0E895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463" y="3644371"/>
                <a:ext cx="308663" cy="377672"/>
              </a:xfrm>
              <a:custGeom>
                <a:avLst/>
                <a:gdLst>
                  <a:gd name="T0" fmla="*/ 101 w 134"/>
                  <a:gd name="T1" fmla="*/ 9 h 164"/>
                  <a:gd name="T2" fmla="*/ 92 w 134"/>
                  <a:gd name="T3" fmla="*/ 10 h 164"/>
                  <a:gd name="T4" fmla="*/ 77 w 134"/>
                  <a:gd name="T5" fmla="*/ 9 h 164"/>
                  <a:gd name="T6" fmla="*/ 25 w 134"/>
                  <a:gd name="T7" fmla="*/ 11 h 164"/>
                  <a:gd name="T8" fmla="*/ 18 w 134"/>
                  <a:gd name="T9" fmla="*/ 27 h 164"/>
                  <a:gd name="T10" fmla="*/ 17 w 134"/>
                  <a:gd name="T11" fmla="*/ 62 h 164"/>
                  <a:gd name="T12" fmla="*/ 7 w 134"/>
                  <a:gd name="T13" fmla="*/ 72 h 164"/>
                  <a:gd name="T14" fmla="*/ 3 w 134"/>
                  <a:gd name="T15" fmla="*/ 84 h 164"/>
                  <a:gd name="T16" fmla="*/ 6 w 134"/>
                  <a:gd name="T17" fmla="*/ 94 h 164"/>
                  <a:gd name="T18" fmla="*/ 9 w 134"/>
                  <a:gd name="T19" fmla="*/ 102 h 164"/>
                  <a:gd name="T20" fmla="*/ 15 w 134"/>
                  <a:gd name="T21" fmla="*/ 117 h 164"/>
                  <a:gd name="T22" fmla="*/ 18 w 134"/>
                  <a:gd name="T23" fmla="*/ 121 h 164"/>
                  <a:gd name="T24" fmla="*/ 25 w 134"/>
                  <a:gd name="T25" fmla="*/ 126 h 164"/>
                  <a:gd name="T26" fmla="*/ 33 w 134"/>
                  <a:gd name="T27" fmla="*/ 136 h 164"/>
                  <a:gd name="T28" fmla="*/ 42 w 134"/>
                  <a:gd name="T29" fmla="*/ 145 h 164"/>
                  <a:gd name="T30" fmla="*/ 46 w 134"/>
                  <a:gd name="T31" fmla="*/ 152 h 164"/>
                  <a:gd name="T32" fmla="*/ 54 w 134"/>
                  <a:gd name="T33" fmla="*/ 156 h 164"/>
                  <a:gd name="T34" fmla="*/ 63 w 134"/>
                  <a:gd name="T35" fmla="*/ 155 h 164"/>
                  <a:gd name="T36" fmla="*/ 78 w 134"/>
                  <a:gd name="T37" fmla="*/ 161 h 164"/>
                  <a:gd name="T38" fmla="*/ 89 w 134"/>
                  <a:gd name="T39" fmla="*/ 161 h 164"/>
                  <a:gd name="T40" fmla="*/ 97 w 134"/>
                  <a:gd name="T41" fmla="*/ 158 h 164"/>
                  <a:gd name="T42" fmla="*/ 104 w 134"/>
                  <a:gd name="T43" fmla="*/ 153 h 164"/>
                  <a:gd name="T44" fmla="*/ 111 w 134"/>
                  <a:gd name="T45" fmla="*/ 154 h 164"/>
                  <a:gd name="T46" fmla="*/ 103 w 134"/>
                  <a:gd name="T47" fmla="*/ 141 h 164"/>
                  <a:gd name="T48" fmla="*/ 89 w 134"/>
                  <a:gd name="T49" fmla="*/ 128 h 164"/>
                  <a:gd name="T50" fmla="*/ 97 w 134"/>
                  <a:gd name="T51" fmla="*/ 122 h 164"/>
                  <a:gd name="T52" fmla="*/ 100 w 134"/>
                  <a:gd name="T53" fmla="*/ 106 h 164"/>
                  <a:gd name="T54" fmla="*/ 106 w 134"/>
                  <a:gd name="T55" fmla="*/ 95 h 164"/>
                  <a:gd name="T56" fmla="*/ 115 w 134"/>
                  <a:gd name="T57" fmla="*/ 85 h 164"/>
                  <a:gd name="T58" fmla="*/ 118 w 134"/>
                  <a:gd name="T59" fmla="*/ 64 h 164"/>
                  <a:gd name="T60" fmla="*/ 126 w 134"/>
                  <a:gd name="T61" fmla="*/ 52 h 164"/>
                  <a:gd name="T62" fmla="*/ 129 w 134"/>
                  <a:gd name="T63" fmla="*/ 40 h 164"/>
                  <a:gd name="T64" fmla="*/ 122 w 134"/>
                  <a:gd name="T65" fmla="*/ 14 h 164"/>
                  <a:gd name="T66" fmla="*/ 110 w 134"/>
                  <a:gd name="T67" fmla="*/ 0 h 164"/>
                  <a:gd name="T68" fmla="*/ 106 w 134"/>
                  <a:gd name="T69" fmla="*/ 3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4" h="164">
                    <a:moveTo>
                      <a:pt x="106" y="3"/>
                    </a:moveTo>
                    <a:cubicBezTo>
                      <a:pt x="104" y="3"/>
                      <a:pt x="104" y="9"/>
                      <a:pt x="101" y="9"/>
                    </a:cubicBezTo>
                    <a:cubicBezTo>
                      <a:pt x="97" y="9"/>
                      <a:pt x="98" y="12"/>
                      <a:pt x="96" y="12"/>
                    </a:cubicBezTo>
                    <a:cubicBezTo>
                      <a:pt x="94" y="12"/>
                      <a:pt x="92" y="10"/>
                      <a:pt x="92" y="10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10"/>
                      <a:pt x="79" y="8"/>
                      <a:pt x="77" y="9"/>
                    </a:cubicBezTo>
                    <a:cubicBezTo>
                      <a:pt x="76" y="10"/>
                      <a:pt x="75" y="11"/>
                      <a:pt x="7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20"/>
                      <a:pt x="25" y="27"/>
                      <a:pt x="25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8" y="54"/>
                      <a:pt x="19" y="62"/>
                      <a:pt x="17" y="62"/>
                    </a:cubicBezTo>
                    <a:cubicBezTo>
                      <a:pt x="16" y="63"/>
                      <a:pt x="10" y="64"/>
                      <a:pt x="10" y="67"/>
                    </a:cubicBezTo>
                    <a:cubicBezTo>
                      <a:pt x="10" y="69"/>
                      <a:pt x="10" y="71"/>
                      <a:pt x="7" y="72"/>
                    </a:cubicBezTo>
                    <a:cubicBezTo>
                      <a:pt x="5" y="72"/>
                      <a:pt x="7" y="78"/>
                      <a:pt x="4" y="78"/>
                    </a:cubicBezTo>
                    <a:cubicBezTo>
                      <a:pt x="0" y="78"/>
                      <a:pt x="5" y="82"/>
                      <a:pt x="3" y="84"/>
                    </a:cubicBezTo>
                    <a:cubicBezTo>
                      <a:pt x="1" y="85"/>
                      <a:pt x="2" y="88"/>
                      <a:pt x="4" y="88"/>
                    </a:cubicBezTo>
                    <a:cubicBezTo>
                      <a:pt x="7" y="88"/>
                      <a:pt x="6" y="91"/>
                      <a:pt x="6" y="94"/>
                    </a:cubicBezTo>
                    <a:cubicBezTo>
                      <a:pt x="6" y="97"/>
                      <a:pt x="10" y="99"/>
                      <a:pt x="10" y="99"/>
                    </a:cubicBezTo>
                    <a:cubicBezTo>
                      <a:pt x="9" y="102"/>
                      <a:pt x="9" y="102"/>
                      <a:pt x="9" y="102"/>
                    </a:cubicBezTo>
                    <a:cubicBezTo>
                      <a:pt x="9" y="102"/>
                      <a:pt x="14" y="109"/>
                      <a:pt x="15" y="110"/>
                    </a:cubicBezTo>
                    <a:cubicBezTo>
                      <a:pt x="15" y="112"/>
                      <a:pt x="18" y="116"/>
                      <a:pt x="15" y="117"/>
                    </a:cubicBezTo>
                    <a:cubicBezTo>
                      <a:pt x="12" y="119"/>
                      <a:pt x="14" y="120"/>
                      <a:pt x="14" y="120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9" y="123"/>
                      <a:pt x="19" y="123"/>
                      <a:pt x="19" y="123"/>
                    </a:cubicBezTo>
                    <a:cubicBezTo>
                      <a:pt x="19" y="123"/>
                      <a:pt x="22" y="123"/>
                      <a:pt x="25" y="126"/>
                    </a:cubicBezTo>
                    <a:cubicBezTo>
                      <a:pt x="27" y="129"/>
                      <a:pt x="28" y="130"/>
                      <a:pt x="28" y="131"/>
                    </a:cubicBezTo>
                    <a:cubicBezTo>
                      <a:pt x="28" y="133"/>
                      <a:pt x="30" y="133"/>
                      <a:pt x="33" y="136"/>
                    </a:cubicBezTo>
                    <a:cubicBezTo>
                      <a:pt x="36" y="138"/>
                      <a:pt x="36" y="140"/>
                      <a:pt x="36" y="141"/>
                    </a:cubicBezTo>
                    <a:cubicBezTo>
                      <a:pt x="36" y="143"/>
                      <a:pt x="42" y="145"/>
                      <a:pt x="42" y="145"/>
                    </a:cubicBezTo>
                    <a:cubicBezTo>
                      <a:pt x="44" y="150"/>
                      <a:pt x="44" y="150"/>
                      <a:pt x="44" y="150"/>
                    </a:cubicBezTo>
                    <a:cubicBezTo>
                      <a:pt x="45" y="150"/>
                      <a:pt x="45" y="151"/>
                      <a:pt x="46" y="152"/>
                    </a:cubicBezTo>
                    <a:cubicBezTo>
                      <a:pt x="47" y="154"/>
                      <a:pt x="49" y="156"/>
                      <a:pt x="49" y="156"/>
                    </a:cubicBezTo>
                    <a:cubicBezTo>
                      <a:pt x="49" y="156"/>
                      <a:pt x="52" y="158"/>
                      <a:pt x="54" y="156"/>
                    </a:cubicBezTo>
                    <a:cubicBezTo>
                      <a:pt x="56" y="154"/>
                      <a:pt x="59" y="156"/>
                      <a:pt x="59" y="156"/>
                    </a:cubicBezTo>
                    <a:cubicBezTo>
                      <a:pt x="59" y="156"/>
                      <a:pt x="61" y="154"/>
                      <a:pt x="63" y="155"/>
                    </a:cubicBezTo>
                    <a:cubicBezTo>
                      <a:pt x="64" y="156"/>
                      <a:pt x="68" y="160"/>
                      <a:pt x="72" y="163"/>
                    </a:cubicBezTo>
                    <a:cubicBezTo>
                      <a:pt x="73" y="163"/>
                      <a:pt x="76" y="161"/>
                      <a:pt x="78" y="161"/>
                    </a:cubicBezTo>
                    <a:cubicBezTo>
                      <a:pt x="80" y="161"/>
                      <a:pt x="82" y="164"/>
                      <a:pt x="83" y="163"/>
                    </a:cubicBezTo>
                    <a:cubicBezTo>
                      <a:pt x="84" y="162"/>
                      <a:pt x="87" y="160"/>
                      <a:pt x="89" y="161"/>
                    </a:cubicBezTo>
                    <a:cubicBezTo>
                      <a:pt x="90" y="162"/>
                      <a:pt x="94" y="162"/>
                      <a:pt x="94" y="161"/>
                    </a:cubicBezTo>
                    <a:cubicBezTo>
                      <a:pt x="94" y="160"/>
                      <a:pt x="95" y="159"/>
                      <a:pt x="97" y="158"/>
                    </a:cubicBezTo>
                    <a:cubicBezTo>
                      <a:pt x="97" y="158"/>
                      <a:pt x="97" y="157"/>
                      <a:pt x="98" y="157"/>
                    </a:cubicBezTo>
                    <a:cubicBezTo>
                      <a:pt x="98" y="155"/>
                      <a:pt x="102" y="153"/>
                      <a:pt x="104" y="153"/>
                    </a:cubicBezTo>
                    <a:cubicBezTo>
                      <a:pt x="106" y="152"/>
                      <a:pt x="108" y="152"/>
                      <a:pt x="109" y="153"/>
                    </a:cubicBezTo>
                    <a:cubicBezTo>
                      <a:pt x="109" y="154"/>
                      <a:pt x="110" y="154"/>
                      <a:pt x="111" y="154"/>
                    </a:cubicBezTo>
                    <a:cubicBezTo>
                      <a:pt x="111" y="150"/>
                      <a:pt x="112" y="147"/>
                      <a:pt x="111" y="147"/>
                    </a:cubicBezTo>
                    <a:cubicBezTo>
                      <a:pt x="109" y="147"/>
                      <a:pt x="105" y="145"/>
                      <a:pt x="103" y="141"/>
                    </a:cubicBezTo>
                    <a:cubicBezTo>
                      <a:pt x="102" y="137"/>
                      <a:pt x="97" y="135"/>
                      <a:pt x="96" y="132"/>
                    </a:cubicBezTo>
                    <a:cubicBezTo>
                      <a:pt x="95" y="130"/>
                      <a:pt x="90" y="130"/>
                      <a:pt x="89" y="128"/>
                    </a:cubicBezTo>
                    <a:cubicBezTo>
                      <a:pt x="88" y="126"/>
                      <a:pt x="91" y="126"/>
                      <a:pt x="91" y="124"/>
                    </a:cubicBezTo>
                    <a:cubicBezTo>
                      <a:pt x="91" y="121"/>
                      <a:pt x="96" y="123"/>
                      <a:pt x="97" y="122"/>
                    </a:cubicBezTo>
                    <a:cubicBezTo>
                      <a:pt x="97" y="122"/>
                      <a:pt x="98" y="116"/>
                      <a:pt x="98" y="113"/>
                    </a:cubicBezTo>
                    <a:cubicBezTo>
                      <a:pt x="98" y="110"/>
                      <a:pt x="102" y="108"/>
                      <a:pt x="100" y="106"/>
                    </a:cubicBezTo>
                    <a:cubicBezTo>
                      <a:pt x="99" y="105"/>
                      <a:pt x="102" y="104"/>
                      <a:pt x="104" y="103"/>
                    </a:cubicBezTo>
                    <a:cubicBezTo>
                      <a:pt x="106" y="101"/>
                      <a:pt x="104" y="97"/>
                      <a:pt x="106" y="95"/>
                    </a:cubicBezTo>
                    <a:cubicBezTo>
                      <a:pt x="108" y="93"/>
                      <a:pt x="110" y="89"/>
                      <a:pt x="111" y="89"/>
                    </a:cubicBezTo>
                    <a:cubicBezTo>
                      <a:pt x="113" y="89"/>
                      <a:pt x="115" y="87"/>
                      <a:pt x="115" y="85"/>
                    </a:cubicBezTo>
                    <a:cubicBezTo>
                      <a:pt x="115" y="83"/>
                      <a:pt x="118" y="79"/>
                      <a:pt x="118" y="75"/>
                    </a:cubicBezTo>
                    <a:cubicBezTo>
                      <a:pt x="117" y="72"/>
                      <a:pt x="116" y="67"/>
                      <a:pt x="118" y="64"/>
                    </a:cubicBezTo>
                    <a:cubicBezTo>
                      <a:pt x="121" y="61"/>
                      <a:pt x="122" y="59"/>
                      <a:pt x="121" y="56"/>
                    </a:cubicBezTo>
                    <a:cubicBezTo>
                      <a:pt x="121" y="54"/>
                      <a:pt x="124" y="53"/>
                      <a:pt x="126" y="52"/>
                    </a:cubicBezTo>
                    <a:cubicBezTo>
                      <a:pt x="127" y="51"/>
                      <a:pt x="131" y="49"/>
                      <a:pt x="134" y="45"/>
                    </a:cubicBezTo>
                    <a:cubicBezTo>
                      <a:pt x="132" y="42"/>
                      <a:pt x="130" y="41"/>
                      <a:pt x="129" y="40"/>
                    </a:cubicBezTo>
                    <a:cubicBezTo>
                      <a:pt x="126" y="39"/>
                      <a:pt x="124" y="34"/>
                      <a:pt x="124" y="27"/>
                    </a:cubicBezTo>
                    <a:cubicBezTo>
                      <a:pt x="124" y="21"/>
                      <a:pt x="122" y="16"/>
                      <a:pt x="122" y="14"/>
                    </a:cubicBezTo>
                    <a:cubicBezTo>
                      <a:pt x="122" y="12"/>
                      <a:pt x="119" y="8"/>
                      <a:pt x="115" y="6"/>
                    </a:cubicBezTo>
                    <a:cubicBezTo>
                      <a:pt x="112" y="4"/>
                      <a:pt x="111" y="2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8" y="3"/>
                      <a:pt x="108" y="3"/>
                      <a:pt x="106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43">
                <a:extLst>
                  <a:ext uri="{FF2B5EF4-FFF2-40B4-BE49-F238E27FC236}">
                    <a16:creationId xmlns:a16="http://schemas.microsoft.com/office/drawing/2014/main" id="{808D8C37-B876-4375-BD70-8E9EF34D2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3843" y="3848891"/>
                <a:ext cx="33878" cy="35132"/>
              </a:xfrm>
              <a:custGeom>
                <a:avLst/>
                <a:gdLst>
                  <a:gd name="T0" fmla="*/ 5 w 15"/>
                  <a:gd name="T1" fmla="*/ 2 h 15"/>
                  <a:gd name="T2" fmla="*/ 1 w 15"/>
                  <a:gd name="T3" fmla="*/ 7 h 15"/>
                  <a:gd name="T4" fmla="*/ 1 w 15"/>
                  <a:gd name="T5" fmla="*/ 14 h 15"/>
                  <a:gd name="T6" fmla="*/ 6 w 15"/>
                  <a:gd name="T7" fmla="*/ 14 h 15"/>
                  <a:gd name="T8" fmla="*/ 9 w 15"/>
                  <a:gd name="T9" fmla="*/ 15 h 15"/>
                  <a:gd name="T10" fmla="*/ 13 w 15"/>
                  <a:gd name="T11" fmla="*/ 11 h 15"/>
                  <a:gd name="T12" fmla="*/ 9 w 15"/>
                  <a:gd name="T13" fmla="*/ 9 h 15"/>
                  <a:gd name="T14" fmla="*/ 13 w 15"/>
                  <a:gd name="T15" fmla="*/ 6 h 15"/>
                  <a:gd name="T16" fmla="*/ 12 w 15"/>
                  <a:gd name="T17" fmla="*/ 1 h 15"/>
                  <a:gd name="T18" fmla="*/ 11 w 15"/>
                  <a:gd name="T19" fmla="*/ 0 h 15"/>
                  <a:gd name="T20" fmla="*/ 9 w 15"/>
                  <a:gd name="T21" fmla="*/ 1 h 15"/>
                  <a:gd name="T22" fmla="*/ 5 w 15"/>
                  <a:gd name="T23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5" y="2"/>
                    </a:moveTo>
                    <a:cubicBezTo>
                      <a:pt x="5" y="2"/>
                      <a:pt x="3" y="6"/>
                      <a:pt x="1" y="7"/>
                    </a:cubicBezTo>
                    <a:cubicBezTo>
                      <a:pt x="0" y="9"/>
                      <a:pt x="1" y="13"/>
                      <a:pt x="1" y="14"/>
                    </a:cubicBezTo>
                    <a:cubicBezTo>
                      <a:pt x="2" y="15"/>
                      <a:pt x="4" y="15"/>
                      <a:pt x="6" y="14"/>
                    </a:cubicBezTo>
                    <a:cubicBezTo>
                      <a:pt x="7" y="13"/>
                      <a:pt x="8" y="13"/>
                      <a:pt x="9" y="15"/>
                    </a:cubicBezTo>
                    <a:cubicBezTo>
                      <a:pt x="10" y="14"/>
                      <a:pt x="12" y="12"/>
                      <a:pt x="13" y="11"/>
                    </a:cubicBezTo>
                    <a:cubicBezTo>
                      <a:pt x="11" y="10"/>
                      <a:pt x="9" y="10"/>
                      <a:pt x="9" y="9"/>
                    </a:cubicBezTo>
                    <a:cubicBezTo>
                      <a:pt x="8" y="8"/>
                      <a:pt x="11" y="6"/>
                      <a:pt x="13" y="6"/>
                    </a:cubicBezTo>
                    <a:cubicBezTo>
                      <a:pt x="15" y="5"/>
                      <a:pt x="14" y="3"/>
                      <a:pt x="12" y="1"/>
                    </a:cubicBezTo>
                    <a:cubicBezTo>
                      <a:pt x="12" y="1"/>
                      <a:pt x="12" y="0"/>
                      <a:pt x="11" y="0"/>
                    </a:cubicBezTo>
                    <a:cubicBezTo>
                      <a:pt x="10" y="1"/>
                      <a:pt x="9" y="1"/>
                      <a:pt x="9" y="1"/>
                    </a:cubicBezTo>
                    <a:cubicBezTo>
                      <a:pt x="9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44">
                <a:extLst>
                  <a:ext uri="{FF2B5EF4-FFF2-40B4-BE49-F238E27FC236}">
                    <a16:creationId xmlns:a16="http://schemas.microsoft.com/office/drawing/2014/main" id="{DA4B656B-1A4B-4E74-83C6-AE84D470D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4719" y="3747258"/>
                <a:ext cx="124218" cy="106652"/>
              </a:xfrm>
              <a:custGeom>
                <a:avLst/>
                <a:gdLst>
                  <a:gd name="T0" fmla="*/ 10 w 54"/>
                  <a:gd name="T1" fmla="*/ 7 h 46"/>
                  <a:gd name="T2" fmla="*/ 5 w 54"/>
                  <a:gd name="T3" fmla="*/ 11 h 46"/>
                  <a:gd name="T4" fmla="*/ 2 w 54"/>
                  <a:gd name="T5" fmla="*/ 19 h 46"/>
                  <a:gd name="T6" fmla="*/ 2 w 54"/>
                  <a:gd name="T7" fmla="*/ 30 h 46"/>
                  <a:gd name="T8" fmla="*/ 9 w 54"/>
                  <a:gd name="T9" fmla="*/ 30 h 46"/>
                  <a:gd name="T10" fmla="*/ 11 w 54"/>
                  <a:gd name="T11" fmla="*/ 28 h 46"/>
                  <a:gd name="T12" fmla="*/ 15 w 54"/>
                  <a:gd name="T13" fmla="*/ 27 h 46"/>
                  <a:gd name="T14" fmla="*/ 20 w 54"/>
                  <a:gd name="T15" fmla="*/ 29 h 46"/>
                  <a:gd name="T16" fmla="*/ 23 w 54"/>
                  <a:gd name="T17" fmla="*/ 29 h 46"/>
                  <a:gd name="T18" fmla="*/ 31 w 54"/>
                  <a:gd name="T19" fmla="*/ 29 h 46"/>
                  <a:gd name="T20" fmla="*/ 48 w 54"/>
                  <a:gd name="T21" fmla="*/ 46 h 46"/>
                  <a:gd name="T22" fmla="*/ 48 w 54"/>
                  <a:gd name="T23" fmla="*/ 46 h 46"/>
                  <a:gd name="T24" fmla="*/ 52 w 54"/>
                  <a:gd name="T25" fmla="*/ 45 h 46"/>
                  <a:gd name="T26" fmla="*/ 54 w 54"/>
                  <a:gd name="T27" fmla="*/ 44 h 46"/>
                  <a:gd name="T28" fmla="*/ 46 w 54"/>
                  <a:gd name="T29" fmla="*/ 34 h 46"/>
                  <a:gd name="T30" fmla="*/ 33 w 54"/>
                  <a:gd name="T31" fmla="*/ 25 h 46"/>
                  <a:gd name="T32" fmla="*/ 28 w 54"/>
                  <a:gd name="T33" fmla="*/ 20 h 46"/>
                  <a:gd name="T34" fmla="*/ 22 w 54"/>
                  <a:gd name="T35" fmla="*/ 9 h 46"/>
                  <a:gd name="T36" fmla="*/ 18 w 54"/>
                  <a:gd name="T37" fmla="*/ 0 h 46"/>
                  <a:gd name="T38" fmla="*/ 10 w 54"/>
                  <a:gd name="T39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46">
                    <a:moveTo>
                      <a:pt x="10" y="7"/>
                    </a:moveTo>
                    <a:cubicBezTo>
                      <a:pt x="8" y="8"/>
                      <a:pt x="5" y="9"/>
                      <a:pt x="5" y="11"/>
                    </a:cubicBezTo>
                    <a:cubicBezTo>
                      <a:pt x="6" y="14"/>
                      <a:pt x="5" y="16"/>
                      <a:pt x="2" y="19"/>
                    </a:cubicBezTo>
                    <a:cubicBezTo>
                      <a:pt x="0" y="22"/>
                      <a:pt x="1" y="27"/>
                      <a:pt x="2" y="30"/>
                    </a:cubicBezTo>
                    <a:cubicBezTo>
                      <a:pt x="5" y="30"/>
                      <a:pt x="8" y="30"/>
                      <a:pt x="9" y="30"/>
                    </a:cubicBezTo>
                    <a:cubicBezTo>
                      <a:pt x="10" y="32"/>
                      <a:pt x="10" y="30"/>
                      <a:pt x="11" y="28"/>
                    </a:cubicBezTo>
                    <a:cubicBezTo>
                      <a:pt x="12" y="25"/>
                      <a:pt x="13" y="26"/>
                      <a:pt x="15" y="27"/>
                    </a:cubicBezTo>
                    <a:cubicBezTo>
                      <a:pt x="16" y="28"/>
                      <a:pt x="17" y="30"/>
                      <a:pt x="20" y="29"/>
                    </a:cubicBezTo>
                    <a:cubicBezTo>
                      <a:pt x="22" y="28"/>
                      <a:pt x="22" y="28"/>
                      <a:pt x="23" y="29"/>
                    </a:cubicBezTo>
                    <a:cubicBezTo>
                      <a:pt x="25" y="29"/>
                      <a:pt x="30" y="29"/>
                      <a:pt x="31" y="29"/>
                    </a:cubicBezTo>
                    <a:cubicBezTo>
                      <a:pt x="33" y="29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50" y="46"/>
                      <a:pt x="52" y="46"/>
                      <a:pt x="52" y="45"/>
                    </a:cubicBezTo>
                    <a:cubicBezTo>
                      <a:pt x="52" y="45"/>
                      <a:pt x="53" y="45"/>
                      <a:pt x="54" y="44"/>
                    </a:cubicBezTo>
                    <a:cubicBezTo>
                      <a:pt x="52" y="42"/>
                      <a:pt x="50" y="39"/>
                      <a:pt x="46" y="34"/>
                    </a:cubicBezTo>
                    <a:cubicBezTo>
                      <a:pt x="41" y="29"/>
                      <a:pt x="36" y="25"/>
                      <a:pt x="33" y="25"/>
                    </a:cubicBezTo>
                    <a:cubicBezTo>
                      <a:pt x="30" y="25"/>
                      <a:pt x="30" y="21"/>
                      <a:pt x="28" y="20"/>
                    </a:cubicBezTo>
                    <a:cubicBezTo>
                      <a:pt x="26" y="20"/>
                      <a:pt x="22" y="13"/>
                      <a:pt x="22" y="9"/>
                    </a:cubicBezTo>
                    <a:cubicBezTo>
                      <a:pt x="22" y="6"/>
                      <a:pt x="20" y="3"/>
                      <a:pt x="18" y="0"/>
                    </a:cubicBezTo>
                    <a:cubicBezTo>
                      <a:pt x="15" y="4"/>
                      <a:pt x="11" y="6"/>
                      <a:pt x="10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5">
                <a:extLst>
                  <a:ext uri="{FF2B5EF4-FFF2-40B4-BE49-F238E27FC236}">
                    <a16:creationId xmlns:a16="http://schemas.microsoft.com/office/drawing/2014/main" id="{1650AC67-2EDE-43CA-A0E8-FF70CA8D2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473" y="3804975"/>
                <a:ext cx="279804" cy="219577"/>
              </a:xfrm>
              <a:custGeom>
                <a:avLst/>
                <a:gdLst>
                  <a:gd name="T0" fmla="*/ 8 w 121"/>
                  <a:gd name="T1" fmla="*/ 62 h 95"/>
                  <a:gd name="T2" fmla="*/ 15 w 121"/>
                  <a:gd name="T3" fmla="*/ 71 h 95"/>
                  <a:gd name="T4" fmla="*/ 23 w 121"/>
                  <a:gd name="T5" fmla="*/ 77 h 95"/>
                  <a:gd name="T6" fmla="*/ 23 w 121"/>
                  <a:gd name="T7" fmla="*/ 84 h 95"/>
                  <a:gd name="T8" fmla="*/ 25 w 121"/>
                  <a:gd name="T9" fmla="*/ 85 h 95"/>
                  <a:gd name="T10" fmla="*/ 34 w 121"/>
                  <a:gd name="T11" fmla="*/ 87 h 95"/>
                  <a:gd name="T12" fmla="*/ 43 w 121"/>
                  <a:gd name="T13" fmla="*/ 92 h 95"/>
                  <a:gd name="T14" fmla="*/ 52 w 121"/>
                  <a:gd name="T15" fmla="*/ 94 h 95"/>
                  <a:gd name="T16" fmla="*/ 58 w 121"/>
                  <a:gd name="T17" fmla="*/ 90 h 95"/>
                  <a:gd name="T18" fmla="*/ 64 w 121"/>
                  <a:gd name="T19" fmla="*/ 88 h 95"/>
                  <a:gd name="T20" fmla="*/ 68 w 121"/>
                  <a:gd name="T21" fmla="*/ 90 h 95"/>
                  <a:gd name="T22" fmla="*/ 72 w 121"/>
                  <a:gd name="T23" fmla="*/ 89 h 95"/>
                  <a:gd name="T24" fmla="*/ 79 w 121"/>
                  <a:gd name="T25" fmla="*/ 88 h 95"/>
                  <a:gd name="T26" fmla="*/ 89 w 121"/>
                  <a:gd name="T27" fmla="*/ 82 h 95"/>
                  <a:gd name="T28" fmla="*/ 98 w 121"/>
                  <a:gd name="T29" fmla="*/ 81 h 95"/>
                  <a:gd name="T30" fmla="*/ 120 w 121"/>
                  <a:gd name="T31" fmla="*/ 59 h 95"/>
                  <a:gd name="T32" fmla="*/ 117 w 121"/>
                  <a:gd name="T33" fmla="*/ 57 h 95"/>
                  <a:gd name="T34" fmla="*/ 106 w 121"/>
                  <a:gd name="T35" fmla="*/ 55 h 95"/>
                  <a:gd name="T36" fmla="*/ 90 w 121"/>
                  <a:gd name="T37" fmla="*/ 49 h 95"/>
                  <a:gd name="T38" fmla="*/ 84 w 121"/>
                  <a:gd name="T39" fmla="*/ 44 h 95"/>
                  <a:gd name="T40" fmla="*/ 79 w 121"/>
                  <a:gd name="T41" fmla="*/ 37 h 95"/>
                  <a:gd name="T42" fmla="*/ 80 w 121"/>
                  <a:gd name="T43" fmla="*/ 34 h 95"/>
                  <a:gd name="T44" fmla="*/ 77 w 121"/>
                  <a:gd name="T45" fmla="*/ 33 h 95"/>
                  <a:gd name="T46" fmla="*/ 72 w 121"/>
                  <a:gd name="T47" fmla="*/ 33 h 95"/>
                  <a:gd name="T48" fmla="*/ 72 w 121"/>
                  <a:gd name="T49" fmla="*/ 26 h 95"/>
                  <a:gd name="T50" fmla="*/ 76 w 121"/>
                  <a:gd name="T51" fmla="*/ 21 h 95"/>
                  <a:gd name="T52" fmla="*/ 59 w 121"/>
                  <a:gd name="T53" fmla="*/ 4 h 95"/>
                  <a:gd name="T54" fmla="*/ 51 w 121"/>
                  <a:gd name="T55" fmla="*/ 4 h 95"/>
                  <a:gd name="T56" fmla="*/ 48 w 121"/>
                  <a:gd name="T57" fmla="*/ 4 h 95"/>
                  <a:gd name="T58" fmla="*/ 43 w 121"/>
                  <a:gd name="T59" fmla="*/ 2 h 95"/>
                  <a:gd name="T60" fmla="*/ 39 w 121"/>
                  <a:gd name="T61" fmla="*/ 3 h 95"/>
                  <a:gd name="T62" fmla="*/ 37 w 121"/>
                  <a:gd name="T63" fmla="*/ 5 h 95"/>
                  <a:gd name="T64" fmla="*/ 30 w 121"/>
                  <a:gd name="T65" fmla="*/ 5 h 95"/>
                  <a:gd name="T66" fmla="*/ 30 w 121"/>
                  <a:gd name="T67" fmla="*/ 5 h 95"/>
                  <a:gd name="T68" fmla="*/ 27 w 121"/>
                  <a:gd name="T69" fmla="*/ 15 h 95"/>
                  <a:gd name="T70" fmla="*/ 23 w 121"/>
                  <a:gd name="T71" fmla="*/ 19 h 95"/>
                  <a:gd name="T72" fmla="*/ 18 w 121"/>
                  <a:gd name="T73" fmla="*/ 25 h 95"/>
                  <a:gd name="T74" fmla="*/ 16 w 121"/>
                  <a:gd name="T75" fmla="*/ 33 h 95"/>
                  <a:gd name="T76" fmla="*/ 12 w 121"/>
                  <a:gd name="T77" fmla="*/ 36 h 95"/>
                  <a:gd name="T78" fmla="*/ 10 w 121"/>
                  <a:gd name="T79" fmla="*/ 43 h 95"/>
                  <a:gd name="T80" fmla="*/ 9 w 121"/>
                  <a:gd name="T81" fmla="*/ 52 h 95"/>
                  <a:gd name="T82" fmla="*/ 3 w 121"/>
                  <a:gd name="T83" fmla="*/ 54 h 95"/>
                  <a:gd name="T84" fmla="*/ 1 w 121"/>
                  <a:gd name="T85" fmla="*/ 58 h 95"/>
                  <a:gd name="T86" fmla="*/ 8 w 121"/>
                  <a:gd name="T87" fmla="*/ 6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1" h="95">
                    <a:moveTo>
                      <a:pt x="8" y="62"/>
                    </a:moveTo>
                    <a:cubicBezTo>
                      <a:pt x="9" y="65"/>
                      <a:pt x="14" y="67"/>
                      <a:pt x="15" y="71"/>
                    </a:cubicBezTo>
                    <a:cubicBezTo>
                      <a:pt x="17" y="75"/>
                      <a:pt x="21" y="77"/>
                      <a:pt x="23" y="77"/>
                    </a:cubicBezTo>
                    <a:cubicBezTo>
                      <a:pt x="24" y="77"/>
                      <a:pt x="23" y="80"/>
                      <a:pt x="23" y="84"/>
                    </a:cubicBezTo>
                    <a:cubicBezTo>
                      <a:pt x="24" y="85"/>
                      <a:pt x="25" y="85"/>
                      <a:pt x="25" y="85"/>
                    </a:cubicBezTo>
                    <a:cubicBezTo>
                      <a:pt x="27" y="86"/>
                      <a:pt x="32" y="85"/>
                      <a:pt x="34" y="87"/>
                    </a:cubicBezTo>
                    <a:cubicBezTo>
                      <a:pt x="35" y="89"/>
                      <a:pt x="41" y="92"/>
                      <a:pt x="43" y="92"/>
                    </a:cubicBezTo>
                    <a:cubicBezTo>
                      <a:pt x="45" y="92"/>
                      <a:pt x="51" y="93"/>
                      <a:pt x="52" y="94"/>
                    </a:cubicBezTo>
                    <a:cubicBezTo>
                      <a:pt x="53" y="95"/>
                      <a:pt x="55" y="91"/>
                      <a:pt x="58" y="90"/>
                    </a:cubicBezTo>
                    <a:cubicBezTo>
                      <a:pt x="60" y="88"/>
                      <a:pt x="64" y="87"/>
                      <a:pt x="64" y="88"/>
                    </a:cubicBezTo>
                    <a:cubicBezTo>
                      <a:pt x="65" y="90"/>
                      <a:pt x="67" y="91"/>
                      <a:pt x="68" y="90"/>
                    </a:cubicBezTo>
                    <a:cubicBezTo>
                      <a:pt x="69" y="90"/>
                      <a:pt x="71" y="89"/>
                      <a:pt x="72" y="89"/>
                    </a:cubicBezTo>
                    <a:cubicBezTo>
                      <a:pt x="75" y="88"/>
                      <a:pt x="78" y="88"/>
                      <a:pt x="79" y="88"/>
                    </a:cubicBezTo>
                    <a:cubicBezTo>
                      <a:pt x="80" y="88"/>
                      <a:pt x="84" y="82"/>
                      <a:pt x="89" y="82"/>
                    </a:cubicBezTo>
                    <a:cubicBezTo>
                      <a:pt x="95" y="82"/>
                      <a:pt x="96" y="83"/>
                      <a:pt x="98" y="81"/>
                    </a:cubicBezTo>
                    <a:cubicBezTo>
                      <a:pt x="101" y="78"/>
                      <a:pt x="118" y="60"/>
                      <a:pt x="120" y="59"/>
                    </a:cubicBezTo>
                    <a:cubicBezTo>
                      <a:pt x="121" y="58"/>
                      <a:pt x="119" y="57"/>
                      <a:pt x="117" y="57"/>
                    </a:cubicBezTo>
                    <a:cubicBezTo>
                      <a:pt x="115" y="57"/>
                      <a:pt x="112" y="57"/>
                      <a:pt x="106" y="55"/>
                    </a:cubicBezTo>
                    <a:cubicBezTo>
                      <a:pt x="100" y="53"/>
                      <a:pt x="91" y="50"/>
                      <a:pt x="90" y="49"/>
                    </a:cubicBezTo>
                    <a:cubicBezTo>
                      <a:pt x="88" y="49"/>
                      <a:pt x="86" y="45"/>
                      <a:pt x="84" y="44"/>
                    </a:cubicBezTo>
                    <a:cubicBezTo>
                      <a:pt x="83" y="44"/>
                      <a:pt x="80" y="39"/>
                      <a:pt x="79" y="37"/>
                    </a:cubicBezTo>
                    <a:cubicBezTo>
                      <a:pt x="79" y="37"/>
                      <a:pt x="80" y="35"/>
                      <a:pt x="80" y="34"/>
                    </a:cubicBezTo>
                    <a:cubicBezTo>
                      <a:pt x="79" y="32"/>
                      <a:pt x="78" y="32"/>
                      <a:pt x="77" y="33"/>
                    </a:cubicBezTo>
                    <a:cubicBezTo>
                      <a:pt x="75" y="34"/>
                      <a:pt x="73" y="34"/>
                      <a:pt x="72" y="33"/>
                    </a:cubicBezTo>
                    <a:cubicBezTo>
                      <a:pt x="72" y="32"/>
                      <a:pt x="71" y="28"/>
                      <a:pt x="72" y="26"/>
                    </a:cubicBezTo>
                    <a:cubicBezTo>
                      <a:pt x="74" y="24"/>
                      <a:pt x="76" y="21"/>
                      <a:pt x="76" y="21"/>
                    </a:cubicBezTo>
                    <a:cubicBezTo>
                      <a:pt x="76" y="21"/>
                      <a:pt x="61" y="4"/>
                      <a:pt x="59" y="4"/>
                    </a:cubicBezTo>
                    <a:cubicBezTo>
                      <a:pt x="58" y="4"/>
                      <a:pt x="53" y="4"/>
                      <a:pt x="51" y="4"/>
                    </a:cubicBezTo>
                    <a:cubicBezTo>
                      <a:pt x="50" y="3"/>
                      <a:pt x="50" y="3"/>
                      <a:pt x="48" y="4"/>
                    </a:cubicBezTo>
                    <a:cubicBezTo>
                      <a:pt x="45" y="5"/>
                      <a:pt x="44" y="3"/>
                      <a:pt x="43" y="2"/>
                    </a:cubicBezTo>
                    <a:cubicBezTo>
                      <a:pt x="41" y="1"/>
                      <a:pt x="40" y="0"/>
                      <a:pt x="39" y="3"/>
                    </a:cubicBezTo>
                    <a:cubicBezTo>
                      <a:pt x="38" y="5"/>
                      <a:pt x="38" y="7"/>
                      <a:pt x="37" y="5"/>
                    </a:cubicBezTo>
                    <a:cubicBezTo>
                      <a:pt x="36" y="5"/>
                      <a:pt x="33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9"/>
                      <a:pt x="27" y="13"/>
                      <a:pt x="27" y="15"/>
                    </a:cubicBezTo>
                    <a:cubicBezTo>
                      <a:pt x="27" y="17"/>
                      <a:pt x="25" y="19"/>
                      <a:pt x="23" y="19"/>
                    </a:cubicBezTo>
                    <a:cubicBezTo>
                      <a:pt x="22" y="19"/>
                      <a:pt x="20" y="23"/>
                      <a:pt x="18" y="25"/>
                    </a:cubicBezTo>
                    <a:cubicBezTo>
                      <a:pt x="16" y="27"/>
                      <a:pt x="18" y="31"/>
                      <a:pt x="16" y="33"/>
                    </a:cubicBezTo>
                    <a:cubicBezTo>
                      <a:pt x="14" y="34"/>
                      <a:pt x="11" y="35"/>
                      <a:pt x="12" y="36"/>
                    </a:cubicBezTo>
                    <a:cubicBezTo>
                      <a:pt x="14" y="38"/>
                      <a:pt x="10" y="40"/>
                      <a:pt x="10" y="43"/>
                    </a:cubicBezTo>
                    <a:cubicBezTo>
                      <a:pt x="10" y="46"/>
                      <a:pt x="9" y="52"/>
                      <a:pt x="9" y="52"/>
                    </a:cubicBezTo>
                    <a:cubicBezTo>
                      <a:pt x="8" y="53"/>
                      <a:pt x="3" y="51"/>
                      <a:pt x="3" y="54"/>
                    </a:cubicBezTo>
                    <a:cubicBezTo>
                      <a:pt x="3" y="56"/>
                      <a:pt x="0" y="56"/>
                      <a:pt x="1" y="58"/>
                    </a:cubicBezTo>
                    <a:cubicBezTo>
                      <a:pt x="2" y="60"/>
                      <a:pt x="7" y="60"/>
                      <a:pt x="8" y="6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46">
                <a:extLst>
                  <a:ext uri="{FF2B5EF4-FFF2-40B4-BE49-F238E27FC236}">
                    <a16:creationId xmlns:a16="http://schemas.microsoft.com/office/drawing/2014/main" id="{A0CF96C3-E9EF-4D92-B118-EE90FB2B3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3389" y="3408482"/>
                <a:ext cx="27604" cy="35132"/>
              </a:xfrm>
              <a:custGeom>
                <a:avLst/>
                <a:gdLst>
                  <a:gd name="T0" fmla="*/ 10 w 12"/>
                  <a:gd name="T1" fmla="*/ 7 h 15"/>
                  <a:gd name="T2" fmla="*/ 6 w 12"/>
                  <a:gd name="T3" fmla="*/ 0 h 15"/>
                  <a:gd name="T4" fmla="*/ 6 w 12"/>
                  <a:gd name="T5" fmla="*/ 2 h 15"/>
                  <a:gd name="T6" fmla="*/ 0 w 12"/>
                  <a:gd name="T7" fmla="*/ 14 h 15"/>
                  <a:gd name="T8" fmla="*/ 4 w 12"/>
                  <a:gd name="T9" fmla="*/ 15 h 15"/>
                  <a:gd name="T10" fmla="*/ 10 w 12"/>
                  <a:gd name="T1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10" y="7"/>
                    </a:moveTo>
                    <a:cubicBezTo>
                      <a:pt x="12" y="5"/>
                      <a:pt x="12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6" y="4"/>
                      <a:pt x="2" y="9"/>
                      <a:pt x="0" y="14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2"/>
                      <a:pt x="9" y="8"/>
                      <a:pt x="10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47">
                <a:extLst>
                  <a:ext uri="{FF2B5EF4-FFF2-40B4-BE49-F238E27FC236}">
                    <a16:creationId xmlns:a16="http://schemas.microsoft.com/office/drawing/2014/main" id="{461F8687-EA8B-4389-93CD-6D84D7BAB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3427" y="3358293"/>
                <a:ext cx="126727" cy="101633"/>
              </a:xfrm>
              <a:custGeom>
                <a:avLst/>
                <a:gdLst>
                  <a:gd name="T0" fmla="*/ 6 w 55"/>
                  <a:gd name="T1" fmla="*/ 29 h 44"/>
                  <a:gd name="T2" fmla="*/ 0 w 55"/>
                  <a:gd name="T3" fmla="*/ 37 h 44"/>
                  <a:gd name="T4" fmla="*/ 0 w 55"/>
                  <a:gd name="T5" fmla="*/ 37 h 44"/>
                  <a:gd name="T6" fmla="*/ 1 w 55"/>
                  <a:gd name="T7" fmla="*/ 40 h 44"/>
                  <a:gd name="T8" fmla="*/ 8 w 55"/>
                  <a:gd name="T9" fmla="*/ 44 h 44"/>
                  <a:gd name="T10" fmla="*/ 16 w 55"/>
                  <a:gd name="T11" fmla="*/ 40 h 44"/>
                  <a:gd name="T12" fmla="*/ 43 w 55"/>
                  <a:gd name="T13" fmla="*/ 26 h 44"/>
                  <a:gd name="T14" fmla="*/ 45 w 55"/>
                  <a:gd name="T15" fmla="*/ 21 h 44"/>
                  <a:gd name="T16" fmla="*/ 46 w 55"/>
                  <a:gd name="T17" fmla="*/ 15 h 44"/>
                  <a:gd name="T18" fmla="*/ 45 w 55"/>
                  <a:gd name="T19" fmla="*/ 8 h 44"/>
                  <a:gd name="T20" fmla="*/ 50 w 55"/>
                  <a:gd name="T21" fmla="*/ 4 h 44"/>
                  <a:gd name="T22" fmla="*/ 55 w 55"/>
                  <a:gd name="T23" fmla="*/ 1 h 44"/>
                  <a:gd name="T24" fmla="*/ 52 w 55"/>
                  <a:gd name="T25" fmla="*/ 0 h 44"/>
                  <a:gd name="T26" fmla="*/ 43 w 55"/>
                  <a:gd name="T27" fmla="*/ 1 h 44"/>
                  <a:gd name="T28" fmla="*/ 32 w 55"/>
                  <a:gd name="T29" fmla="*/ 4 h 44"/>
                  <a:gd name="T30" fmla="*/ 23 w 55"/>
                  <a:gd name="T31" fmla="*/ 4 h 44"/>
                  <a:gd name="T32" fmla="*/ 18 w 55"/>
                  <a:gd name="T33" fmla="*/ 5 h 44"/>
                  <a:gd name="T34" fmla="*/ 11 w 55"/>
                  <a:gd name="T35" fmla="*/ 5 h 44"/>
                  <a:gd name="T36" fmla="*/ 8 w 55"/>
                  <a:gd name="T37" fmla="*/ 7 h 44"/>
                  <a:gd name="T38" fmla="*/ 3 w 55"/>
                  <a:gd name="T39" fmla="*/ 12 h 44"/>
                  <a:gd name="T40" fmla="*/ 3 w 55"/>
                  <a:gd name="T41" fmla="*/ 16 h 44"/>
                  <a:gd name="T42" fmla="*/ 2 w 55"/>
                  <a:gd name="T43" fmla="*/ 22 h 44"/>
                  <a:gd name="T44" fmla="*/ 6 w 55"/>
                  <a:gd name="T45" fmla="*/ 2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44">
                    <a:moveTo>
                      <a:pt x="6" y="29"/>
                    </a:moveTo>
                    <a:cubicBezTo>
                      <a:pt x="5" y="30"/>
                      <a:pt x="2" y="34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14" y="40"/>
                      <a:pt x="16" y="40"/>
                    </a:cubicBezTo>
                    <a:cubicBezTo>
                      <a:pt x="18" y="40"/>
                      <a:pt x="43" y="26"/>
                      <a:pt x="43" y="26"/>
                    </a:cubicBezTo>
                    <a:cubicBezTo>
                      <a:pt x="43" y="26"/>
                      <a:pt x="46" y="22"/>
                      <a:pt x="45" y="21"/>
                    </a:cubicBezTo>
                    <a:cubicBezTo>
                      <a:pt x="45" y="20"/>
                      <a:pt x="45" y="16"/>
                      <a:pt x="46" y="15"/>
                    </a:cubicBezTo>
                    <a:cubicBezTo>
                      <a:pt x="47" y="13"/>
                      <a:pt x="44" y="11"/>
                      <a:pt x="45" y="8"/>
                    </a:cubicBezTo>
                    <a:cubicBezTo>
                      <a:pt x="46" y="6"/>
                      <a:pt x="50" y="4"/>
                      <a:pt x="50" y="4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48" y="1"/>
                      <a:pt x="43" y="1"/>
                    </a:cubicBezTo>
                    <a:cubicBezTo>
                      <a:pt x="38" y="1"/>
                      <a:pt x="37" y="4"/>
                      <a:pt x="32" y="4"/>
                    </a:cubicBezTo>
                    <a:cubicBezTo>
                      <a:pt x="27" y="4"/>
                      <a:pt x="24" y="6"/>
                      <a:pt x="23" y="4"/>
                    </a:cubicBezTo>
                    <a:cubicBezTo>
                      <a:pt x="22" y="2"/>
                      <a:pt x="22" y="3"/>
                      <a:pt x="18" y="5"/>
                    </a:cubicBezTo>
                    <a:cubicBezTo>
                      <a:pt x="15" y="7"/>
                      <a:pt x="12" y="6"/>
                      <a:pt x="11" y="5"/>
                    </a:cubicBezTo>
                    <a:cubicBezTo>
                      <a:pt x="9" y="4"/>
                      <a:pt x="8" y="5"/>
                      <a:pt x="8" y="7"/>
                    </a:cubicBezTo>
                    <a:cubicBezTo>
                      <a:pt x="7" y="8"/>
                      <a:pt x="8" y="12"/>
                      <a:pt x="3" y="12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4" y="18"/>
                      <a:pt x="3" y="20"/>
                      <a:pt x="2" y="22"/>
                    </a:cubicBezTo>
                    <a:cubicBezTo>
                      <a:pt x="8" y="22"/>
                      <a:pt x="8" y="27"/>
                      <a:pt x="6" y="2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48">
                <a:extLst>
                  <a:ext uri="{FF2B5EF4-FFF2-40B4-BE49-F238E27FC236}">
                    <a16:creationId xmlns:a16="http://schemas.microsoft.com/office/drawing/2014/main" id="{76CA3754-692B-4A82-AD2E-5909FC3C4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2212" y="3334453"/>
                <a:ext cx="69010" cy="87831"/>
              </a:xfrm>
              <a:custGeom>
                <a:avLst/>
                <a:gdLst>
                  <a:gd name="T0" fmla="*/ 7 w 30"/>
                  <a:gd name="T1" fmla="*/ 3 h 38"/>
                  <a:gd name="T2" fmla="*/ 2 w 30"/>
                  <a:gd name="T3" fmla="*/ 7 h 38"/>
                  <a:gd name="T4" fmla="*/ 5 w 30"/>
                  <a:gd name="T5" fmla="*/ 11 h 38"/>
                  <a:gd name="T6" fmla="*/ 5 w 30"/>
                  <a:gd name="T7" fmla="*/ 14 h 38"/>
                  <a:gd name="T8" fmla="*/ 4 w 30"/>
                  <a:gd name="T9" fmla="*/ 22 h 38"/>
                  <a:gd name="T10" fmla="*/ 2 w 30"/>
                  <a:gd name="T11" fmla="*/ 32 h 38"/>
                  <a:gd name="T12" fmla="*/ 3 w 30"/>
                  <a:gd name="T13" fmla="*/ 37 h 38"/>
                  <a:gd name="T14" fmla="*/ 18 w 30"/>
                  <a:gd name="T15" fmla="*/ 32 h 38"/>
                  <a:gd name="T16" fmla="*/ 26 w 30"/>
                  <a:gd name="T17" fmla="*/ 29 h 38"/>
                  <a:gd name="T18" fmla="*/ 29 w 30"/>
                  <a:gd name="T19" fmla="*/ 25 h 38"/>
                  <a:gd name="T20" fmla="*/ 27 w 30"/>
                  <a:gd name="T21" fmla="*/ 14 h 38"/>
                  <a:gd name="T22" fmla="*/ 19 w 30"/>
                  <a:gd name="T23" fmla="*/ 0 h 38"/>
                  <a:gd name="T24" fmla="*/ 15 w 30"/>
                  <a:gd name="T25" fmla="*/ 2 h 38"/>
                  <a:gd name="T26" fmla="*/ 7 w 30"/>
                  <a:gd name="T27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38">
                    <a:moveTo>
                      <a:pt x="7" y="3"/>
                    </a:moveTo>
                    <a:cubicBezTo>
                      <a:pt x="6" y="4"/>
                      <a:pt x="4" y="5"/>
                      <a:pt x="2" y="7"/>
                    </a:cubicBezTo>
                    <a:cubicBezTo>
                      <a:pt x="3" y="8"/>
                      <a:pt x="3" y="11"/>
                      <a:pt x="5" y="11"/>
                    </a:cubicBezTo>
                    <a:cubicBezTo>
                      <a:pt x="7" y="11"/>
                      <a:pt x="7" y="15"/>
                      <a:pt x="5" y="14"/>
                    </a:cubicBezTo>
                    <a:cubicBezTo>
                      <a:pt x="2" y="14"/>
                      <a:pt x="2" y="18"/>
                      <a:pt x="4" y="22"/>
                    </a:cubicBezTo>
                    <a:cubicBezTo>
                      <a:pt x="7" y="26"/>
                      <a:pt x="0" y="30"/>
                      <a:pt x="2" y="32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38"/>
                      <a:pt x="14" y="36"/>
                      <a:pt x="18" y="32"/>
                    </a:cubicBezTo>
                    <a:cubicBezTo>
                      <a:pt x="22" y="27"/>
                      <a:pt x="24" y="28"/>
                      <a:pt x="26" y="29"/>
                    </a:cubicBezTo>
                    <a:cubicBezTo>
                      <a:pt x="28" y="29"/>
                      <a:pt x="30" y="27"/>
                      <a:pt x="29" y="25"/>
                    </a:cubicBezTo>
                    <a:cubicBezTo>
                      <a:pt x="28" y="23"/>
                      <a:pt x="27" y="19"/>
                      <a:pt x="27" y="14"/>
                    </a:cubicBezTo>
                    <a:cubicBezTo>
                      <a:pt x="27" y="10"/>
                      <a:pt x="23" y="5"/>
                      <a:pt x="19" y="0"/>
                    </a:cubicBezTo>
                    <a:cubicBezTo>
                      <a:pt x="17" y="1"/>
                      <a:pt x="16" y="2"/>
                      <a:pt x="15" y="2"/>
                    </a:cubicBezTo>
                    <a:cubicBezTo>
                      <a:pt x="12" y="2"/>
                      <a:pt x="8" y="2"/>
                      <a:pt x="7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49">
                <a:extLst>
                  <a:ext uri="{FF2B5EF4-FFF2-40B4-BE49-F238E27FC236}">
                    <a16:creationId xmlns:a16="http://schemas.microsoft.com/office/drawing/2014/main" id="{3D3A646E-514A-4987-A8C3-E8D36733C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330" y="3584144"/>
                <a:ext cx="82812" cy="107906"/>
              </a:xfrm>
              <a:custGeom>
                <a:avLst/>
                <a:gdLst>
                  <a:gd name="T0" fmla="*/ 36 w 36"/>
                  <a:gd name="T1" fmla="*/ 39 h 47"/>
                  <a:gd name="T2" fmla="*/ 33 w 36"/>
                  <a:gd name="T3" fmla="*/ 24 h 47"/>
                  <a:gd name="T4" fmla="*/ 27 w 36"/>
                  <a:gd name="T5" fmla="*/ 30 h 47"/>
                  <a:gd name="T6" fmla="*/ 27 w 36"/>
                  <a:gd name="T7" fmla="*/ 21 h 47"/>
                  <a:gd name="T8" fmla="*/ 34 w 36"/>
                  <a:gd name="T9" fmla="*/ 13 h 47"/>
                  <a:gd name="T10" fmla="*/ 28 w 36"/>
                  <a:gd name="T11" fmla="*/ 11 h 47"/>
                  <a:gd name="T12" fmla="*/ 19 w 36"/>
                  <a:gd name="T13" fmla="*/ 12 h 47"/>
                  <a:gd name="T14" fmla="*/ 15 w 36"/>
                  <a:gd name="T15" fmla="*/ 8 h 47"/>
                  <a:gd name="T16" fmla="*/ 10 w 36"/>
                  <a:gd name="T17" fmla="*/ 3 h 47"/>
                  <a:gd name="T18" fmla="*/ 3 w 36"/>
                  <a:gd name="T19" fmla="*/ 3 h 47"/>
                  <a:gd name="T20" fmla="*/ 8 w 36"/>
                  <a:gd name="T21" fmla="*/ 10 h 47"/>
                  <a:gd name="T22" fmla="*/ 4 w 36"/>
                  <a:gd name="T23" fmla="*/ 14 h 47"/>
                  <a:gd name="T24" fmla="*/ 6 w 36"/>
                  <a:gd name="T25" fmla="*/ 26 h 47"/>
                  <a:gd name="T26" fmla="*/ 9 w 36"/>
                  <a:gd name="T27" fmla="*/ 40 h 47"/>
                  <a:gd name="T28" fmla="*/ 14 w 36"/>
                  <a:gd name="T29" fmla="*/ 39 h 47"/>
                  <a:gd name="T30" fmla="*/ 20 w 36"/>
                  <a:gd name="T31" fmla="*/ 36 h 47"/>
                  <a:gd name="T32" fmla="*/ 25 w 36"/>
                  <a:gd name="T33" fmla="*/ 32 h 47"/>
                  <a:gd name="T34" fmla="*/ 30 w 36"/>
                  <a:gd name="T35" fmla="*/ 43 h 47"/>
                  <a:gd name="T36" fmla="*/ 31 w 36"/>
                  <a:gd name="T37" fmla="*/ 47 h 47"/>
                  <a:gd name="T38" fmla="*/ 34 w 36"/>
                  <a:gd name="T39" fmla="*/ 44 h 47"/>
                  <a:gd name="T40" fmla="*/ 36 w 36"/>
                  <a:gd name="T41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" h="47">
                    <a:moveTo>
                      <a:pt x="36" y="39"/>
                    </a:moveTo>
                    <a:cubicBezTo>
                      <a:pt x="35" y="31"/>
                      <a:pt x="34" y="24"/>
                      <a:pt x="33" y="24"/>
                    </a:cubicBezTo>
                    <a:cubicBezTo>
                      <a:pt x="31" y="24"/>
                      <a:pt x="29" y="30"/>
                      <a:pt x="27" y="30"/>
                    </a:cubicBezTo>
                    <a:cubicBezTo>
                      <a:pt x="25" y="29"/>
                      <a:pt x="25" y="21"/>
                      <a:pt x="27" y="21"/>
                    </a:cubicBezTo>
                    <a:cubicBezTo>
                      <a:pt x="30" y="21"/>
                      <a:pt x="34" y="15"/>
                      <a:pt x="34" y="13"/>
                    </a:cubicBezTo>
                    <a:cubicBezTo>
                      <a:pt x="34" y="11"/>
                      <a:pt x="31" y="11"/>
                      <a:pt x="28" y="11"/>
                    </a:cubicBezTo>
                    <a:cubicBezTo>
                      <a:pt x="25" y="11"/>
                      <a:pt x="19" y="12"/>
                      <a:pt x="19" y="12"/>
                    </a:cubicBezTo>
                    <a:cubicBezTo>
                      <a:pt x="19" y="12"/>
                      <a:pt x="15" y="10"/>
                      <a:pt x="15" y="8"/>
                    </a:cubicBezTo>
                    <a:cubicBezTo>
                      <a:pt x="15" y="5"/>
                      <a:pt x="13" y="3"/>
                      <a:pt x="10" y="3"/>
                    </a:cubicBezTo>
                    <a:cubicBezTo>
                      <a:pt x="6" y="3"/>
                      <a:pt x="6" y="0"/>
                      <a:pt x="3" y="3"/>
                    </a:cubicBezTo>
                    <a:cubicBezTo>
                      <a:pt x="0" y="7"/>
                      <a:pt x="9" y="7"/>
                      <a:pt x="8" y="10"/>
                    </a:cubicBezTo>
                    <a:cubicBezTo>
                      <a:pt x="7" y="13"/>
                      <a:pt x="4" y="11"/>
                      <a:pt x="4" y="14"/>
                    </a:cubicBezTo>
                    <a:cubicBezTo>
                      <a:pt x="3" y="16"/>
                      <a:pt x="4" y="22"/>
                      <a:pt x="6" y="26"/>
                    </a:cubicBezTo>
                    <a:cubicBezTo>
                      <a:pt x="7" y="28"/>
                      <a:pt x="9" y="35"/>
                      <a:pt x="9" y="40"/>
                    </a:cubicBezTo>
                    <a:cubicBezTo>
                      <a:pt x="11" y="40"/>
                      <a:pt x="12" y="39"/>
                      <a:pt x="14" y="39"/>
                    </a:cubicBezTo>
                    <a:cubicBezTo>
                      <a:pt x="17" y="39"/>
                      <a:pt x="20" y="38"/>
                      <a:pt x="20" y="36"/>
                    </a:cubicBezTo>
                    <a:cubicBezTo>
                      <a:pt x="21" y="33"/>
                      <a:pt x="24" y="31"/>
                      <a:pt x="25" y="32"/>
                    </a:cubicBezTo>
                    <a:cubicBezTo>
                      <a:pt x="27" y="33"/>
                      <a:pt x="29" y="39"/>
                      <a:pt x="30" y="43"/>
                    </a:cubicBezTo>
                    <a:cubicBezTo>
                      <a:pt x="30" y="44"/>
                      <a:pt x="30" y="45"/>
                      <a:pt x="31" y="47"/>
                    </a:cubicBezTo>
                    <a:cubicBezTo>
                      <a:pt x="32" y="45"/>
                      <a:pt x="34" y="44"/>
                      <a:pt x="34" y="44"/>
                    </a:cubicBezTo>
                    <a:cubicBezTo>
                      <a:pt x="34" y="44"/>
                      <a:pt x="35" y="41"/>
                      <a:pt x="36" y="3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50">
                <a:extLst>
                  <a:ext uri="{FF2B5EF4-FFF2-40B4-BE49-F238E27FC236}">
                    <a16:creationId xmlns:a16="http://schemas.microsoft.com/office/drawing/2014/main" id="{FFFA6464-E4A4-4677-ABEC-51DAF4363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8242" y="3397190"/>
                <a:ext cx="516947" cy="545806"/>
              </a:xfrm>
              <a:custGeom>
                <a:avLst/>
                <a:gdLst>
                  <a:gd name="T0" fmla="*/ 158 w 224"/>
                  <a:gd name="T1" fmla="*/ 95 h 237"/>
                  <a:gd name="T2" fmla="*/ 157 w 224"/>
                  <a:gd name="T3" fmla="*/ 84 h 237"/>
                  <a:gd name="T4" fmla="*/ 169 w 224"/>
                  <a:gd name="T5" fmla="*/ 89 h 237"/>
                  <a:gd name="T6" fmla="*/ 182 w 224"/>
                  <a:gd name="T7" fmla="*/ 92 h 237"/>
                  <a:gd name="T8" fmla="*/ 181 w 224"/>
                  <a:gd name="T9" fmla="*/ 102 h 237"/>
                  <a:gd name="T10" fmla="*/ 187 w 224"/>
                  <a:gd name="T11" fmla="*/ 105 h 237"/>
                  <a:gd name="T12" fmla="*/ 191 w 224"/>
                  <a:gd name="T13" fmla="*/ 119 h 237"/>
                  <a:gd name="T14" fmla="*/ 195 w 224"/>
                  <a:gd name="T15" fmla="*/ 103 h 237"/>
                  <a:gd name="T16" fmla="*/ 204 w 224"/>
                  <a:gd name="T17" fmla="*/ 93 h 237"/>
                  <a:gd name="T18" fmla="*/ 212 w 224"/>
                  <a:gd name="T19" fmla="*/ 77 h 237"/>
                  <a:gd name="T20" fmla="*/ 222 w 224"/>
                  <a:gd name="T21" fmla="*/ 74 h 237"/>
                  <a:gd name="T22" fmla="*/ 223 w 224"/>
                  <a:gd name="T23" fmla="*/ 65 h 237"/>
                  <a:gd name="T24" fmla="*/ 215 w 224"/>
                  <a:gd name="T25" fmla="*/ 57 h 237"/>
                  <a:gd name="T26" fmla="*/ 202 w 224"/>
                  <a:gd name="T27" fmla="*/ 58 h 237"/>
                  <a:gd name="T28" fmla="*/ 191 w 224"/>
                  <a:gd name="T29" fmla="*/ 66 h 237"/>
                  <a:gd name="T30" fmla="*/ 184 w 224"/>
                  <a:gd name="T31" fmla="*/ 71 h 237"/>
                  <a:gd name="T32" fmla="*/ 177 w 224"/>
                  <a:gd name="T33" fmla="*/ 79 h 237"/>
                  <a:gd name="T34" fmla="*/ 164 w 224"/>
                  <a:gd name="T35" fmla="*/ 77 h 237"/>
                  <a:gd name="T36" fmla="*/ 158 w 224"/>
                  <a:gd name="T37" fmla="*/ 67 h 237"/>
                  <a:gd name="T38" fmla="*/ 155 w 224"/>
                  <a:gd name="T39" fmla="*/ 79 h 237"/>
                  <a:gd name="T40" fmla="*/ 131 w 224"/>
                  <a:gd name="T41" fmla="*/ 77 h 237"/>
                  <a:gd name="T42" fmla="*/ 118 w 224"/>
                  <a:gd name="T43" fmla="*/ 73 h 237"/>
                  <a:gd name="T44" fmla="*/ 106 w 224"/>
                  <a:gd name="T45" fmla="*/ 66 h 237"/>
                  <a:gd name="T46" fmla="*/ 95 w 224"/>
                  <a:gd name="T47" fmla="*/ 60 h 237"/>
                  <a:gd name="T48" fmla="*/ 100 w 224"/>
                  <a:gd name="T49" fmla="*/ 49 h 237"/>
                  <a:gd name="T50" fmla="*/ 92 w 224"/>
                  <a:gd name="T51" fmla="*/ 41 h 237"/>
                  <a:gd name="T52" fmla="*/ 83 w 224"/>
                  <a:gd name="T53" fmla="*/ 30 h 237"/>
                  <a:gd name="T54" fmla="*/ 89 w 224"/>
                  <a:gd name="T55" fmla="*/ 24 h 237"/>
                  <a:gd name="T56" fmla="*/ 84 w 224"/>
                  <a:gd name="T57" fmla="*/ 9 h 237"/>
                  <a:gd name="T58" fmla="*/ 77 w 224"/>
                  <a:gd name="T59" fmla="*/ 0 h 237"/>
                  <a:gd name="T60" fmla="*/ 70 w 224"/>
                  <a:gd name="T61" fmla="*/ 6 h 237"/>
                  <a:gd name="T62" fmla="*/ 50 w 224"/>
                  <a:gd name="T63" fmla="*/ 7 h 237"/>
                  <a:gd name="T64" fmla="*/ 47 w 224"/>
                  <a:gd name="T65" fmla="*/ 19 h 237"/>
                  <a:gd name="T66" fmla="*/ 56 w 224"/>
                  <a:gd name="T67" fmla="*/ 30 h 237"/>
                  <a:gd name="T68" fmla="*/ 50 w 224"/>
                  <a:gd name="T69" fmla="*/ 42 h 237"/>
                  <a:gd name="T70" fmla="*/ 42 w 224"/>
                  <a:gd name="T71" fmla="*/ 51 h 237"/>
                  <a:gd name="T72" fmla="*/ 32 w 224"/>
                  <a:gd name="T73" fmla="*/ 63 h 237"/>
                  <a:gd name="T74" fmla="*/ 22 w 224"/>
                  <a:gd name="T75" fmla="*/ 70 h 237"/>
                  <a:gd name="T76" fmla="*/ 10 w 224"/>
                  <a:gd name="T77" fmla="*/ 77 h 237"/>
                  <a:gd name="T78" fmla="*/ 18 w 224"/>
                  <a:gd name="T79" fmla="*/ 91 h 237"/>
                  <a:gd name="T80" fmla="*/ 15 w 224"/>
                  <a:gd name="T81" fmla="*/ 99 h 237"/>
                  <a:gd name="T82" fmla="*/ 0 w 224"/>
                  <a:gd name="T83" fmla="*/ 105 h 237"/>
                  <a:gd name="T84" fmla="*/ 7 w 224"/>
                  <a:gd name="T85" fmla="*/ 112 h 237"/>
                  <a:gd name="T86" fmla="*/ 5 w 224"/>
                  <a:gd name="T87" fmla="*/ 116 h 237"/>
                  <a:gd name="T88" fmla="*/ 30 w 224"/>
                  <a:gd name="T89" fmla="*/ 122 h 237"/>
                  <a:gd name="T90" fmla="*/ 35 w 224"/>
                  <a:gd name="T91" fmla="*/ 126 h 237"/>
                  <a:gd name="T92" fmla="*/ 36 w 224"/>
                  <a:gd name="T93" fmla="*/ 147 h 237"/>
                  <a:gd name="T94" fmla="*/ 48 w 224"/>
                  <a:gd name="T95" fmla="*/ 183 h 237"/>
                  <a:gd name="T96" fmla="*/ 63 w 224"/>
                  <a:gd name="T97" fmla="*/ 221 h 237"/>
                  <a:gd name="T98" fmla="*/ 78 w 224"/>
                  <a:gd name="T99" fmla="*/ 230 h 237"/>
                  <a:gd name="T100" fmla="*/ 89 w 224"/>
                  <a:gd name="T101" fmla="*/ 217 h 237"/>
                  <a:gd name="T102" fmla="*/ 94 w 224"/>
                  <a:gd name="T103" fmla="*/ 201 h 237"/>
                  <a:gd name="T104" fmla="*/ 95 w 224"/>
                  <a:gd name="T105" fmla="*/ 178 h 237"/>
                  <a:gd name="T106" fmla="*/ 106 w 224"/>
                  <a:gd name="T107" fmla="*/ 166 h 237"/>
                  <a:gd name="T108" fmla="*/ 131 w 224"/>
                  <a:gd name="T109" fmla="*/ 143 h 237"/>
                  <a:gd name="T110" fmla="*/ 146 w 224"/>
                  <a:gd name="T111" fmla="*/ 126 h 237"/>
                  <a:gd name="T112" fmla="*/ 163 w 224"/>
                  <a:gd name="T113" fmla="*/ 12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237">
                    <a:moveTo>
                      <a:pt x="160" y="107"/>
                    </a:moveTo>
                    <a:cubicBezTo>
                      <a:pt x="158" y="103"/>
                      <a:pt x="157" y="97"/>
                      <a:pt x="158" y="95"/>
                    </a:cubicBezTo>
                    <a:cubicBezTo>
                      <a:pt x="158" y="92"/>
                      <a:pt x="161" y="94"/>
                      <a:pt x="162" y="91"/>
                    </a:cubicBezTo>
                    <a:cubicBezTo>
                      <a:pt x="163" y="88"/>
                      <a:pt x="154" y="88"/>
                      <a:pt x="157" y="84"/>
                    </a:cubicBezTo>
                    <a:cubicBezTo>
                      <a:pt x="160" y="81"/>
                      <a:pt x="160" y="84"/>
                      <a:pt x="164" y="84"/>
                    </a:cubicBezTo>
                    <a:cubicBezTo>
                      <a:pt x="167" y="84"/>
                      <a:pt x="169" y="86"/>
                      <a:pt x="169" y="89"/>
                    </a:cubicBezTo>
                    <a:cubicBezTo>
                      <a:pt x="169" y="91"/>
                      <a:pt x="173" y="93"/>
                      <a:pt x="173" y="93"/>
                    </a:cubicBezTo>
                    <a:cubicBezTo>
                      <a:pt x="173" y="93"/>
                      <a:pt x="179" y="92"/>
                      <a:pt x="182" y="92"/>
                    </a:cubicBezTo>
                    <a:cubicBezTo>
                      <a:pt x="185" y="92"/>
                      <a:pt x="188" y="92"/>
                      <a:pt x="188" y="94"/>
                    </a:cubicBezTo>
                    <a:cubicBezTo>
                      <a:pt x="188" y="96"/>
                      <a:pt x="184" y="102"/>
                      <a:pt x="181" y="102"/>
                    </a:cubicBezTo>
                    <a:cubicBezTo>
                      <a:pt x="179" y="102"/>
                      <a:pt x="179" y="110"/>
                      <a:pt x="181" y="111"/>
                    </a:cubicBezTo>
                    <a:cubicBezTo>
                      <a:pt x="183" y="111"/>
                      <a:pt x="185" y="105"/>
                      <a:pt x="187" y="105"/>
                    </a:cubicBezTo>
                    <a:cubicBezTo>
                      <a:pt x="188" y="105"/>
                      <a:pt x="189" y="112"/>
                      <a:pt x="190" y="120"/>
                    </a:cubicBezTo>
                    <a:cubicBezTo>
                      <a:pt x="190" y="120"/>
                      <a:pt x="191" y="119"/>
                      <a:pt x="191" y="119"/>
                    </a:cubicBezTo>
                    <a:cubicBezTo>
                      <a:pt x="193" y="119"/>
                      <a:pt x="192" y="113"/>
                      <a:pt x="193" y="111"/>
                    </a:cubicBezTo>
                    <a:cubicBezTo>
                      <a:pt x="195" y="109"/>
                      <a:pt x="194" y="103"/>
                      <a:pt x="195" y="103"/>
                    </a:cubicBezTo>
                    <a:cubicBezTo>
                      <a:pt x="196" y="103"/>
                      <a:pt x="202" y="105"/>
                      <a:pt x="201" y="103"/>
                    </a:cubicBezTo>
                    <a:cubicBezTo>
                      <a:pt x="201" y="102"/>
                      <a:pt x="205" y="96"/>
                      <a:pt x="204" y="93"/>
                    </a:cubicBezTo>
                    <a:cubicBezTo>
                      <a:pt x="204" y="91"/>
                      <a:pt x="206" y="87"/>
                      <a:pt x="206" y="84"/>
                    </a:cubicBezTo>
                    <a:cubicBezTo>
                      <a:pt x="206" y="80"/>
                      <a:pt x="210" y="79"/>
                      <a:pt x="212" y="77"/>
                    </a:cubicBezTo>
                    <a:cubicBezTo>
                      <a:pt x="214" y="75"/>
                      <a:pt x="218" y="73"/>
                      <a:pt x="218" y="74"/>
                    </a:cubicBezTo>
                    <a:cubicBezTo>
                      <a:pt x="219" y="76"/>
                      <a:pt x="224" y="77"/>
                      <a:pt x="222" y="74"/>
                    </a:cubicBezTo>
                    <a:cubicBezTo>
                      <a:pt x="220" y="71"/>
                      <a:pt x="220" y="70"/>
                      <a:pt x="221" y="69"/>
                    </a:cubicBezTo>
                    <a:cubicBezTo>
                      <a:pt x="223" y="68"/>
                      <a:pt x="223" y="65"/>
                      <a:pt x="223" y="65"/>
                    </a:cubicBezTo>
                    <a:cubicBezTo>
                      <a:pt x="223" y="65"/>
                      <a:pt x="219" y="64"/>
                      <a:pt x="218" y="63"/>
                    </a:cubicBezTo>
                    <a:cubicBezTo>
                      <a:pt x="218" y="61"/>
                      <a:pt x="215" y="59"/>
                      <a:pt x="215" y="57"/>
                    </a:cubicBezTo>
                    <a:cubicBezTo>
                      <a:pt x="215" y="56"/>
                      <a:pt x="213" y="56"/>
                      <a:pt x="211" y="58"/>
                    </a:cubicBezTo>
                    <a:cubicBezTo>
                      <a:pt x="209" y="59"/>
                      <a:pt x="206" y="56"/>
                      <a:pt x="202" y="58"/>
                    </a:cubicBezTo>
                    <a:cubicBezTo>
                      <a:pt x="198" y="60"/>
                      <a:pt x="197" y="63"/>
                      <a:pt x="195" y="63"/>
                    </a:cubicBezTo>
                    <a:cubicBezTo>
                      <a:pt x="193" y="62"/>
                      <a:pt x="193" y="64"/>
                      <a:pt x="191" y="66"/>
                    </a:cubicBezTo>
                    <a:cubicBezTo>
                      <a:pt x="190" y="67"/>
                      <a:pt x="189" y="69"/>
                      <a:pt x="188" y="69"/>
                    </a:cubicBezTo>
                    <a:cubicBezTo>
                      <a:pt x="187" y="69"/>
                      <a:pt x="184" y="71"/>
                      <a:pt x="184" y="71"/>
                    </a:cubicBezTo>
                    <a:cubicBezTo>
                      <a:pt x="184" y="71"/>
                      <a:pt x="186" y="76"/>
                      <a:pt x="184" y="78"/>
                    </a:cubicBezTo>
                    <a:cubicBezTo>
                      <a:pt x="183" y="80"/>
                      <a:pt x="180" y="78"/>
                      <a:pt x="177" y="79"/>
                    </a:cubicBezTo>
                    <a:cubicBezTo>
                      <a:pt x="173" y="80"/>
                      <a:pt x="171" y="78"/>
                      <a:pt x="169" y="78"/>
                    </a:cubicBezTo>
                    <a:cubicBezTo>
                      <a:pt x="166" y="79"/>
                      <a:pt x="165" y="77"/>
                      <a:pt x="164" y="77"/>
                    </a:cubicBezTo>
                    <a:cubicBezTo>
                      <a:pt x="162" y="77"/>
                      <a:pt x="160" y="74"/>
                      <a:pt x="161" y="71"/>
                    </a:cubicBezTo>
                    <a:cubicBezTo>
                      <a:pt x="162" y="69"/>
                      <a:pt x="160" y="65"/>
                      <a:pt x="158" y="67"/>
                    </a:cubicBezTo>
                    <a:cubicBezTo>
                      <a:pt x="157" y="69"/>
                      <a:pt x="155" y="68"/>
                      <a:pt x="155" y="71"/>
                    </a:cubicBezTo>
                    <a:cubicBezTo>
                      <a:pt x="155" y="74"/>
                      <a:pt x="157" y="78"/>
                      <a:pt x="155" y="79"/>
                    </a:cubicBezTo>
                    <a:cubicBezTo>
                      <a:pt x="153" y="81"/>
                      <a:pt x="143" y="82"/>
                      <a:pt x="141" y="81"/>
                    </a:cubicBezTo>
                    <a:cubicBezTo>
                      <a:pt x="139" y="79"/>
                      <a:pt x="131" y="78"/>
                      <a:pt x="131" y="77"/>
                    </a:cubicBezTo>
                    <a:cubicBezTo>
                      <a:pt x="130" y="75"/>
                      <a:pt x="128" y="72"/>
                      <a:pt x="126" y="72"/>
                    </a:cubicBezTo>
                    <a:cubicBezTo>
                      <a:pt x="124" y="72"/>
                      <a:pt x="120" y="74"/>
                      <a:pt x="118" y="73"/>
                    </a:cubicBezTo>
                    <a:cubicBezTo>
                      <a:pt x="117" y="72"/>
                      <a:pt x="114" y="70"/>
                      <a:pt x="112" y="70"/>
                    </a:cubicBezTo>
                    <a:cubicBezTo>
                      <a:pt x="110" y="69"/>
                      <a:pt x="106" y="68"/>
                      <a:pt x="106" y="66"/>
                    </a:cubicBezTo>
                    <a:cubicBezTo>
                      <a:pt x="105" y="65"/>
                      <a:pt x="100" y="64"/>
                      <a:pt x="99" y="63"/>
                    </a:cubicBezTo>
                    <a:cubicBezTo>
                      <a:pt x="98" y="62"/>
                      <a:pt x="95" y="62"/>
                      <a:pt x="95" y="60"/>
                    </a:cubicBezTo>
                    <a:cubicBezTo>
                      <a:pt x="95" y="58"/>
                      <a:pt x="97" y="56"/>
                      <a:pt x="97" y="54"/>
                    </a:cubicBezTo>
                    <a:cubicBezTo>
                      <a:pt x="97" y="52"/>
                      <a:pt x="100" y="50"/>
                      <a:pt x="100" y="49"/>
                    </a:cubicBezTo>
                    <a:cubicBezTo>
                      <a:pt x="100" y="48"/>
                      <a:pt x="97" y="45"/>
                      <a:pt x="97" y="45"/>
                    </a:cubicBezTo>
                    <a:cubicBezTo>
                      <a:pt x="97" y="45"/>
                      <a:pt x="95" y="41"/>
                      <a:pt x="92" y="41"/>
                    </a:cubicBezTo>
                    <a:cubicBezTo>
                      <a:pt x="90" y="41"/>
                      <a:pt x="88" y="37"/>
                      <a:pt x="85" y="37"/>
                    </a:cubicBezTo>
                    <a:cubicBezTo>
                      <a:pt x="83" y="36"/>
                      <a:pt x="84" y="32"/>
                      <a:pt x="83" y="30"/>
                    </a:cubicBezTo>
                    <a:cubicBezTo>
                      <a:pt x="81" y="29"/>
                      <a:pt x="82" y="25"/>
                      <a:pt x="84" y="27"/>
                    </a:cubicBezTo>
                    <a:cubicBezTo>
                      <a:pt x="87" y="29"/>
                      <a:pt x="91" y="27"/>
                      <a:pt x="89" y="24"/>
                    </a:cubicBezTo>
                    <a:cubicBezTo>
                      <a:pt x="88" y="21"/>
                      <a:pt x="85" y="18"/>
                      <a:pt x="85" y="17"/>
                    </a:cubicBezTo>
                    <a:cubicBezTo>
                      <a:pt x="85" y="15"/>
                      <a:pt x="87" y="11"/>
                      <a:pt x="84" y="9"/>
                    </a:cubicBezTo>
                    <a:cubicBezTo>
                      <a:pt x="82" y="8"/>
                      <a:pt x="80" y="6"/>
                      <a:pt x="80" y="4"/>
                    </a:cubicBezTo>
                    <a:cubicBezTo>
                      <a:pt x="79" y="2"/>
                      <a:pt x="77" y="0"/>
                      <a:pt x="77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1" y="5"/>
                      <a:pt x="70" y="6"/>
                    </a:cubicBezTo>
                    <a:cubicBezTo>
                      <a:pt x="69" y="7"/>
                      <a:pt x="64" y="8"/>
                      <a:pt x="62" y="9"/>
                    </a:cubicBezTo>
                    <a:cubicBezTo>
                      <a:pt x="60" y="11"/>
                      <a:pt x="54" y="7"/>
                      <a:pt x="50" y="7"/>
                    </a:cubicBezTo>
                    <a:cubicBezTo>
                      <a:pt x="47" y="7"/>
                      <a:pt x="44" y="11"/>
                      <a:pt x="46" y="11"/>
                    </a:cubicBezTo>
                    <a:cubicBezTo>
                      <a:pt x="48" y="12"/>
                      <a:pt x="47" y="19"/>
                      <a:pt x="47" y="19"/>
                    </a:cubicBezTo>
                    <a:cubicBezTo>
                      <a:pt x="47" y="19"/>
                      <a:pt x="49" y="27"/>
                      <a:pt x="52" y="27"/>
                    </a:cubicBezTo>
                    <a:cubicBezTo>
                      <a:pt x="55" y="26"/>
                      <a:pt x="58" y="30"/>
                      <a:pt x="56" y="30"/>
                    </a:cubicBezTo>
                    <a:cubicBezTo>
                      <a:pt x="53" y="31"/>
                      <a:pt x="52" y="34"/>
                      <a:pt x="52" y="36"/>
                    </a:cubicBezTo>
                    <a:cubicBezTo>
                      <a:pt x="51" y="39"/>
                      <a:pt x="52" y="42"/>
                      <a:pt x="50" y="42"/>
                    </a:cubicBezTo>
                    <a:cubicBezTo>
                      <a:pt x="48" y="43"/>
                      <a:pt x="46" y="43"/>
                      <a:pt x="46" y="47"/>
                    </a:cubicBezTo>
                    <a:cubicBezTo>
                      <a:pt x="46" y="50"/>
                      <a:pt x="42" y="49"/>
                      <a:pt x="42" y="51"/>
                    </a:cubicBezTo>
                    <a:cubicBezTo>
                      <a:pt x="41" y="52"/>
                      <a:pt x="39" y="58"/>
                      <a:pt x="38" y="59"/>
                    </a:cubicBezTo>
                    <a:cubicBezTo>
                      <a:pt x="37" y="60"/>
                      <a:pt x="32" y="60"/>
                      <a:pt x="32" y="63"/>
                    </a:cubicBezTo>
                    <a:cubicBezTo>
                      <a:pt x="31" y="66"/>
                      <a:pt x="29" y="70"/>
                      <a:pt x="27" y="69"/>
                    </a:cubicBezTo>
                    <a:cubicBezTo>
                      <a:pt x="26" y="69"/>
                      <a:pt x="23" y="68"/>
                      <a:pt x="22" y="70"/>
                    </a:cubicBezTo>
                    <a:cubicBezTo>
                      <a:pt x="21" y="71"/>
                      <a:pt x="17" y="68"/>
                      <a:pt x="16" y="69"/>
                    </a:cubicBezTo>
                    <a:cubicBezTo>
                      <a:pt x="15" y="70"/>
                      <a:pt x="10" y="74"/>
                      <a:pt x="10" y="77"/>
                    </a:cubicBezTo>
                    <a:cubicBezTo>
                      <a:pt x="10" y="79"/>
                      <a:pt x="15" y="79"/>
                      <a:pt x="15" y="82"/>
                    </a:cubicBezTo>
                    <a:cubicBezTo>
                      <a:pt x="15" y="85"/>
                      <a:pt x="17" y="89"/>
                      <a:pt x="18" y="91"/>
                    </a:cubicBezTo>
                    <a:cubicBezTo>
                      <a:pt x="20" y="92"/>
                      <a:pt x="23" y="96"/>
                      <a:pt x="21" y="98"/>
                    </a:cubicBezTo>
                    <a:cubicBezTo>
                      <a:pt x="20" y="100"/>
                      <a:pt x="18" y="100"/>
                      <a:pt x="15" y="99"/>
                    </a:cubicBezTo>
                    <a:cubicBezTo>
                      <a:pt x="12" y="99"/>
                      <a:pt x="13" y="101"/>
                      <a:pt x="8" y="100"/>
                    </a:cubicBezTo>
                    <a:cubicBezTo>
                      <a:pt x="3" y="99"/>
                      <a:pt x="2" y="103"/>
                      <a:pt x="0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2" y="107"/>
                      <a:pt x="3" y="111"/>
                      <a:pt x="7" y="112"/>
                    </a:cubicBezTo>
                    <a:cubicBezTo>
                      <a:pt x="12" y="114"/>
                      <a:pt x="16" y="109"/>
                      <a:pt x="16" y="113"/>
                    </a:cubicBezTo>
                    <a:cubicBezTo>
                      <a:pt x="16" y="116"/>
                      <a:pt x="5" y="115"/>
                      <a:pt x="5" y="116"/>
                    </a:cubicBezTo>
                    <a:cubicBezTo>
                      <a:pt x="5" y="118"/>
                      <a:pt x="16" y="131"/>
                      <a:pt x="22" y="130"/>
                    </a:cubicBezTo>
                    <a:cubicBezTo>
                      <a:pt x="28" y="129"/>
                      <a:pt x="32" y="123"/>
                      <a:pt x="30" y="122"/>
                    </a:cubicBezTo>
                    <a:cubicBezTo>
                      <a:pt x="29" y="121"/>
                      <a:pt x="31" y="117"/>
                      <a:pt x="33" y="118"/>
                    </a:cubicBezTo>
                    <a:cubicBezTo>
                      <a:pt x="34" y="119"/>
                      <a:pt x="33" y="125"/>
                      <a:pt x="35" y="126"/>
                    </a:cubicBezTo>
                    <a:cubicBezTo>
                      <a:pt x="37" y="128"/>
                      <a:pt x="36" y="130"/>
                      <a:pt x="35" y="134"/>
                    </a:cubicBezTo>
                    <a:cubicBezTo>
                      <a:pt x="34" y="137"/>
                      <a:pt x="36" y="143"/>
                      <a:pt x="36" y="147"/>
                    </a:cubicBezTo>
                    <a:cubicBezTo>
                      <a:pt x="37" y="151"/>
                      <a:pt x="39" y="156"/>
                      <a:pt x="40" y="162"/>
                    </a:cubicBezTo>
                    <a:cubicBezTo>
                      <a:pt x="41" y="167"/>
                      <a:pt x="44" y="177"/>
                      <a:pt x="48" y="183"/>
                    </a:cubicBezTo>
                    <a:cubicBezTo>
                      <a:pt x="51" y="189"/>
                      <a:pt x="53" y="201"/>
                      <a:pt x="55" y="204"/>
                    </a:cubicBezTo>
                    <a:cubicBezTo>
                      <a:pt x="58" y="207"/>
                      <a:pt x="63" y="216"/>
                      <a:pt x="63" y="221"/>
                    </a:cubicBezTo>
                    <a:cubicBezTo>
                      <a:pt x="63" y="226"/>
                      <a:pt x="69" y="234"/>
                      <a:pt x="71" y="235"/>
                    </a:cubicBezTo>
                    <a:cubicBezTo>
                      <a:pt x="73" y="237"/>
                      <a:pt x="77" y="233"/>
                      <a:pt x="78" y="230"/>
                    </a:cubicBezTo>
                    <a:cubicBezTo>
                      <a:pt x="79" y="227"/>
                      <a:pt x="86" y="226"/>
                      <a:pt x="86" y="223"/>
                    </a:cubicBezTo>
                    <a:cubicBezTo>
                      <a:pt x="86" y="220"/>
                      <a:pt x="87" y="218"/>
                      <a:pt x="89" y="217"/>
                    </a:cubicBezTo>
                    <a:cubicBezTo>
                      <a:pt x="91" y="217"/>
                      <a:pt x="91" y="215"/>
                      <a:pt x="91" y="211"/>
                    </a:cubicBezTo>
                    <a:cubicBezTo>
                      <a:pt x="91" y="208"/>
                      <a:pt x="91" y="204"/>
                      <a:pt x="94" y="201"/>
                    </a:cubicBezTo>
                    <a:cubicBezTo>
                      <a:pt x="96" y="199"/>
                      <a:pt x="96" y="191"/>
                      <a:pt x="95" y="188"/>
                    </a:cubicBezTo>
                    <a:cubicBezTo>
                      <a:pt x="93" y="185"/>
                      <a:pt x="94" y="181"/>
                      <a:pt x="95" y="178"/>
                    </a:cubicBezTo>
                    <a:cubicBezTo>
                      <a:pt x="96" y="175"/>
                      <a:pt x="96" y="172"/>
                      <a:pt x="98" y="171"/>
                    </a:cubicBezTo>
                    <a:cubicBezTo>
                      <a:pt x="101" y="171"/>
                      <a:pt x="104" y="169"/>
                      <a:pt x="106" y="166"/>
                    </a:cubicBezTo>
                    <a:cubicBezTo>
                      <a:pt x="109" y="163"/>
                      <a:pt x="116" y="158"/>
                      <a:pt x="118" y="156"/>
                    </a:cubicBezTo>
                    <a:cubicBezTo>
                      <a:pt x="121" y="154"/>
                      <a:pt x="129" y="147"/>
                      <a:pt x="131" y="143"/>
                    </a:cubicBezTo>
                    <a:cubicBezTo>
                      <a:pt x="134" y="139"/>
                      <a:pt x="141" y="138"/>
                      <a:pt x="144" y="135"/>
                    </a:cubicBezTo>
                    <a:cubicBezTo>
                      <a:pt x="147" y="131"/>
                      <a:pt x="146" y="130"/>
                      <a:pt x="146" y="126"/>
                    </a:cubicBezTo>
                    <a:cubicBezTo>
                      <a:pt x="147" y="123"/>
                      <a:pt x="157" y="121"/>
                      <a:pt x="161" y="121"/>
                    </a:cubicBezTo>
                    <a:cubicBezTo>
                      <a:pt x="161" y="121"/>
                      <a:pt x="162" y="121"/>
                      <a:pt x="163" y="121"/>
                    </a:cubicBezTo>
                    <a:cubicBezTo>
                      <a:pt x="163" y="116"/>
                      <a:pt x="161" y="109"/>
                      <a:pt x="160" y="10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51">
                <a:extLst>
                  <a:ext uri="{FF2B5EF4-FFF2-40B4-BE49-F238E27FC236}">
                    <a16:creationId xmlns:a16="http://schemas.microsoft.com/office/drawing/2014/main" id="{2ED64186-FD6C-4093-BDA2-BEAB38098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330" y="3017008"/>
                <a:ext cx="583448" cy="250945"/>
              </a:xfrm>
              <a:custGeom>
                <a:avLst/>
                <a:gdLst>
                  <a:gd name="T0" fmla="*/ 235 w 253"/>
                  <a:gd name="T1" fmla="*/ 47 h 109"/>
                  <a:gd name="T2" fmla="*/ 219 w 253"/>
                  <a:gd name="T3" fmla="*/ 45 h 109"/>
                  <a:gd name="T4" fmla="*/ 220 w 253"/>
                  <a:gd name="T5" fmla="*/ 37 h 109"/>
                  <a:gd name="T6" fmla="*/ 221 w 253"/>
                  <a:gd name="T7" fmla="*/ 23 h 109"/>
                  <a:gd name="T8" fmla="*/ 204 w 253"/>
                  <a:gd name="T9" fmla="*/ 21 h 109"/>
                  <a:gd name="T10" fmla="*/ 191 w 253"/>
                  <a:gd name="T11" fmla="*/ 28 h 109"/>
                  <a:gd name="T12" fmla="*/ 170 w 253"/>
                  <a:gd name="T13" fmla="*/ 31 h 109"/>
                  <a:gd name="T14" fmla="*/ 156 w 253"/>
                  <a:gd name="T15" fmla="*/ 24 h 109"/>
                  <a:gd name="T16" fmla="*/ 143 w 253"/>
                  <a:gd name="T17" fmla="*/ 20 h 109"/>
                  <a:gd name="T18" fmla="*/ 128 w 253"/>
                  <a:gd name="T19" fmla="*/ 19 h 109"/>
                  <a:gd name="T20" fmla="*/ 115 w 253"/>
                  <a:gd name="T21" fmla="*/ 20 h 109"/>
                  <a:gd name="T22" fmla="*/ 109 w 253"/>
                  <a:gd name="T23" fmla="*/ 9 h 109"/>
                  <a:gd name="T24" fmla="*/ 95 w 253"/>
                  <a:gd name="T25" fmla="*/ 4 h 109"/>
                  <a:gd name="T26" fmla="*/ 84 w 253"/>
                  <a:gd name="T27" fmla="*/ 1 h 109"/>
                  <a:gd name="T28" fmla="*/ 77 w 253"/>
                  <a:gd name="T29" fmla="*/ 6 h 109"/>
                  <a:gd name="T30" fmla="*/ 77 w 253"/>
                  <a:gd name="T31" fmla="*/ 17 h 109"/>
                  <a:gd name="T32" fmla="*/ 70 w 253"/>
                  <a:gd name="T33" fmla="*/ 25 h 109"/>
                  <a:gd name="T34" fmla="*/ 58 w 253"/>
                  <a:gd name="T35" fmla="*/ 24 h 109"/>
                  <a:gd name="T36" fmla="*/ 49 w 253"/>
                  <a:gd name="T37" fmla="*/ 16 h 109"/>
                  <a:gd name="T38" fmla="*/ 32 w 253"/>
                  <a:gd name="T39" fmla="*/ 16 h 109"/>
                  <a:gd name="T40" fmla="*/ 21 w 253"/>
                  <a:gd name="T41" fmla="*/ 21 h 109"/>
                  <a:gd name="T42" fmla="*/ 7 w 253"/>
                  <a:gd name="T43" fmla="*/ 28 h 109"/>
                  <a:gd name="T44" fmla="*/ 0 w 253"/>
                  <a:gd name="T45" fmla="*/ 31 h 109"/>
                  <a:gd name="T46" fmla="*/ 7 w 253"/>
                  <a:gd name="T47" fmla="*/ 39 h 109"/>
                  <a:gd name="T48" fmla="*/ 21 w 253"/>
                  <a:gd name="T49" fmla="*/ 49 h 109"/>
                  <a:gd name="T50" fmla="*/ 24 w 253"/>
                  <a:gd name="T51" fmla="*/ 63 h 109"/>
                  <a:gd name="T52" fmla="*/ 41 w 253"/>
                  <a:gd name="T53" fmla="*/ 74 h 109"/>
                  <a:gd name="T54" fmla="*/ 52 w 253"/>
                  <a:gd name="T55" fmla="*/ 81 h 109"/>
                  <a:gd name="T56" fmla="*/ 63 w 253"/>
                  <a:gd name="T57" fmla="*/ 96 h 109"/>
                  <a:gd name="T58" fmla="*/ 92 w 253"/>
                  <a:gd name="T59" fmla="*/ 98 h 109"/>
                  <a:gd name="T60" fmla="*/ 116 w 253"/>
                  <a:gd name="T61" fmla="*/ 103 h 109"/>
                  <a:gd name="T62" fmla="*/ 130 w 253"/>
                  <a:gd name="T63" fmla="*/ 108 h 109"/>
                  <a:gd name="T64" fmla="*/ 162 w 253"/>
                  <a:gd name="T65" fmla="*/ 101 h 109"/>
                  <a:gd name="T66" fmla="*/ 187 w 253"/>
                  <a:gd name="T67" fmla="*/ 87 h 109"/>
                  <a:gd name="T68" fmla="*/ 192 w 253"/>
                  <a:gd name="T69" fmla="*/ 75 h 109"/>
                  <a:gd name="T70" fmla="*/ 217 w 253"/>
                  <a:gd name="T71" fmla="*/ 70 h 109"/>
                  <a:gd name="T72" fmla="*/ 234 w 253"/>
                  <a:gd name="T73" fmla="*/ 60 h 109"/>
                  <a:gd name="T74" fmla="*/ 253 w 253"/>
                  <a:gd name="T75" fmla="*/ 5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3" h="109">
                    <a:moveTo>
                      <a:pt x="243" y="46"/>
                    </a:moveTo>
                    <a:cubicBezTo>
                      <a:pt x="240" y="42"/>
                      <a:pt x="236" y="44"/>
                      <a:pt x="235" y="47"/>
                    </a:cubicBezTo>
                    <a:cubicBezTo>
                      <a:pt x="234" y="49"/>
                      <a:pt x="232" y="46"/>
                      <a:pt x="227" y="46"/>
                    </a:cubicBezTo>
                    <a:cubicBezTo>
                      <a:pt x="222" y="46"/>
                      <a:pt x="222" y="48"/>
                      <a:pt x="219" y="45"/>
                    </a:cubicBezTo>
                    <a:cubicBezTo>
                      <a:pt x="216" y="42"/>
                      <a:pt x="220" y="41"/>
                      <a:pt x="220" y="41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7" y="24"/>
                      <a:pt x="227" y="24"/>
                      <a:pt x="227" y="24"/>
                    </a:cubicBezTo>
                    <a:cubicBezTo>
                      <a:pt x="225" y="23"/>
                      <a:pt x="222" y="23"/>
                      <a:pt x="221" y="23"/>
                    </a:cubicBezTo>
                    <a:cubicBezTo>
                      <a:pt x="219" y="24"/>
                      <a:pt x="215" y="24"/>
                      <a:pt x="214" y="22"/>
                    </a:cubicBezTo>
                    <a:cubicBezTo>
                      <a:pt x="214" y="20"/>
                      <a:pt x="206" y="20"/>
                      <a:pt x="204" y="21"/>
                    </a:cubicBezTo>
                    <a:cubicBezTo>
                      <a:pt x="202" y="23"/>
                      <a:pt x="198" y="24"/>
                      <a:pt x="198" y="26"/>
                    </a:cubicBezTo>
                    <a:cubicBezTo>
                      <a:pt x="197" y="27"/>
                      <a:pt x="193" y="27"/>
                      <a:pt x="191" y="28"/>
                    </a:cubicBezTo>
                    <a:cubicBezTo>
                      <a:pt x="190" y="29"/>
                      <a:pt x="181" y="30"/>
                      <a:pt x="181" y="31"/>
                    </a:cubicBezTo>
                    <a:cubicBezTo>
                      <a:pt x="181" y="32"/>
                      <a:pt x="171" y="32"/>
                      <a:pt x="170" y="31"/>
                    </a:cubicBezTo>
                    <a:cubicBezTo>
                      <a:pt x="169" y="30"/>
                      <a:pt x="161" y="31"/>
                      <a:pt x="160" y="29"/>
                    </a:cubicBezTo>
                    <a:cubicBezTo>
                      <a:pt x="159" y="27"/>
                      <a:pt x="156" y="26"/>
                      <a:pt x="156" y="24"/>
                    </a:cubicBezTo>
                    <a:cubicBezTo>
                      <a:pt x="156" y="23"/>
                      <a:pt x="150" y="23"/>
                      <a:pt x="149" y="21"/>
                    </a:cubicBezTo>
                    <a:cubicBezTo>
                      <a:pt x="148" y="20"/>
                      <a:pt x="143" y="19"/>
                      <a:pt x="143" y="20"/>
                    </a:cubicBezTo>
                    <a:cubicBezTo>
                      <a:pt x="142" y="20"/>
                      <a:pt x="137" y="18"/>
                      <a:pt x="135" y="18"/>
                    </a:cubicBezTo>
                    <a:cubicBezTo>
                      <a:pt x="134" y="18"/>
                      <a:pt x="129" y="19"/>
                      <a:pt x="128" y="19"/>
                    </a:cubicBezTo>
                    <a:cubicBezTo>
                      <a:pt x="127" y="19"/>
                      <a:pt x="124" y="21"/>
                      <a:pt x="122" y="22"/>
                    </a:cubicBezTo>
                    <a:cubicBezTo>
                      <a:pt x="121" y="22"/>
                      <a:pt x="116" y="19"/>
                      <a:pt x="115" y="20"/>
                    </a:cubicBezTo>
                    <a:cubicBezTo>
                      <a:pt x="114" y="20"/>
                      <a:pt x="111" y="17"/>
                      <a:pt x="110" y="16"/>
                    </a:cubicBezTo>
                    <a:cubicBezTo>
                      <a:pt x="109" y="14"/>
                      <a:pt x="110" y="10"/>
                      <a:pt x="109" y="9"/>
                    </a:cubicBezTo>
                    <a:cubicBezTo>
                      <a:pt x="108" y="7"/>
                      <a:pt x="103" y="7"/>
                      <a:pt x="101" y="6"/>
                    </a:cubicBezTo>
                    <a:cubicBezTo>
                      <a:pt x="100" y="6"/>
                      <a:pt x="97" y="4"/>
                      <a:pt x="95" y="4"/>
                    </a:cubicBezTo>
                    <a:cubicBezTo>
                      <a:pt x="94" y="4"/>
                      <a:pt x="91" y="4"/>
                      <a:pt x="90" y="3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3" y="0"/>
                      <a:pt x="83" y="2"/>
                      <a:pt x="82" y="3"/>
                    </a:cubicBezTo>
                    <a:cubicBezTo>
                      <a:pt x="81" y="4"/>
                      <a:pt x="78" y="4"/>
                      <a:pt x="77" y="6"/>
                    </a:cubicBezTo>
                    <a:cubicBezTo>
                      <a:pt x="77" y="8"/>
                      <a:pt x="74" y="8"/>
                      <a:pt x="74" y="10"/>
                    </a:cubicBezTo>
                    <a:cubicBezTo>
                      <a:pt x="74" y="12"/>
                      <a:pt x="76" y="16"/>
                      <a:pt x="77" y="17"/>
                    </a:cubicBezTo>
                    <a:cubicBezTo>
                      <a:pt x="78" y="18"/>
                      <a:pt x="77" y="21"/>
                      <a:pt x="77" y="21"/>
                    </a:cubicBezTo>
                    <a:cubicBezTo>
                      <a:pt x="76" y="22"/>
                      <a:pt x="71" y="23"/>
                      <a:pt x="70" y="25"/>
                    </a:cubicBezTo>
                    <a:cubicBezTo>
                      <a:pt x="69" y="26"/>
                      <a:pt x="67" y="25"/>
                      <a:pt x="64" y="23"/>
                    </a:cubicBezTo>
                    <a:cubicBezTo>
                      <a:pt x="62" y="22"/>
                      <a:pt x="59" y="23"/>
                      <a:pt x="58" y="24"/>
                    </a:cubicBezTo>
                    <a:cubicBezTo>
                      <a:pt x="57" y="25"/>
                      <a:pt x="52" y="21"/>
                      <a:pt x="51" y="21"/>
                    </a:cubicBezTo>
                    <a:cubicBezTo>
                      <a:pt x="50" y="21"/>
                      <a:pt x="50" y="16"/>
                      <a:pt x="49" y="16"/>
                    </a:cubicBezTo>
                    <a:cubicBezTo>
                      <a:pt x="47" y="17"/>
                      <a:pt x="39" y="15"/>
                      <a:pt x="37" y="15"/>
                    </a:cubicBezTo>
                    <a:cubicBezTo>
                      <a:pt x="36" y="14"/>
                      <a:pt x="32" y="14"/>
                      <a:pt x="32" y="16"/>
                    </a:cubicBezTo>
                    <a:cubicBezTo>
                      <a:pt x="31" y="17"/>
                      <a:pt x="27" y="16"/>
                      <a:pt x="26" y="18"/>
                    </a:cubicBezTo>
                    <a:cubicBezTo>
                      <a:pt x="25" y="19"/>
                      <a:pt x="22" y="20"/>
                      <a:pt x="21" y="21"/>
                    </a:cubicBezTo>
                    <a:cubicBezTo>
                      <a:pt x="20" y="23"/>
                      <a:pt x="16" y="23"/>
                      <a:pt x="15" y="25"/>
                    </a:cubicBezTo>
                    <a:cubicBezTo>
                      <a:pt x="14" y="27"/>
                      <a:pt x="9" y="28"/>
                      <a:pt x="7" y="28"/>
                    </a:cubicBezTo>
                    <a:cubicBezTo>
                      <a:pt x="6" y="29"/>
                      <a:pt x="2" y="29"/>
                      <a:pt x="2" y="30"/>
                    </a:cubicBezTo>
                    <a:cubicBezTo>
                      <a:pt x="2" y="31"/>
                      <a:pt x="1" y="31"/>
                      <a:pt x="0" y="31"/>
                    </a:cubicBezTo>
                    <a:cubicBezTo>
                      <a:pt x="1" y="31"/>
                      <a:pt x="1" y="32"/>
                      <a:pt x="1" y="32"/>
                    </a:cubicBezTo>
                    <a:cubicBezTo>
                      <a:pt x="2" y="37"/>
                      <a:pt x="4" y="37"/>
                      <a:pt x="7" y="39"/>
                    </a:cubicBezTo>
                    <a:cubicBezTo>
                      <a:pt x="9" y="41"/>
                      <a:pt x="11" y="43"/>
                      <a:pt x="14" y="43"/>
                    </a:cubicBezTo>
                    <a:cubicBezTo>
                      <a:pt x="16" y="43"/>
                      <a:pt x="20" y="47"/>
                      <a:pt x="21" y="49"/>
                    </a:cubicBezTo>
                    <a:cubicBezTo>
                      <a:pt x="21" y="51"/>
                      <a:pt x="23" y="54"/>
                      <a:pt x="25" y="55"/>
                    </a:cubicBezTo>
                    <a:cubicBezTo>
                      <a:pt x="26" y="56"/>
                      <a:pt x="24" y="60"/>
                      <a:pt x="24" y="63"/>
                    </a:cubicBezTo>
                    <a:cubicBezTo>
                      <a:pt x="24" y="66"/>
                      <a:pt x="21" y="67"/>
                      <a:pt x="23" y="70"/>
                    </a:cubicBezTo>
                    <a:cubicBezTo>
                      <a:pt x="24" y="73"/>
                      <a:pt x="37" y="74"/>
                      <a:pt x="41" y="74"/>
                    </a:cubicBezTo>
                    <a:cubicBezTo>
                      <a:pt x="44" y="74"/>
                      <a:pt x="46" y="78"/>
                      <a:pt x="47" y="78"/>
                    </a:cubicBezTo>
                    <a:cubicBezTo>
                      <a:pt x="49" y="78"/>
                      <a:pt x="49" y="81"/>
                      <a:pt x="52" y="81"/>
                    </a:cubicBezTo>
                    <a:cubicBezTo>
                      <a:pt x="55" y="82"/>
                      <a:pt x="57" y="83"/>
                      <a:pt x="58" y="88"/>
                    </a:cubicBezTo>
                    <a:cubicBezTo>
                      <a:pt x="59" y="93"/>
                      <a:pt x="62" y="94"/>
                      <a:pt x="63" y="96"/>
                    </a:cubicBezTo>
                    <a:cubicBezTo>
                      <a:pt x="63" y="98"/>
                      <a:pt x="69" y="97"/>
                      <a:pt x="73" y="97"/>
                    </a:cubicBezTo>
                    <a:cubicBezTo>
                      <a:pt x="77" y="98"/>
                      <a:pt x="89" y="97"/>
                      <a:pt x="92" y="98"/>
                    </a:cubicBezTo>
                    <a:cubicBezTo>
                      <a:pt x="95" y="98"/>
                      <a:pt x="103" y="98"/>
                      <a:pt x="107" y="101"/>
                    </a:cubicBezTo>
                    <a:cubicBezTo>
                      <a:pt x="111" y="104"/>
                      <a:pt x="113" y="102"/>
                      <a:pt x="116" y="103"/>
                    </a:cubicBezTo>
                    <a:cubicBezTo>
                      <a:pt x="118" y="105"/>
                      <a:pt x="120" y="106"/>
                      <a:pt x="124" y="105"/>
                    </a:cubicBezTo>
                    <a:cubicBezTo>
                      <a:pt x="128" y="105"/>
                      <a:pt x="128" y="108"/>
                      <a:pt x="130" y="108"/>
                    </a:cubicBezTo>
                    <a:cubicBezTo>
                      <a:pt x="133" y="109"/>
                      <a:pt x="137" y="104"/>
                      <a:pt x="144" y="101"/>
                    </a:cubicBezTo>
                    <a:cubicBezTo>
                      <a:pt x="151" y="98"/>
                      <a:pt x="159" y="100"/>
                      <a:pt x="162" y="101"/>
                    </a:cubicBezTo>
                    <a:cubicBezTo>
                      <a:pt x="166" y="101"/>
                      <a:pt x="173" y="99"/>
                      <a:pt x="177" y="94"/>
                    </a:cubicBezTo>
                    <a:cubicBezTo>
                      <a:pt x="181" y="90"/>
                      <a:pt x="186" y="91"/>
                      <a:pt x="187" y="87"/>
                    </a:cubicBezTo>
                    <a:cubicBezTo>
                      <a:pt x="187" y="82"/>
                      <a:pt x="183" y="81"/>
                      <a:pt x="185" y="77"/>
                    </a:cubicBezTo>
                    <a:cubicBezTo>
                      <a:pt x="187" y="74"/>
                      <a:pt x="190" y="74"/>
                      <a:pt x="192" y="75"/>
                    </a:cubicBezTo>
                    <a:cubicBezTo>
                      <a:pt x="194" y="76"/>
                      <a:pt x="200" y="78"/>
                      <a:pt x="205" y="74"/>
                    </a:cubicBezTo>
                    <a:cubicBezTo>
                      <a:pt x="210" y="70"/>
                      <a:pt x="213" y="71"/>
                      <a:pt x="217" y="70"/>
                    </a:cubicBezTo>
                    <a:cubicBezTo>
                      <a:pt x="222" y="70"/>
                      <a:pt x="221" y="67"/>
                      <a:pt x="224" y="64"/>
                    </a:cubicBezTo>
                    <a:cubicBezTo>
                      <a:pt x="228" y="61"/>
                      <a:pt x="231" y="60"/>
                      <a:pt x="234" y="60"/>
                    </a:cubicBezTo>
                    <a:cubicBezTo>
                      <a:pt x="237" y="60"/>
                      <a:pt x="242" y="56"/>
                      <a:pt x="245" y="58"/>
                    </a:cubicBezTo>
                    <a:cubicBezTo>
                      <a:pt x="248" y="59"/>
                      <a:pt x="252" y="59"/>
                      <a:pt x="253" y="56"/>
                    </a:cubicBezTo>
                    <a:cubicBezTo>
                      <a:pt x="253" y="54"/>
                      <a:pt x="245" y="49"/>
                      <a:pt x="243" y="4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52">
                <a:extLst>
                  <a:ext uri="{FF2B5EF4-FFF2-40B4-BE49-F238E27FC236}">
                    <a16:creationId xmlns:a16="http://schemas.microsoft.com/office/drawing/2014/main" id="{DB3C8C1E-FC9F-49CD-A077-BC8905FBF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0879" y="3457416"/>
                <a:ext cx="10038" cy="25095"/>
              </a:xfrm>
              <a:custGeom>
                <a:avLst/>
                <a:gdLst>
                  <a:gd name="T0" fmla="*/ 2 w 4"/>
                  <a:gd name="T1" fmla="*/ 0 h 11"/>
                  <a:gd name="T2" fmla="*/ 0 w 4"/>
                  <a:gd name="T3" fmla="*/ 6 h 11"/>
                  <a:gd name="T4" fmla="*/ 3 w 4"/>
                  <a:gd name="T5" fmla="*/ 11 h 11"/>
                  <a:gd name="T6" fmla="*/ 4 w 4"/>
                  <a:gd name="T7" fmla="*/ 1 h 11"/>
                  <a:gd name="T8" fmla="*/ 4 w 4"/>
                  <a:gd name="T9" fmla="*/ 0 h 11"/>
                  <a:gd name="T10" fmla="*/ 2 w 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1">
                    <a:moveTo>
                      <a:pt x="2" y="0"/>
                    </a:moveTo>
                    <a:cubicBezTo>
                      <a:pt x="1" y="0"/>
                      <a:pt x="0" y="5"/>
                      <a:pt x="0" y="6"/>
                    </a:cubicBezTo>
                    <a:cubicBezTo>
                      <a:pt x="0" y="6"/>
                      <a:pt x="1" y="8"/>
                      <a:pt x="3" y="11"/>
                    </a:cubicBezTo>
                    <a:cubicBezTo>
                      <a:pt x="4" y="7"/>
                      <a:pt x="4" y="2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3">
                <a:extLst>
                  <a:ext uri="{FF2B5EF4-FFF2-40B4-BE49-F238E27FC236}">
                    <a16:creationId xmlns:a16="http://schemas.microsoft.com/office/drawing/2014/main" id="{7DD13C1E-B335-485D-99E3-9023AAD18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5823" y="3441105"/>
                <a:ext cx="27604" cy="75284"/>
              </a:xfrm>
              <a:custGeom>
                <a:avLst/>
                <a:gdLst>
                  <a:gd name="T0" fmla="*/ 6 w 12"/>
                  <a:gd name="T1" fmla="*/ 33 h 33"/>
                  <a:gd name="T2" fmla="*/ 7 w 12"/>
                  <a:gd name="T3" fmla="*/ 33 h 33"/>
                  <a:gd name="T4" fmla="*/ 9 w 12"/>
                  <a:gd name="T5" fmla="*/ 22 h 33"/>
                  <a:gd name="T6" fmla="*/ 10 w 12"/>
                  <a:gd name="T7" fmla="*/ 18 h 33"/>
                  <a:gd name="T8" fmla="*/ 7 w 12"/>
                  <a:gd name="T9" fmla="*/ 13 h 33"/>
                  <a:gd name="T10" fmla="*/ 9 w 12"/>
                  <a:gd name="T11" fmla="*/ 7 h 33"/>
                  <a:gd name="T12" fmla="*/ 11 w 12"/>
                  <a:gd name="T13" fmla="*/ 7 h 33"/>
                  <a:gd name="T14" fmla="*/ 12 w 12"/>
                  <a:gd name="T15" fmla="*/ 1 h 33"/>
                  <a:gd name="T16" fmla="*/ 8 w 12"/>
                  <a:gd name="T17" fmla="*/ 0 h 33"/>
                  <a:gd name="T18" fmla="*/ 7 w 12"/>
                  <a:gd name="T19" fmla="*/ 3 h 33"/>
                  <a:gd name="T20" fmla="*/ 0 w 12"/>
                  <a:gd name="T21" fmla="*/ 18 h 33"/>
                  <a:gd name="T22" fmla="*/ 6 w 12"/>
                  <a:gd name="T23" fmla="*/ 32 h 33"/>
                  <a:gd name="T24" fmla="*/ 6 w 12"/>
                  <a:gd name="T2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6" y="33"/>
                      <a:pt x="6" y="33"/>
                      <a:pt x="7" y="33"/>
                    </a:cubicBezTo>
                    <a:cubicBezTo>
                      <a:pt x="7" y="28"/>
                      <a:pt x="8" y="23"/>
                      <a:pt x="9" y="22"/>
                    </a:cubicBezTo>
                    <a:cubicBezTo>
                      <a:pt x="10" y="21"/>
                      <a:pt x="10" y="19"/>
                      <a:pt x="10" y="18"/>
                    </a:cubicBezTo>
                    <a:cubicBezTo>
                      <a:pt x="8" y="15"/>
                      <a:pt x="7" y="13"/>
                      <a:pt x="7" y="13"/>
                    </a:cubicBezTo>
                    <a:cubicBezTo>
                      <a:pt x="7" y="12"/>
                      <a:pt x="8" y="7"/>
                      <a:pt x="9" y="7"/>
                    </a:cubicBezTo>
                    <a:cubicBezTo>
                      <a:pt x="9" y="7"/>
                      <a:pt x="10" y="7"/>
                      <a:pt x="11" y="7"/>
                    </a:cubicBezTo>
                    <a:cubicBezTo>
                      <a:pt x="12" y="5"/>
                      <a:pt x="12" y="3"/>
                      <a:pt x="12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6" y="8"/>
                      <a:pt x="2" y="15"/>
                      <a:pt x="0" y="18"/>
                    </a:cubicBezTo>
                    <a:cubicBezTo>
                      <a:pt x="6" y="32"/>
                      <a:pt x="6" y="32"/>
                      <a:pt x="6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4">
                <a:extLst>
                  <a:ext uri="{FF2B5EF4-FFF2-40B4-BE49-F238E27FC236}">
                    <a16:creationId xmlns:a16="http://schemas.microsoft.com/office/drawing/2014/main" id="{F27FF28E-3D17-44CC-A408-B1802CCD9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0879" y="3438596"/>
                <a:ext cx="79048" cy="87831"/>
              </a:xfrm>
              <a:custGeom>
                <a:avLst/>
                <a:gdLst>
                  <a:gd name="T0" fmla="*/ 31 w 34"/>
                  <a:gd name="T1" fmla="*/ 0 h 38"/>
                  <a:gd name="T2" fmla="*/ 21 w 34"/>
                  <a:gd name="T3" fmla="*/ 5 h 38"/>
                  <a:gd name="T4" fmla="*/ 13 w 34"/>
                  <a:gd name="T5" fmla="*/ 9 h 38"/>
                  <a:gd name="T6" fmla="*/ 6 w 34"/>
                  <a:gd name="T7" fmla="*/ 5 h 38"/>
                  <a:gd name="T8" fmla="*/ 5 w 34"/>
                  <a:gd name="T9" fmla="*/ 2 h 38"/>
                  <a:gd name="T10" fmla="*/ 5 w 34"/>
                  <a:gd name="T11" fmla="*/ 2 h 38"/>
                  <a:gd name="T12" fmla="*/ 4 w 34"/>
                  <a:gd name="T13" fmla="*/ 9 h 38"/>
                  <a:gd name="T14" fmla="*/ 2 w 34"/>
                  <a:gd name="T15" fmla="*/ 23 h 38"/>
                  <a:gd name="T16" fmla="*/ 0 w 34"/>
                  <a:gd name="T17" fmla="*/ 34 h 38"/>
                  <a:gd name="T18" fmla="*/ 7 w 34"/>
                  <a:gd name="T19" fmla="*/ 37 h 38"/>
                  <a:gd name="T20" fmla="*/ 13 w 34"/>
                  <a:gd name="T21" fmla="*/ 33 h 38"/>
                  <a:gd name="T22" fmla="*/ 18 w 34"/>
                  <a:gd name="T23" fmla="*/ 30 h 38"/>
                  <a:gd name="T24" fmla="*/ 23 w 34"/>
                  <a:gd name="T25" fmla="*/ 26 h 38"/>
                  <a:gd name="T26" fmla="*/ 17 w 34"/>
                  <a:gd name="T27" fmla="*/ 19 h 38"/>
                  <a:gd name="T28" fmla="*/ 25 w 34"/>
                  <a:gd name="T29" fmla="*/ 14 h 38"/>
                  <a:gd name="T30" fmla="*/ 33 w 34"/>
                  <a:gd name="T31" fmla="*/ 12 h 38"/>
                  <a:gd name="T32" fmla="*/ 34 w 34"/>
                  <a:gd name="T33" fmla="*/ 12 h 38"/>
                  <a:gd name="T34" fmla="*/ 32 w 34"/>
                  <a:gd name="T35" fmla="*/ 4 h 38"/>
                  <a:gd name="T36" fmla="*/ 31 w 34"/>
                  <a:gd name="T3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38">
                    <a:moveTo>
                      <a:pt x="31" y="0"/>
                    </a:moveTo>
                    <a:cubicBezTo>
                      <a:pt x="26" y="3"/>
                      <a:pt x="22" y="5"/>
                      <a:pt x="21" y="5"/>
                    </a:cubicBezTo>
                    <a:cubicBezTo>
                      <a:pt x="19" y="5"/>
                      <a:pt x="13" y="9"/>
                      <a:pt x="13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5"/>
                      <a:pt x="4" y="8"/>
                      <a:pt x="4" y="9"/>
                    </a:cubicBezTo>
                    <a:cubicBezTo>
                      <a:pt x="4" y="11"/>
                      <a:pt x="4" y="21"/>
                      <a:pt x="2" y="23"/>
                    </a:cubicBezTo>
                    <a:cubicBezTo>
                      <a:pt x="1" y="24"/>
                      <a:pt x="0" y="29"/>
                      <a:pt x="0" y="34"/>
                    </a:cubicBezTo>
                    <a:cubicBezTo>
                      <a:pt x="2" y="36"/>
                      <a:pt x="5" y="37"/>
                      <a:pt x="7" y="37"/>
                    </a:cubicBezTo>
                    <a:cubicBezTo>
                      <a:pt x="10" y="38"/>
                      <a:pt x="13" y="34"/>
                      <a:pt x="13" y="33"/>
                    </a:cubicBezTo>
                    <a:cubicBezTo>
                      <a:pt x="13" y="31"/>
                      <a:pt x="16" y="30"/>
                      <a:pt x="18" y="30"/>
                    </a:cubicBezTo>
                    <a:cubicBezTo>
                      <a:pt x="21" y="30"/>
                      <a:pt x="21" y="27"/>
                      <a:pt x="23" y="26"/>
                    </a:cubicBezTo>
                    <a:cubicBezTo>
                      <a:pt x="25" y="26"/>
                      <a:pt x="19" y="20"/>
                      <a:pt x="17" y="19"/>
                    </a:cubicBezTo>
                    <a:cubicBezTo>
                      <a:pt x="15" y="19"/>
                      <a:pt x="19" y="15"/>
                      <a:pt x="25" y="14"/>
                    </a:cubicBezTo>
                    <a:cubicBezTo>
                      <a:pt x="31" y="14"/>
                      <a:pt x="30" y="12"/>
                      <a:pt x="33" y="12"/>
                    </a:cubicBezTo>
                    <a:cubicBezTo>
                      <a:pt x="33" y="12"/>
                      <a:pt x="34" y="12"/>
                      <a:pt x="34" y="12"/>
                    </a:cubicBezTo>
                    <a:cubicBezTo>
                      <a:pt x="33" y="9"/>
                      <a:pt x="32" y="6"/>
                      <a:pt x="32" y="4"/>
                    </a:cubicBezTo>
                    <a:cubicBezTo>
                      <a:pt x="31" y="3"/>
                      <a:pt x="31" y="1"/>
                      <a:pt x="31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5">
                <a:extLst>
                  <a:ext uri="{FF2B5EF4-FFF2-40B4-BE49-F238E27FC236}">
                    <a16:creationId xmlns:a16="http://schemas.microsoft.com/office/drawing/2014/main" id="{9216E07F-B844-425B-A6AC-27CEA554D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9573" y="3226547"/>
                <a:ext cx="202011" cy="87831"/>
              </a:xfrm>
              <a:custGeom>
                <a:avLst/>
                <a:gdLst>
                  <a:gd name="T0" fmla="*/ 81 w 88"/>
                  <a:gd name="T1" fmla="*/ 8 h 38"/>
                  <a:gd name="T2" fmla="*/ 73 w 88"/>
                  <a:gd name="T3" fmla="*/ 5 h 38"/>
                  <a:gd name="T4" fmla="*/ 53 w 88"/>
                  <a:gd name="T5" fmla="*/ 4 h 38"/>
                  <a:gd name="T6" fmla="*/ 42 w 88"/>
                  <a:gd name="T7" fmla="*/ 1 h 38"/>
                  <a:gd name="T8" fmla="*/ 34 w 88"/>
                  <a:gd name="T9" fmla="*/ 4 h 38"/>
                  <a:gd name="T10" fmla="*/ 26 w 88"/>
                  <a:gd name="T11" fmla="*/ 6 h 38"/>
                  <a:gd name="T12" fmla="*/ 15 w 88"/>
                  <a:gd name="T13" fmla="*/ 6 h 38"/>
                  <a:gd name="T14" fmla="*/ 10 w 88"/>
                  <a:gd name="T15" fmla="*/ 11 h 38"/>
                  <a:gd name="T16" fmla="*/ 8 w 88"/>
                  <a:gd name="T17" fmla="*/ 16 h 38"/>
                  <a:gd name="T18" fmla="*/ 11 w 88"/>
                  <a:gd name="T19" fmla="*/ 18 h 38"/>
                  <a:gd name="T20" fmla="*/ 17 w 88"/>
                  <a:gd name="T21" fmla="*/ 18 h 38"/>
                  <a:gd name="T22" fmla="*/ 28 w 88"/>
                  <a:gd name="T23" fmla="*/ 23 h 38"/>
                  <a:gd name="T24" fmla="*/ 25 w 88"/>
                  <a:gd name="T25" fmla="*/ 27 h 38"/>
                  <a:gd name="T26" fmla="*/ 17 w 88"/>
                  <a:gd name="T27" fmla="*/ 29 h 38"/>
                  <a:gd name="T28" fmla="*/ 6 w 88"/>
                  <a:gd name="T29" fmla="*/ 30 h 38"/>
                  <a:gd name="T30" fmla="*/ 0 w 88"/>
                  <a:gd name="T31" fmla="*/ 35 h 38"/>
                  <a:gd name="T32" fmla="*/ 11 w 88"/>
                  <a:gd name="T33" fmla="*/ 36 h 38"/>
                  <a:gd name="T34" fmla="*/ 19 w 88"/>
                  <a:gd name="T35" fmla="*/ 36 h 38"/>
                  <a:gd name="T36" fmla="*/ 25 w 88"/>
                  <a:gd name="T37" fmla="*/ 38 h 38"/>
                  <a:gd name="T38" fmla="*/ 36 w 88"/>
                  <a:gd name="T39" fmla="*/ 37 h 38"/>
                  <a:gd name="T40" fmla="*/ 37 w 88"/>
                  <a:gd name="T41" fmla="*/ 33 h 38"/>
                  <a:gd name="T42" fmla="*/ 41 w 88"/>
                  <a:gd name="T43" fmla="*/ 31 h 38"/>
                  <a:gd name="T44" fmla="*/ 45 w 88"/>
                  <a:gd name="T45" fmla="*/ 28 h 38"/>
                  <a:gd name="T46" fmla="*/ 50 w 88"/>
                  <a:gd name="T47" fmla="*/ 26 h 38"/>
                  <a:gd name="T48" fmla="*/ 55 w 88"/>
                  <a:gd name="T49" fmla="*/ 28 h 38"/>
                  <a:gd name="T50" fmla="*/ 60 w 88"/>
                  <a:gd name="T51" fmla="*/ 25 h 38"/>
                  <a:gd name="T52" fmla="*/ 67 w 88"/>
                  <a:gd name="T53" fmla="*/ 23 h 38"/>
                  <a:gd name="T54" fmla="*/ 73 w 88"/>
                  <a:gd name="T55" fmla="*/ 19 h 38"/>
                  <a:gd name="T56" fmla="*/ 80 w 88"/>
                  <a:gd name="T57" fmla="*/ 15 h 38"/>
                  <a:gd name="T58" fmla="*/ 87 w 88"/>
                  <a:gd name="T59" fmla="*/ 12 h 38"/>
                  <a:gd name="T60" fmla="*/ 88 w 88"/>
                  <a:gd name="T61" fmla="*/ 10 h 38"/>
                  <a:gd name="T62" fmla="*/ 81 w 88"/>
                  <a:gd name="T63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8" h="38">
                    <a:moveTo>
                      <a:pt x="81" y="8"/>
                    </a:moveTo>
                    <a:cubicBezTo>
                      <a:pt x="78" y="4"/>
                      <a:pt x="77" y="6"/>
                      <a:pt x="73" y="5"/>
                    </a:cubicBezTo>
                    <a:cubicBezTo>
                      <a:pt x="70" y="4"/>
                      <a:pt x="55" y="3"/>
                      <a:pt x="53" y="4"/>
                    </a:cubicBezTo>
                    <a:cubicBezTo>
                      <a:pt x="50" y="5"/>
                      <a:pt x="44" y="2"/>
                      <a:pt x="42" y="1"/>
                    </a:cubicBezTo>
                    <a:cubicBezTo>
                      <a:pt x="40" y="0"/>
                      <a:pt x="34" y="1"/>
                      <a:pt x="34" y="4"/>
                    </a:cubicBezTo>
                    <a:cubicBezTo>
                      <a:pt x="33" y="8"/>
                      <a:pt x="31" y="8"/>
                      <a:pt x="26" y="6"/>
                    </a:cubicBezTo>
                    <a:cubicBezTo>
                      <a:pt x="22" y="3"/>
                      <a:pt x="16" y="3"/>
                      <a:pt x="15" y="6"/>
                    </a:cubicBezTo>
                    <a:cubicBezTo>
                      <a:pt x="15" y="8"/>
                      <a:pt x="12" y="11"/>
                      <a:pt x="10" y="11"/>
                    </a:cubicBezTo>
                    <a:cubicBezTo>
                      <a:pt x="10" y="12"/>
                      <a:pt x="9" y="14"/>
                      <a:pt x="8" y="16"/>
                    </a:cubicBezTo>
                    <a:cubicBezTo>
                      <a:pt x="9" y="16"/>
                      <a:pt x="10" y="17"/>
                      <a:pt x="11" y="18"/>
                    </a:cubicBezTo>
                    <a:cubicBezTo>
                      <a:pt x="13" y="20"/>
                      <a:pt x="17" y="20"/>
                      <a:pt x="17" y="18"/>
                    </a:cubicBezTo>
                    <a:cubicBezTo>
                      <a:pt x="18" y="16"/>
                      <a:pt x="25" y="20"/>
                      <a:pt x="28" y="23"/>
                    </a:cubicBezTo>
                    <a:cubicBezTo>
                      <a:pt x="32" y="26"/>
                      <a:pt x="27" y="24"/>
                      <a:pt x="25" y="27"/>
                    </a:cubicBezTo>
                    <a:cubicBezTo>
                      <a:pt x="23" y="31"/>
                      <a:pt x="19" y="27"/>
                      <a:pt x="17" y="29"/>
                    </a:cubicBezTo>
                    <a:cubicBezTo>
                      <a:pt x="16" y="30"/>
                      <a:pt x="8" y="31"/>
                      <a:pt x="6" y="30"/>
                    </a:cubicBezTo>
                    <a:cubicBezTo>
                      <a:pt x="3" y="30"/>
                      <a:pt x="0" y="33"/>
                      <a:pt x="0" y="35"/>
                    </a:cubicBezTo>
                    <a:cubicBezTo>
                      <a:pt x="0" y="37"/>
                      <a:pt x="8" y="34"/>
                      <a:pt x="11" y="36"/>
                    </a:cubicBezTo>
                    <a:cubicBezTo>
                      <a:pt x="14" y="38"/>
                      <a:pt x="17" y="34"/>
                      <a:pt x="19" y="36"/>
                    </a:cubicBezTo>
                    <a:cubicBezTo>
                      <a:pt x="20" y="38"/>
                      <a:pt x="24" y="37"/>
                      <a:pt x="25" y="38"/>
                    </a:cubicBezTo>
                    <a:cubicBezTo>
                      <a:pt x="27" y="38"/>
                      <a:pt x="36" y="37"/>
                      <a:pt x="36" y="37"/>
                    </a:cubicBezTo>
                    <a:cubicBezTo>
                      <a:pt x="37" y="36"/>
                      <a:pt x="37" y="34"/>
                      <a:pt x="37" y="33"/>
                    </a:cubicBezTo>
                    <a:cubicBezTo>
                      <a:pt x="37" y="31"/>
                      <a:pt x="39" y="31"/>
                      <a:pt x="41" y="31"/>
                    </a:cubicBezTo>
                    <a:cubicBezTo>
                      <a:pt x="42" y="30"/>
                      <a:pt x="44" y="28"/>
                      <a:pt x="45" y="28"/>
                    </a:cubicBezTo>
                    <a:cubicBezTo>
                      <a:pt x="47" y="28"/>
                      <a:pt x="48" y="26"/>
                      <a:pt x="50" y="26"/>
                    </a:cubicBezTo>
                    <a:cubicBezTo>
                      <a:pt x="51" y="27"/>
                      <a:pt x="53" y="29"/>
                      <a:pt x="55" y="28"/>
                    </a:cubicBezTo>
                    <a:cubicBezTo>
                      <a:pt x="57" y="26"/>
                      <a:pt x="57" y="28"/>
                      <a:pt x="60" y="25"/>
                    </a:cubicBezTo>
                    <a:cubicBezTo>
                      <a:pt x="62" y="22"/>
                      <a:pt x="64" y="22"/>
                      <a:pt x="67" y="23"/>
                    </a:cubicBezTo>
                    <a:cubicBezTo>
                      <a:pt x="71" y="23"/>
                      <a:pt x="72" y="21"/>
                      <a:pt x="73" y="19"/>
                    </a:cubicBezTo>
                    <a:cubicBezTo>
                      <a:pt x="75" y="17"/>
                      <a:pt x="78" y="17"/>
                      <a:pt x="80" y="15"/>
                    </a:cubicBezTo>
                    <a:cubicBezTo>
                      <a:pt x="82" y="14"/>
                      <a:pt x="86" y="12"/>
                      <a:pt x="87" y="12"/>
                    </a:cubicBezTo>
                    <a:cubicBezTo>
                      <a:pt x="87" y="12"/>
                      <a:pt x="88" y="11"/>
                      <a:pt x="88" y="10"/>
                    </a:cubicBezTo>
                    <a:cubicBezTo>
                      <a:pt x="85" y="8"/>
                      <a:pt x="83" y="11"/>
                      <a:pt x="81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6">
                <a:extLst>
                  <a:ext uri="{FF2B5EF4-FFF2-40B4-BE49-F238E27FC236}">
                    <a16:creationId xmlns:a16="http://schemas.microsoft.com/office/drawing/2014/main" id="{C2D611B5-FE8A-4AD7-8163-D04F268D0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3729" y="3217764"/>
                <a:ext cx="129237" cy="57717"/>
              </a:xfrm>
              <a:custGeom>
                <a:avLst/>
                <a:gdLst>
                  <a:gd name="T0" fmla="*/ 22 w 56"/>
                  <a:gd name="T1" fmla="*/ 19 h 25"/>
                  <a:gd name="T2" fmla="*/ 27 w 56"/>
                  <a:gd name="T3" fmla="*/ 24 h 25"/>
                  <a:gd name="T4" fmla="*/ 28 w 56"/>
                  <a:gd name="T5" fmla="*/ 24 h 25"/>
                  <a:gd name="T6" fmla="*/ 36 w 56"/>
                  <a:gd name="T7" fmla="*/ 23 h 25"/>
                  <a:gd name="T8" fmla="*/ 43 w 56"/>
                  <a:gd name="T9" fmla="*/ 23 h 25"/>
                  <a:gd name="T10" fmla="*/ 43 w 56"/>
                  <a:gd name="T11" fmla="*/ 21 h 25"/>
                  <a:gd name="T12" fmla="*/ 48 w 56"/>
                  <a:gd name="T13" fmla="*/ 23 h 25"/>
                  <a:gd name="T14" fmla="*/ 54 w 56"/>
                  <a:gd name="T15" fmla="*/ 24 h 25"/>
                  <a:gd name="T16" fmla="*/ 52 w 56"/>
                  <a:gd name="T17" fmla="*/ 20 h 25"/>
                  <a:gd name="T18" fmla="*/ 53 w 56"/>
                  <a:gd name="T19" fmla="*/ 17 h 25"/>
                  <a:gd name="T20" fmla="*/ 48 w 56"/>
                  <a:gd name="T21" fmla="*/ 15 h 25"/>
                  <a:gd name="T22" fmla="*/ 46 w 56"/>
                  <a:gd name="T23" fmla="*/ 10 h 25"/>
                  <a:gd name="T24" fmla="*/ 43 w 56"/>
                  <a:gd name="T25" fmla="*/ 9 h 25"/>
                  <a:gd name="T26" fmla="*/ 35 w 56"/>
                  <a:gd name="T27" fmla="*/ 10 h 25"/>
                  <a:gd name="T28" fmla="*/ 30 w 56"/>
                  <a:gd name="T29" fmla="*/ 7 h 25"/>
                  <a:gd name="T30" fmla="*/ 25 w 56"/>
                  <a:gd name="T31" fmla="*/ 4 h 25"/>
                  <a:gd name="T32" fmla="*/ 12 w 56"/>
                  <a:gd name="T33" fmla="*/ 3 h 25"/>
                  <a:gd name="T34" fmla="*/ 3 w 56"/>
                  <a:gd name="T35" fmla="*/ 0 h 25"/>
                  <a:gd name="T36" fmla="*/ 0 w 56"/>
                  <a:gd name="T37" fmla="*/ 1 h 25"/>
                  <a:gd name="T38" fmla="*/ 12 w 56"/>
                  <a:gd name="T39" fmla="*/ 8 h 25"/>
                  <a:gd name="T40" fmla="*/ 15 w 56"/>
                  <a:gd name="T41" fmla="*/ 17 h 25"/>
                  <a:gd name="T42" fmla="*/ 13 w 56"/>
                  <a:gd name="T43" fmla="*/ 19 h 25"/>
                  <a:gd name="T44" fmla="*/ 22 w 56"/>
                  <a:gd name="T4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25">
                    <a:moveTo>
                      <a:pt x="22" y="19"/>
                    </a:moveTo>
                    <a:cubicBezTo>
                      <a:pt x="24" y="18"/>
                      <a:pt x="25" y="21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31" y="24"/>
                      <a:pt x="33" y="23"/>
                      <a:pt x="36" y="23"/>
                    </a:cubicBezTo>
                    <a:cubicBezTo>
                      <a:pt x="38" y="22"/>
                      <a:pt x="41" y="23"/>
                      <a:pt x="43" y="23"/>
                    </a:cubicBezTo>
                    <a:cubicBezTo>
                      <a:pt x="43" y="23"/>
                      <a:pt x="42" y="22"/>
                      <a:pt x="43" y="21"/>
                    </a:cubicBezTo>
                    <a:cubicBezTo>
                      <a:pt x="43" y="20"/>
                      <a:pt x="47" y="22"/>
                      <a:pt x="48" y="23"/>
                    </a:cubicBezTo>
                    <a:cubicBezTo>
                      <a:pt x="49" y="24"/>
                      <a:pt x="53" y="25"/>
                      <a:pt x="54" y="24"/>
                    </a:cubicBezTo>
                    <a:cubicBezTo>
                      <a:pt x="56" y="22"/>
                      <a:pt x="52" y="21"/>
                      <a:pt x="52" y="20"/>
                    </a:cubicBezTo>
                    <a:cubicBezTo>
                      <a:pt x="51" y="19"/>
                      <a:pt x="52" y="18"/>
                      <a:pt x="53" y="17"/>
                    </a:cubicBezTo>
                    <a:cubicBezTo>
                      <a:pt x="51" y="16"/>
                      <a:pt x="49" y="14"/>
                      <a:pt x="48" y="15"/>
                    </a:cubicBezTo>
                    <a:cubicBezTo>
                      <a:pt x="47" y="15"/>
                      <a:pt x="47" y="10"/>
                      <a:pt x="46" y="10"/>
                    </a:cubicBezTo>
                    <a:cubicBezTo>
                      <a:pt x="44" y="10"/>
                      <a:pt x="44" y="9"/>
                      <a:pt x="43" y="9"/>
                    </a:cubicBezTo>
                    <a:cubicBezTo>
                      <a:pt x="42" y="9"/>
                      <a:pt x="36" y="9"/>
                      <a:pt x="35" y="10"/>
                    </a:cubicBezTo>
                    <a:cubicBezTo>
                      <a:pt x="33" y="11"/>
                      <a:pt x="32" y="7"/>
                      <a:pt x="30" y="7"/>
                    </a:cubicBezTo>
                    <a:cubicBezTo>
                      <a:pt x="28" y="7"/>
                      <a:pt x="26" y="5"/>
                      <a:pt x="25" y="4"/>
                    </a:cubicBezTo>
                    <a:cubicBezTo>
                      <a:pt x="24" y="2"/>
                      <a:pt x="15" y="5"/>
                      <a:pt x="12" y="3"/>
                    </a:cubicBezTo>
                    <a:cubicBezTo>
                      <a:pt x="10" y="1"/>
                      <a:pt x="5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4" y="4"/>
                      <a:pt x="11" y="3"/>
                      <a:pt x="12" y="8"/>
                    </a:cubicBezTo>
                    <a:cubicBezTo>
                      <a:pt x="13" y="14"/>
                      <a:pt x="16" y="12"/>
                      <a:pt x="15" y="17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17" y="20"/>
                      <a:pt x="21" y="20"/>
                      <a:pt x="22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7">
                <a:extLst>
                  <a:ext uri="{FF2B5EF4-FFF2-40B4-BE49-F238E27FC236}">
                    <a16:creationId xmlns:a16="http://schemas.microsoft.com/office/drawing/2014/main" id="{4545332F-41A5-4948-B6F0-547E319562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95256" y="3249132"/>
                <a:ext cx="350069" cy="136765"/>
              </a:xfrm>
              <a:custGeom>
                <a:avLst/>
                <a:gdLst>
                  <a:gd name="T0" fmla="*/ 147 w 152"/>
                  <a:gd name="T1" fmla="*/ 41 h 59"/>
                  <a:gd name="T2" fmla="*/ 147 w 152"/>
                  <a:gd name="T3" fmla="*/ 33 h 59"/>
                  <a:gd name="T4" fmla="*/ 147 w 152"/>
                  <a:gd name="T5" fmla="*/ 26 h 59"/>
                  <a:gd name="T6" fmla="*/ 149 w 152"/>
                  <a:gd name="T7" fmla="*/ 22 h 59"/>
                  <a:gd name="T8" fmla="*/ 148 w 152"/>
                  <a:gd name="T9" fmla="*/ 19 h 59"/>
                  <a:gd name="T10" fmla="*/ 142 w 152"/>
                  <a:gd name="T11" fmla="*/ 17 h 59"/>
                  <a:gd name="T12" fmla="*/ 139 w 152"/>
                  <a:gd name="T13" fmla="*/ 10 h 59"/>
                  <a:gd name="T14" fmla="*/ 134 w 152"/>
                  <a:gd name="T15" fmla="*/ 5 h 59"/>
                  <a:gd name="T16" fmla="*/ 125 w 152"/>
                  <a:gd name="T17" fmla="*/ 5 h 59"/>
                  <a:gd name="T18" fmla="*/ 110 w 152"/>
                  <a:gd name="T19" fmla="*/ 10 h 59"/>
                  <a:gd name="T20" fmla="*/ 96 w 152"/>
                  <a:gd name="T21" fmla="*/ 11 h 59"/>
                  <a:gd name="T22" fmla="*/ 87 w 152"/>
                  <a:gd name="T23" fmla="*/ 8 h 59"/>
                  <a:gd name="T24" fmla="*/ 80 w 152"/>
                  <a:gd name="T25" fmla="*/ 4 h 59"/>
                  <a:gd name="T26" fmla="*/ 68 w 152"/>
                  <a:gd name="T27" fmla="*/ 1 h 59"/>
                  <a:gd name="T28" fmla="*/ 43 w 152"/>
                  <a:gd name="T29" fmla="*/ 9 h 59"/>
                  <a:gd name="T30" fmla="*/ 26 w 152"/>
                  <a:gd name="T31" fmla="*/ 10 h 59"/>
                  <a:gd name="T32" fmla="*/ 22 w 152"/>
                  <a:gd name="T33" fmla="*/ 16 h 59"/>
                  <a:gd name="T34" fmla="*/ 5 w 152"/>
                  <a:gd name="T35" fmla="*/ 17 h 59"/>
                  <a:gd name="T36" fmla="*/ 3 w 152"/>
                  <a:gd name="T37" fmla="*/ 23 h 59"/>
                  <a:gd name="T38" fmla="*/ 7 w 152"/>
                  <a:gd name="T39" fmla="*/ 25 h 59"/>
                  <a:gd name="T40" fmla="*/ 7 w 152"/>
                  <a:gd name="T41" fmla="*/ 31 h 59"/>
                  <a:gd name="T42" fmla="*/ 7 w 152"/>
                  <a:gd name="T43" fmla="*/ 37 h 59"/>
                  <a:gd name="T44" fmla="*/ 7 w 152"/>
                  <a:gd name="T45" fmla="*/ 41 h 59"/>
                  <a:gd name="T46" fmla="*/ 12 w 152"/>
                  <a:gd name="T47" fmla="*/ 46 h 59"/>
                  <a:gd name="T48" fmla="*/ 17 w 152"/>
                  <a:gd name="T49" fmla="*/ 49 h 59"/>
                  <a:gd name="T50" fmla="*/ 21 w 152"/>
                  <a:gd name="T51" fmla="*/ 50 h 59"/>
                  <a:gd name="T52" fmla="*/ 26 w 152"/>
                  <a:gd name="T53" fmla="*/ 55 h 59"/>
                  <a:gd name="T54" fmla="*/ 36 w 152"/>
                  <a:gd name="T55" fmla="*/ 53 h 59"/>
                  <a:gd name="T56" fmla="*/ 43 w 152"/>
                  <a:gd name="T57" fmla="*/ 50 h 59"/>
                  <a:gd name="T58" fmla="*/ 54 w 152"/>
                  <a:gd name="T59" fmla="*/ 57 h 59"/>
                  <a:gd name="T60" fmla="*/ 62 w 152"/>
                  <a:gd name="T61" fmla="*/ 55 h 59"/>
                  <a:gd name="T62" fmla="*/ 69 w 152"/>
                  <a:gd name="T63" fmla="*/ 50 h 59"/>
                  <a:gd name="T64" fmla="*/ 76 w 152"/>
                  <a:gd name="T65" fmla="*/ 52 h 59"/>
                  <a:gd name="T66" fmla="*/ 82 w 152"/>
                  <a:gd name="T67" fmla="*/ 50 h 59"/>
                  <a:gd name="T68" fmla="*/ 80 w 152"/>
                  <a:gd name="T69" fmla="*/ 57 h 59"/>
                  <a:gd name="T70" fmla="*/ 80 w 152"/>
                  <a:gd name="T71" fmla="*/ 59 h 59"/>
                  <a:gd name="T72" fmla="*/ 85 w 152"/>
                  <a:gd name="T73" fmla="*/ 54 h 59"/>
                  <a:gd name="T74" fmla="*/ 88 w 152"/>
                  <a:gd name="T75" fmla="*/ 52 h 59"/>
                  <a:gd name="T76" fmla="*/ 95 w 152"/>
                  <a:gd name="T77" fmla="*/ 52 h 59"/>
                  <a:gd name="T78" fmla="*/ 100 w 152"/>
                  <a:gd name="T79" fmla="*/ 51 h 59"/>
                  <a:gd name="T80" fmla="*/ 109 w 152"/>
                  <a:gd name="T81" fmla="*/ 51 h 59"/>
                  <a:gd name="T82" fmla="*/ 120 w 152"/>
                  <a:gd name="T83" fmla="*/ 48 h 59"/>
                  <a:gd name="T84" fmla="*/ 129 w 152"/>
                  <a:gd name="T85" fmla="*/ 47 h 59"/>
                  <a:gd name="T86" fmla="*/ 132 w 152"/>
                  <a:gd name="T87" fmla="*/ 48 h 59"/>
                  <a:gd name="T88" fmla="*/ 136 w 152"/>
                  <a:gd name="T89" fmla="*/ 45 h 59"/>
                  <a:gd name="T90" fmla="*/ 143 w 152"/>
                  <a:gd name="T91" fmla="*/ 46 h 59"/>
                  <a:gd name="T92" fmla="*/ 151 w 152"/>
                  <a:gd name="T93" fmla="*/ 48 h 59"/>
                  <a:gd name="T94" fmla="*/ 147 w 152"/>
                  <a:gd name="T95" fmla="*/ 41 h 59"/>
                  <a:gd name="T96" fmla="*/ 14 w 152"/>
                  <a:gd name="T97" fmla="*/ 11 h 59"/>
                  <a:gd name="T98" fmla="*/ 24 w 152"/>
                  <a:gd name="T99" fmla="*/ 10 h 59"/>
                  <a:gd name="T100" fmla="*/ 18 w 152"/>
                  <a:gd name="T101" fmla="*/ 5 h 59"/>
                  <a:gd name="T102" fmla="*/ 16 w 152"/>
                  <a:gd name="T103" fmla="*/ 1 h 59"/>
                  <a:gd name="T104" fmla="*/ 13 w 152"/>
                  <a:gd name="T105" fmla="*/ 1 h 59"/>
                  <a:gd name="T106" fmla="*/ 5 w 152"/>
                  <a:gd name="T107" fmla="*/ 1 h 59"/>
                  <a:gd name="T108" fmla="*/ 6 w 152"/>
                  <a:gd name="T109" fmla="*/ 7 h 59"/>
                  <a:gd name="T110" fmla="*/ 3 w 152"/>
                  <a:gd name="T111" fmla="*/ 10 h 59"/>
                  <a:gd name="T112" fmla="*/ 1 w 152"/>
                  <a:gd name="T113" fmla="*/ 13 h 59"/>
                  <a:gd name="T114" fmla="*/ 6 w 152"/>
                  <a:gd name="T115" fmla="*/ 15 h 59"/>
                  <a:gd name="T116" fmla="*/ 14 w 152"/>
                  <a:gd name="T11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2" h="59">
                    <a:moveTo>
                      <a:pt x="147" y="41"/>
                    </a:moveTo>
                    <a:cubicBezTo>
                      <a:pt x="146" y="41"/>
                      <a:pt x="148" y="34"/>
                      <a:pt x="147" y="33"/>
                    </a:cubicBezTo>
                    <a:cubicBezTo>
                      <a:pt x="147" y="32"/>
                      <a:pt x="145" y="26"/>
                      <a:pt x="147" y="26"/>
                    </a:cubicBezTo>
                    <a:cubicBezTo>
                      <a:pt x="149" y="26"/>
                      <a:pt x="147" y="22"/>
                      <a:pt x="149" y="22"/>
                    </a:cubicBezTo>
                    <a:cubicBezTo>
                      <a:pt x="149" y="21"/>
                      <a:pt x="148" y="20"/>
                      <a:pt x="148" y="19"/>
                    </a:cubicBezTo>
                    <a:cubicBezTo>
                      <a:pt x="147" y="18"/>
                      <a:pt x="143" y="20"/>
                      <a:pt x="142" y="17"/>
                    </a:cubicBezTo>
                    <a:cubicBezTo>
                      <a:pt x="140" y="13"/>
                      <a:pt x="142" y="12"/>
                      <a:pt x="139" y="10"/>
                    </a:cubicBezTo>
                    <a:cubicBezTo>
                      <a:pt x="137" y="7"/>
                      <a:pt x="136" y="4"/>
                      <a:pt x="134" y="5"/>
                    </a:cubicBezTo>
                    <a:cubicBezTo>
                      <a:pt x="133" y="6"/>
                      <a:pt x="129" y="6"/>
                      <a:pt x="125" y="5"/>
                    </a:cubicBezTo>
                    <a:cubicBezTo>
                      <a:pt x="121" y="9"/>
                      <a:pt x="113" y="11"/>
                      <a:pt x="110" y="10"/>
                    </a:cubicBezTo>
                    <a:cubicBezTo>
                      <a:pt x="107" y="9"/>
                      <a:pt x="101" y="11"/>
                      <a:pt x="96" y="11"/>
                    </a:cubicBezTo>
                    <a:cubicBezTo>
                      <a:pt x="92" y="11"/>
                      <a:pt x="90" y="7"/>
                      <a:pt x="87" y="8"/>
                    </a:cubicBezTo>
                    <a:cubicBezTo>
                      <a:pt x="83" y="8"/>
                      <a:pt x="83" y="4"/>
                      <a:pt x="80" y="4"/>
                    </a:cubicBezTo>
                    <a:cubicBezTo>
                      <a:pt x="76" y="4"/>
                      <a:pt x="79" y="3"/>
                      <a:pt x="68" y="1"/>
                    </a:cubicBezTo>
                    <a:cubicBezTo>
                      <a:pt x="57" y="0"/>
                      <a:pt x="47" y="6"/>
                      <a:pt x="43" y="9"/>
                    </a:cubicBezTo>
                    <a:cubicBezTo>
                      <a:pt x="40" y="12"/>
                      <a:pt x="27" y="9"/>
                      <a:pt x="26" y="10"/>
                    </a:cubicBezTo>
                    <a:cubicBezTo>
                      <a:pt x="25" y="10"/>
                      <a:pt x="26" y="14"/>
                      <a:pt x="22" y="16"/>
                    </a:cubicBezTo>
                    <a:cubicBezTo>
                      <a:pt x="17" y="17"/>
                      <a:pt x="8" y="16"/>
                      <a:pt x="5" y="17"/>
                    </a:cubicBezTo>
                    <a:cubicBezTo>
                      <a:pt x="2" y="19"/>
                      <a:pt x="0" y="23"/>
                      <a:pt x="3" y="23"/>
                    </a:cubicBezTo>
                    <a:cubicBezTo>
                      <a:pt x="6" y="23"/>
                      <a:pt x="7" y="24"/>
                      <a:pt x="7" y="25"/>
                    </a:cubicBezTo>
                    <a:cubicBezTo>
                      <a:pt x="6" y="27"/>
                      <a:pt x="9" y="30"/>
                      <a:pt x="7" y="31"/>
                    </a:cubicBezTo>
                    <a:cubicBezTo>
                      <a:pt x="6" y="33"/>
                      <a:pt x="6" y="36"/>
                      <a:pt x="7" y="37"/>
                    </a:cubicBezTo>
                    <a:cubicBezTo>
                      <a:pt x="9" y="38"/>
                      <a:pt x="10" y="41"/>
                      <a:pt x="7" y="41"/>
                    </a:cubicBezTo>
                    <a:cubicBezTo>
                      <a:pt x="5" y="42"/>
                      <a:pt x="11" y="44"/>
                      <a:pt x="12" y="46"/>
                    </a:cubicBezTo>
                    <a:cubicBezTo>
                      <a:pt x="12" y="47"/>
                      <a:pt x="17" y="47"/>
                      <a:pt x="17" y="49"/>
                    </a:cubicBezTo>
                    <a:cubicBezTo>
                      <a:pt x="17" y="50"/>
                      <a:pt x="18" y="51"/>
                      <a:pt x="21" y="50"/>
                    </a:cubicBezTo>
                    <a:cubicBezTo>
                      <a:pt x="23" y="49"/>
                      <a:pt x="24" y="53"/>
                      <a:pt x="26" y="55"/>
                    </a:cubicBezTo>
                    <a:cubicBezTo>
                      <a:pt x="27" y="57"/>
                      <a:pt x="36" y="56"/>
                      <a:pt x="36" y="53"/>
                    </a:cubicBezTo>
                    <a:cubicBezTo>
                      <a:pt x="36" y="51"/>
                      <a:pt x="39" y="50"/>
                      <a:pt x="43" y="50"/>
                    </a:cubicBezTo>
                    <a:cubicBezTo>
                      <a:pt x="47" y="51"/>
                      <a:pt x="52" y="56"/>
                      <a:pt x="54" y="57"/>
                    </a:cubicBezTo>
                    <a:cubicBezTo>
                      <a:pt x="56" y="57"/>
                      <a:pt x="59" y="55"/>
                      <a:pt x="62" y="55"/>
                    </a:cubicBezTo>
                    <a:cubicBezTo>
                      <a:pt x="64" y="55"/>
                      <a:pt x="68" y="51"/>
                      <a:pt x="69" y="50"/>
                    </a:cubicBezTo>
                    <a:cubicBezTo>
                      <a:pt x="71" y="50"/>
                      <a:pt x="73" y="53"/>
                      <a:pt x="76" y="52"/>
                    </a:cubicBezTo>
                    <a:cubicBezTo>
                      <a:pt x="78" y="51"/>
                      <a:pt x="80" y="49"/>
                      <a:pt x="82" y="50"/>
                    </a:cubicBezTo>
                    <a:cubicBezTo>
                      <a:pt x="83" y="51"/>
                      <a:pt x="78" y="55"/>
                      <a:pt x="80" y="57"/>
                    </a:cubicBezTo>
                    <a:cubicBezTo>
                      <a:pt x="80" y="57"/>
                      <a:pt x="80" y="58"/>
                      <a:pt x="80" y="59"/>
                    </a:cubicBezTo>
                    <a:cubicBezTo>
                      <a:pt x="85" y="59"/>
                      <a:pt x="84" y="55"/>
                      <a:pt x="85" y="54"/>
                    </a:cubicBezTo>
                    <a:cubicBezTo>
                      <a:pt x="85" y="52"/>
                      <a:pt x="86" y="51"/>
                      <a:pt x="88" y="52"/>
                    </a:cubicBezTo>
                    <a:cubicBezTo>
                      <a:pt x="89" y="53"/>
                      <a:pt x="92" y="54"/>
                      <a:pt x="95" y="52"/>
                    </a:cubicBezTo>
                    <a:cubicBezTo>
                      <a:pt x="99" y="50"/>
                      <a:pt x="99" y="49"/>
                      <a:pt x="100" y="51"/>
                    </a:cubicBezTo>
                    <a:cubicBezTo>
                      <a:pt x="101" y="53"/>
                      <a:pt x="104" y="51"/>
                      <a:pt x="109" y="51"/>
                    </a:cubicBezTo>
                    <a:cubicBezTo>
                      <a:pt x="114" y="51"/>
                      <a:pt x="115" y="48"/>
                      <a:pt x="120" y="48"/>
                    </a:cubicBezTo>
                    <a:cubicBezTo>
                      <a:pt x="125" y="48"/>
                      <a:pt x="129" y="47"/>
                      <a:pt x="129" y="47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3" y="47"/>
                      <a:pt x="133" y="45"/>
                      <a:pt x="136" y="45"/>
                    </a:cubicBezTo>
                    <a:cubicBezTo>
                      <a:pt x="139" y="45"/>
                      <a:pt x="141" y="47"/>
                      <a:pt x="143" y="46"/>
                    </a:cubicBezTo>
                    <a:cubicBezTo>
                      <a:pt x="145" y="46"/>
                      <a:pt x="151" y="52"/>
                      <a:pt x="151" y="48"/>
                    </a:cubicBezTo>
                    <a:cubicBezTo>
                      <a:pt x="152" y="47"/>
                      <a:pt x="149" y="42"/>
                      <a:pt x="147" y="41"/>
                    </a:cubicBezTo>
                    <a:close/>
                    <a:moveTo>
                      <a:pt x="14" y="11"/>
                    </a:moveTo>
                    <a:cubicBezTo>
                      <a:pt x="16" y="10"/>
                      <a:pt x="23" y="11"/>
                      <a:pt x="24" y="10"/>
                    </a:cubicBezTo>
                    <a:cubicBezTo>
                      <a:pt x="26" y="8"/>
                      <a:pt x="20" y="7"/>
                      <a:pt x="18" y="5"/>
                    </a:cubicBezTo>
                    <a:cubicBezTo>
                      <a:pt x="17" y="4"/>
                      <a:pt x="17" y="2"/>
                      <a:pt x="16" y="1"/>
                    </a:cubicBezTo>
                    <a:cubicBezTo>
                      <a:pt x="15" y="1"/>
                      <a:pt x="14" y="2"/>
                      <a:pt x="13" y="1"/>
                    </a:cubicBezTo>
                    <a:cubicBezTo>
                      <a:pt x="11" y="0"/>
                      <a:pt x="6" y="1"/>
                      <a:pt x="5" y="1"/>
                    </a:cubicBezTo>
                    <a:cubicBezTo>
                      <a:pt x="4" y="2"/>
                      <a:pt x="6" y="5"/>
                      <a:pt x="6" y="7"/>
                    </a:cubicBezTo>
                    <a:cubicBezTo>
                      <a:pt x="6" y="9"/>
                      <a:pt x="3" y="9"/>
                      <a:pt x="3" y="10"/>
                    </a:cubicBezTo>
                    <a:cubicBezTo>
                      <a:pt x="3" y="11"/>
                      <a:pt x="2" y="12"/>
                      <a:pt x="1" y="13"/>
                    </a:cubicBezTo>
                    <a:cubicBezTo>
                      <a:pt x="3" y="14"/>
                      <a:pt x="4" y="15"/>
                      <a:pt x="6" y="15"/>
                    </a:cubicBezTo>
                    <a:cubicBezTo>
                      <a:pt x="9" y="15"/>
                      <a:pt x="11" y="12"/>
                      <a:pt x="14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8">
                <a:extLst>
                  <a:ext uri="{FF2B5EF4-FFF2-40B4-BE49-F238E27FC236}">
                    <a16:creationId xmlns:a16="http://schemas.microsoft.com/office/drawing/2014/main" id="{9986D05E-05AE-442D-A89A-29D7EB8E5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7668" y="3388407"/>
                <a:ext cx="43915" cy="41406"/>
              </a:xfrm>
              <a:custGeom>
                <a:avLst/>
                <a:gdLst>
                  <a:gd name="T0" fmla="*/ 9 w 19"/>
                  <a:gd name="T1" fmla="*/ 0 h 18"/>
                  <a:gd name="T2" fmla="*/ 0 w 19"/>
                  <a:gd name="T3" fmla="*/ 6 h 18"/>
                  <a:gd name="T4" fmla="*/ 2 w 19"/>
                  <a:gd name="T5" fmla="*/ 8 h 18"/>
                  <a:gd name="T6" fmla="*/ 6 w 19"/>
                  <a:gd name="T7" fmla="*/ 13 h 18"/>
                  <a:gd name="T8" fmla="*/ 7 w 19"/>
                  <a:gd name="T9" fmla="*/ 18 h 18"/>
                  <a:gd name="T10" fmla="*/ 11 w 19"/>
                  <a:gd name="T11" fmla="*/ 18 h 18"/>
                  <a:gd name="T12" fmla="*/ 19 w 19"/>
                  <a:gd name="T13" fmla="*/ 8 h 18"/>
                  <a:gd name="T14" fmla="*/ 9 w 1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9" y="0"/>
                    </a:moveTo>
                    <a:cubicBezTo>
                      <a:pt x="7" y="0"/>
                      <a:pt x="1" y="3"/>
                      <a:pt x="0" y="6"/>
                    </a:cubicBezTo>
                    <a:cubicBezTo>
                      <a:pt x="1" y="6"/>
                      <a:pt x="1" y="7"/>
                      <a:pt x="2" y="8"/>
                    </a:cubicBezTo>
                    <a:cubicBezTo>
                      <a:pt x="2" y="10"/>
                      <a:pt x="4" y="12"/>
                      <a:pt x="6" y="13"/>
                    </a:cubicBezTo>
                    <a:cubicBezTo>
                      <a:pt x="8" y="14"/>
                      <a:pt x="8" y="16"/>
                      <a:pt x="7" y="18"/>
                    </a:cubicBezTo>
                    <a:cubicBezTo>
                      <a:pt x="9" y="18"/>
                      <a:pt x="10" y="18"/>
                      <a:pt x="11" y="18"/>
                    </a:cubicBezTo>
                    <a:cubicBezTo>
                      <a:pt x="13" y="17"/>
                      <a:pt x="18" y="10"/>
                      <a:pt x="19" y="8"/>
                    </a:cubicBezTo>
                    <a:cubicBezTo>
                      <a:pt x="19" y="6"/>
                      <a:pt x="12" y="1"/>
                      <a:pt x="9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9">
                <a:extLst>
                  <a:ext uri="{FF2B5EF4-FFF2-40B4-BE49-F238E27FC236}">
                    <a16:creationId xmlns:a16="http://schemas.microsoft.com/office/drawing/2014/main" id="{965281FD-3016-482D-AAE7-051B9A6AD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4570" y="3232821"/>
                <a:ext cx="129237" cy="122963"/>
              </a:xfrm>
              <a:custGeom>
                <a:avLst/>
                <a:gdLst>
                  <a:gd name="T0" fmla="*/ 54 w 56"/>
                  <a:gd name="T1" fmla="*/ 3 h 53"/>
                  <a:gd name="T2" fmla="*/ 47 w 56"/>
                  <a:gd name="T3" fmla="*/ 0 h 53"/>
                  <a:gd name="T4" fmla="*/ 42 w 56"/>
                  <a:gd name="T5" fmla="*/ 7 h 53"/>
                  <a:gd name="T6" fmla="*/ 36 w 56"/>
                  <a:gd name="T7" fmla="*/ 11 h 53"/>
                  <a:gd name="T8" fmla="*/ 33 w 56"/>
                  <a:gd name="T9" fmla="*/ 14 h 53"/>
                  <a:gd name="T10" fmla="*/ 28 w 56"/>
                  <a:gd name="T11" fmla="*/ 15 h 53"/>
                  <a:gd name="T12" fmla="*/ 23 w 56"/>
                  <a:gd name="T13" fmla="*/ 13 h 53"/>
                  <a:gd name="T14" fmla="*/ 18 w 56"/>
                  <a:gd name="T15" fmla="*/ 19 h 53"/>
                  <a:gd name="T16" fmla="*/ 3 w 56"/>
                  <a:gd name="T17" fmla="*/ 27 h 53"/>
                  <a:gd name="T18" fmla="*/ 0 w 56"/>
                  <a:gd name="T19" fmla="*/ 31 h 53"/>
                  <a:gd name="T20" fmla="*/ 10 w 56"/>
                  <a:gd name="T21" fmla="*/ 35 h 53"/>
                  <a:gd name="T22" fmla="*/ 5 w 56"/>
                  <a:gd name="T23" fmla="*/ 44 h 53"/>
                  <a:gd name="T24" fmla="*/ 6 w 56"/>
                  <a:gd name="T25" fmla="*/ 49 h 53"/>
                  <a:gd name="T26" fmla="*/ 10 w 56"/>
                  <a:gd name="T27" fmla="*/ 51 h 53"/>
                  <a:gd name="T28" fmla="*/ 17 w 56"/>
                  <a:gd name="T29" fmla="*/ 50 h 53"/>
                  <a:gd name="T30" fmla="*/ 18 w 56"/>
                  <a:gd name="T31" fmla="*/ 51 h 53"/>
                  <a:gd name="T32" fmla="*/ 23 w 56"/>
                  <a:gd name="T33" fmla="*/ 47 h 53"/>
                  <a:gd name="T34" fmla="*/ 31 w 56"/>
                  <a:gd name="T35" fmla="*/ 46 h 53"/>
                  <a:gd name="T36" fmla="*/ 35 w 56"/>
                  <a:gd name="T37" fmla="*/ 44 h 53"/>
                  <a:gd name="T38" fmla="*/ 28 w 56"/>
                  <a:gd name="T39" fmla="*/ 37 h 53"/>
                  <a:gd name="T40" fmla="*/ 30 w 56"/>
                  <a:gd name="T41" fmla="*/ 30 h 53"/>
                  <a:gd name="T42" fmla="*/ 44 w 56"/>
                  <a:gd name="T43" fmla="*/ 22 h 53"/>
                  <a:gd name="T44" fmla="*/ 47 w 56"/>
                  <a:gd name="T45" fmla="*/ 12 h 53"/>
                  <a:gd name="T46" fmla="*/ 56 w 56"/>
                  <a:gd name="T47" fmla="*/ 3 h 53"/>
                  <a:gd name="T48" fmla="*/ 54 w 56"/>
                  <a:gd name="T49" fmla="*/ 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6" h="53">
                    <a:moveTo>
                      <a:pt x="54" y="3"/>
                    </a:moveTo>
                    <a:cubicBezTo>
                      <a:pt x="50" y="4"/>
                      <a:pt x="49" y="0"/>
                      <a:pt x="47" y="0"/>
                    </a:cubicBezTo>
                    <a:cubicBezTo>
                      <a:pt x="44" y="0"/>
                      <a:pt x="45" y="7"/>
                      <a:pt x="42" y="7"/>
                    </a:cubicBezTo>
                    <a:cubicBezTo>
                      <a:pt x="40" y="7"/>
                      <a:pt x="40" y="10"/>
                      <a:pt x="36" y="11"/>
                    </a:cubicBezTo>
                    <a:cubicBezTo>
                      <a:pt x="33" y="11"/>
                      <a:pt x="32" y="11"/>
                      <a:pt x="33" y="14"/>
                    </a:cubicBezTo>
                    <a:cubicBezTo>
                      <a:pt x="35" y="16"/>
                      <a:pt x="31" y="15"/>
                      <a:pt x="28" y="15"/>
                    </a:cubicBezTo>
                    <a:cubicBezTo>
                      <a:pt x="25" y="15"/>
                      <a:pt x="25" y="13"/>
                      <a:pt x="23" y="13"/>
                    </a:cubicBezTo>
                    <a:cubicBezTo>
                      <a:pt x="21" y="13"/>
                      <a:pt x="19" y="17"/>
                      <a:pt x="18" y="19"/>
                    </a:cubicBezTo>
                    <a:cubicBezTo>
                      <a:pt x="16" y="21"/>
                      <a:pt x="6" y="26"/>
                      <a:pt x="3" y="27"/>
                    </a:cubicBezTo>
                    <a:cubicBezTo>
                      <a:pt x="2" y="28"/>
                      <a:pt x="1" y="29"/>
                      <a:pt x="0" y="31"/>
                    </a:cubicBezTo>
                    <a:cubicBezTo>
                      <a:pt x="4" y="31"/>
                      <a:pt x="8" y="33"/>
                      <a:pt x="10" y="35"/>
                    </a:cubicBezTo>
                    <a:cubicBezTo>
                      <a:pt x="12" y="38"/>
                      <a:pt x="7" y="41"/>
                      <a:pt x="5" y="44"/>
                    </a:cubicBezTo>
                    <a:cubicBezTo>
                      <a:pt x="3" y="47"/>
                      <a:pt x="6" y="47"/>
                      <a:pt x="6" y="49"/>
                    </a:cubicBezTo>
                    <a:cubicBezTo>
                      <a:pt x="6" y="51"/>
                      <a:pt x="9" y="53"/>
                      <a:pt x="10" y="51"/>
                    </a:cubicBezTo>
                    <a:cubicBezTo>
                      <a:pt x="11" y="49"/>
                      <a:pt x="13" y="50"/>
                      <a:pt x="17" y="50"/>
                    </a:cubicBezTo>
                    <a:cubicBezTo>
                      <a:pt x="18" y="50"/>
                      <a:pt x="18" y="50"/>
                      <a:pt x="18" y="51"/>
                    </a:cubicBezTo>
                    <a:cubicBezTo>
                      <a:pt x="20" y="49"/>
                      <a:pt x="22" y="48"/>
                      <a:pt x="23" y="47"/>
                    </a:cubicBezTo>
                    <a:cubicBezTo>
                      <a:pt x="24" y="46"/>
                      <a:pt x="28" y="46"/>
                      <a:pt x="31" y="46"/>
                    </a:cubicBezTo>
                    <a:cubicBezTo>
                      <a:pt x="32" y="46"/>
                      <a:pt x="33" y="45"/>
                      <a:pt x="35" y="44"/>
                    </a:cubicBezTo>
                    <a:cubicBezTo>
                      <a:pt x="32" y="41"/>
                      <a:pt x="29" y="38"/>
                      <a:pt x="28" y="37"/>
                    </a:cubicBezTo>
                    <a:cubicBezTo>
                      <a:pt x="25" y="36"/>
                      <a:pt x="27" y="31"/>
                      <a:pt x="30" y="30"/>
                    </a:cubicBezTo>
                    <a:cubicBezTo>
                      <a:pt x="33" y="29"/>
                      <a:pt x="41" y="23"/>
                      <a:pt x="44" y="22"/>
                    </a:cubicBezTo>
                    <a:cubicBezTo>
                      <a:pt x="46" y="20"/>
                      <a:pt x="45" y="16"/>
                      <a:pt x="47" y="12"/>
                    </a:cubicBezTo>
                    <a:cubicBezTo>
                      <a:pt x="48" y="10"/>
                      <a:pt x="52" y="6"/>
                      <a:pt x="56" y="3"/>
                    </a:cubicBezTo>
                    <a:cubicBezTo>
                      <a:pt x="55" y="3"/>
                      <a:pt x="54" y="3"/>
                      <a:pt x="54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60">
                <a:extLst>
                  <a:ext uri="{FF2B5EF4-FFF2-40B4-BE49-F238E27FC236}">
                    <a16:creationId xmlns:a16="http://schemas.microsoft.com/office/drawing/2014/main" id="{455D062D-057E-4600-A987-D29130B55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819" y="3505096"/>
                <a:ext cx="143039" cy="81557"/>
              </a:xfrm>
              <a:custGeom>
                <a:avLst/>
                <a:gdLst>
                  <a:gd name="T0" fmla="*/ 61 w 62"/>
                  <a:gd name="T1" fmla="*/ 22 h 35"/>
                  <a:gd name="T2" fmla="*/ 59 w 62"/>
                  <a:gd name="T3" fmla="*/ 22 h 35"/>
                  <a:gd name="T4" fmla="*/ 48 w 62"/>
                  <a:gd name="T5" fmla="*/ 20 h 35"/>
                  <a:gd name="T6" fmla="*/ 33 w 62"/>
                  <a:gd name="T7" fmla="*/ 14 h 35"/>
                  <a:gd name="T8" fmla="*/ 17 w 62"/>
                  <a:gd name="T9" fmla="*/ 2 h 35"/>
                  <a:gd name="T10" fmla="*/ 10 w 62"/>
                  <a:gd name="T11" fmla="*/ 1 h 35"/>
                  <a:gd name="T12" fmla="*/ 5 w 62"/>
                  <a:gd name="T13" fmla="*/ 2 h 35"/>
                  <a:gd name="T14" fmla="*/ 2 w 62"/>
                  <a:gd name="T15" fmla="*/ 7 h 35"/>
                  <a:gd name="T16" fmla="*/ 0 w 62"/>
                  <a:gd name="T17" fmla="*/ 13 h 35"/>
                  <a:gd name="T18" fmla="*/ 4 w 62"/>
                  <a:gd name="T19" fmla="*/ 16 h 35"/>
                  <a:gd name="T20" fmla="*/ 11 w 62"/>
                  <a:gd name="T21" fmla="*/ 19 h 35"/>
                  <a:gd name="T22" fmla="*/ 17 w 62"/>
                  <a:gd name="T23" fmla="*/ 23 h 35"/>
                  <a:gd name="T24" fmla="*/ 23 w 62"/>
                  <a:gd name="T25" fmla="*/ 26 h 35"/>
                  <a:gd name="T26" fmla="*/ 31 w 62"/>
                  <a:gd name="T27" fmla="*/ 25 h 35"/>
                  <a:gd name="T28" fmla="*/ 36 w 62"/>
                  <a:gd name="T29" fmla="*/ 30 h 35"/>
                  <a:gd name="T30" fmla="*/ 46 w 62"/>
                  <a:gd name="T31" fmla="*/ 34 h 35"/>
                  <a:gd name="T32" fmla="*/ 60 w 62"/>
                  <a:gd name="T33" fmla="*/ 32 h 35"/>
                  <a:gd name="T34" fmla="*/ 60 w 62"/>
                  <a:gd name="T35" fmla="*/ 24 h 35"/>
                  <a:gd name="T36" fmla="*/ 61 w 62"/>
                  <a:gd name="T37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2" h="35">
                    <a:moveTo>
                      <a:pt x="61" y="22"/>
                    </a:moveTo>
                    <a:cubicBezTo>
                      <a:pt x="60" y="22"/>
                      <a:pt x="60" y="22"/>
                      <a:pt x="59" y="22"/>
                    </a:cubicBezTo>
                    <a:cubicBezTo>
                      <a:pt x="54" y="22"/>
                      <a:pt x="51" y="20"/>
                      <a:pt x="48" y="20"/>
                    </a:cubicBezTo>
                    <a:cubicBezTo>
                      <a:pt x="45" y="21"/>
                      <a:pt x="37" y="17"/>
                      <a:pt x="33" y="14"/>
                    </a:cubicBezTo>
                    <a:cubicBezTo>
                      <a:pt x="29" y="11"/>
                      <a:pt x="19" y="5"/>
                      <a:pt x="17" y="2"/>
                    </a:cubicBezTo>
                    <a:cubicBezTo>
                      <a:pt x="14" y="0"/>
                      <a:pt x="10" y="0"/>
                      <a:pt x="10" y="1"/>
                    </a:cubicBezTo>
                    <a:cubicBezTo>
                      <a:pt x="10" y="2"/>
                      <a:pt x="8" y="2"/>
                      <a:pt x="5" y="2"/>
                    </a:cubicBezTo>
                    <a:cubicBezTo>
                      <a:pt x="4" y="4"/>
                      <a:pt x="2" y="5"/>
                      <a:pt x="2" y="7"/>
                    </a:cubicBezTo>
                    <a:cubicBezTo>
                      <a:pt x="2" y="9"/>
                      <a:pt x="0" y="11"/>
                      <a:pt x="0" y="13"/>
                    </a:cubicBezTo>
                    <a:cubicBezTo>
                      <a:pt x="0" y="15"/>
                      <a:pt x="3" y="15"/>
                      <a:pt x="4" y="16"/>
                    </a:cubicBezTo>
                    <a:cubicBezTo>
                      <a:pt x="5" y="17"/>
                      <a:pt x="10" y="18"/>
                      <a:pt x="11" y="19"/>
                    </a:cubicBezTo>
                    <a:cubicBezTo>
                      <a:pt x="11" y="21"/>
                      <a:pt x="15" y="22"/>
                      <a:pt x="17" y="23"/>
                    </a:cubicBezTo>
                    <a:cubicBezTo>
                      <a:pt x="19" y="23"/>
                      <a:pt x="22" y="25"/>
                      <a:pt x="23" y="26"/>
                    </a:cubicBezTo>
                    <a:cubicBezTo>
                      <a:pt x="25" y="27"/>
                      <a:pt x="29" y="25"/>
                      <a:pt x="31" y="25"/>
                    </a:cubicBezTo>
                    <a:cubicBezTo>
                      <a:pt x="33" y="25"/>
                      <a:pt x="35" y="28"/>
                      <a:pt x="36" y="30"/>
                    </a:cubicBezTo>
                    <a:cubicBezTo>
                      <a:pt x="36" y="31"/>
                      <a:pt x="44" y="32"/>
                      <a:pt x="46" y="34"/>
                    </a:cubicBezTo>
                    <a:cubicBezTo>
                      <a:pt x="48" y="35"/>
                      <a:pt x="58" y="34"/>
                      <a:pt x="60" y="32"/>
                    </a:cubicBezTo>
                    <a:cubicBezTo>
                      <a:pt x="62" y="31"/>
                      <a:pt x="60" y="27"/>
                      <a:pt x="60" y="24"/>
                    </a:cubicBezTo>
                    <a:cubicBezTo>
                      <a:pt x="60" y="23"/>
                      <a:pt x="60" y="23"/>
                      <a:pt x="61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61">
                <a:extLst>
                  <a:ext uri="{FF2B5EF4-FFF2-40B4-BE49-F238E27FC236}">
                    <a16:creationId xmlns:a16="http://schemas.microsoft.com/office/drawing/2014/main" id="{4A8AAB3B-86D0-4860-8E80-AB5134E12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4849" y="3542738"/>
                <a:ext cx="159350" cy="350068"/>
              </a:xfrm>
              <a:custGeom>
                <a:avLst/>
                <a:gdLst>
                  <a:gd name="T0" fmla="*/ 55 w 69"/>
                  <a:gd name="T1" fmla="*/ 138 h 152"/>
                  <a:gd name="T2" fmla="*/ 53 w 69"/>
                  <a:gd name="T3" fmla="*/ 132 h 152"/>
                  <a:gd name="T4" fmla="*/ 50 w 69"/>
                  <a:gd name="T5" fmla="*/ 122 h 152"/>
                  <a:gd name="T6" fmla="*/ 47 w 69"/>
                  <a:gd name="T7" fmla="*/ 114 h 152"/>
                  <a:gd name="T8" fmla="*/ 48 w 69"/>
                  <a:gd name="T9" fmla="*/ 108 h 152"/>
                  <a:gd name="T10" fmla="*/ 48 w 69"/>
                  <a:gd name="T11" fmla="*/ 104 h 152"/>
                  <a:gd name="T12" fmla="*/ 47 w 69"/>
                  <a:gd name="T13" fmla="*/ 99 h 152"/>
                  <a:gd name="T14" fmla="*/ 41 w 69"/>
                  <a:gd name="T15" fmla="*/ 91 h 152"/>
                  <a:gd name="T16" fmla="*/ 42 w 69"/>
                  <a:gd name="T17" fmla="*/ 79 h 152"/>
                  <a:gd name="T18" fmla="*/ 47 w 69"/>
                  <a:gd name="T19" fmla="*/ 76 h 152"/>
                  <a:gd name="T20" fmla="*/ 53 w 69"/>
                  <a:gd name="T21" fmla="*/ 74 h 152"/>
                  <a:gd name="T22" fmla="*/ 60 w 69"/>
                  <a:gd name="T23" fmla="*/ 70 h 152"/>
                  <a:gd name="T24" fmla="*/ 64 w 69"/>
                  <a:gd name="T25" fmla="*/ 67 h 152"/>
                  <a:gd name="T26" fmla="*/ 68 w 69"/>
                  <a:gd name="T27" fmla="*/ 60 h 152"/>
                  <a:gd name="T28" fmla="*/ 69 w 69"/>
                  <a:gd name="T29" fmla="*/ 60 h 152"/>
                  <a:gd name="T30" fmla="*/ 65 w 69"/>
                  <a:gd name="T31" fmla="*/ 61 h 152"/>
                  <a:gd name="T32" fmla="*/ 60 w 69"/>
                  <a:gd name="T33" fmla="*/ 58 h 152"/>
                  <a:gd name="T34" fmla="*/ 55 w 69"/>
                  <a:gd name="T35" fmla="*/ 56 h 152"/>
                  <a:gd name="T36" fmla="*/ 55 w 69"/>
                  <a:gd name="T37" fmla="*/ 51 h 152"/>
                  <a:gd name="T38" fmla="*/ 52 w 69"/>
                  <a:gd name="T39" fmla="*/ 47 h 152"/>
                  <a:gd name="T40" fmla="*/ 50 w 69"/>
                  <a:gd name="T41" fmla="*/ 40 h 152"/>
                  <a:gd name="T42" fmla="*/ 43 w 69"/>
                  <a:gd name="T43" fmla="*/ 39 h 152"/>
                  <a:gd name="T44" fmla="*/ 41 w 69"/>
                  <a:gd name="T45" fmla="*/ 35 h 152"/>
                  <a:gd name="T46" fmla="*/ 48 w 69"/>
                  <a:gd name="T47" fmla="*/ 24 h 152"/>
                  <a:gd name="T48" fmla="*/ 50 w 69"/>
                  <a:gd name="T49" fmla="*/ 12 h 152"/>
                  <a:gd name="T50" fmla="*/ 47 w 69"/>
                  <a:gd name="T51" fmla="*/ 8 h 152"/>
                  <a:gd name="T52" fmla="*/ 45 w 69"/>
                  <a:gd name="T53" fmla="*/ 4 h 152"/>
                  <a:gd name="T54" fmla="*/ 39 w 69"/>
                  <a:gd name="T55" fmla="*/ 1 h 152"/>
                  <a:gd name="T56" fmla="*/ 38 w 69"/>
                  <a:gd name="T57" fmla="*/ 2 h 152"/>
                  <a:gd name="T58" fmla="*/ 38 w 69"/>
                  <a:gd name="T59" fmla="*/ 2 h 152"/>
                  <a:gd name="T60" fmla="*/ 36 w 69"/>
                  <a:gd name="T61" fmla="*/ 6 h 152"/>
                  <a:gd name="T62" fmla="*/ 37 w 69"/>
                  <a:gd name="T63" fmla="*/ 11 h 152"/>
                  <a:gd name="T64" fmla="*/ 33 w 69"/>
                  <a:gd name="T65" fmla="*/ 11 h 152"/>
                  <a:gd name="T66" fmla="*/ 27 w 69"/>
                  <a:gd name="T67" fmla="*/ 14 h 152"/>
                  <a:gd name="T68" fmla="*/ 21 w 69"/>
                  <a:gd name="T69" fmla="*/ 21 h 152"/>
                  <a:gd name="T70" fmla="*/ 19 w 69"/>
                  <a:gd name="T71" fmla="*/ 30 h 152"/>
                  <a:gd name="T72" fmla="*/ 16 w 69"/>
                  <a:gd name="T73" fmla="*/ 40 h 152"/>
                  <a:gd name="T74" fmla="*/ 10 w 69"/>
                  <a:gd name="T75" fmla="*/ 40 h 152"/>
                  <a:gd name="T76" fmla="*/ 8 w 69"/>
                  <a:gd name="T77" fmla="*/ 48 h 152"/>
                  <a:gd name="T78" fmla="*/ 6 w 69"/>
                  <a:gd name="T79" fmla="*/ 56 h 152"/>
                  <a:gd name="T80" fmla="*/ 3 w 69"/>
                  <a:gd name="T81" fmla="*/ 62 h 152"/>
                  <a:gd name="T82" fmla="*/ 0 w 69"/>
                  <a:gd name="T83" fmla="*/ 65 h 152"/>
                  <a:gd name="T84" fmla="*/ 7 w 69"/>
                  <a:gd name="T85" fmla="*/ 73 h 152"/>
                  <a:gd name="T86" fmla="*/ 16 w 69"/>
                  <a:gd name="T87" fmla="*/ 89 h 152"/>
                  <a:gd name="T88" fmla="*/ 15 w 69"/>
                  <a:gd name="T89" fmla="*/ 102 h 152"/>
                  <a:gd name="T90" fmla="*/ 19 w 69"/>
                  <a:gd name="T91" fmla="*/ 106 h 152"/>
                  <a:gd name="T92" fmla="*/ 26 w 69"/>
                  <a:gd name="T93" fmla="*/ 105 h 152"/>
                  <a:gd name="T94" fmla="*/ 33 w 69"/>
                  <a:gd name="T95" fmla="*/ 97 h 152"/>
                  <a:gd name="T96" fmla="*/ 37 w 69"/>
                  <a:gd name="T97" fmla="*/ 101 h 152"/>
                  <a:gd name="T98" fmla="*/ 41 w 69"/>
                  <a:gd name="T99" fmla="*/ 109 h 152"/>
                  <a:gd name="T100" fmla="*/ 45 w 69"/>
                  <a:gd name="T101" fmla="*/ 127 h 152"/>
                  <a:gd name="T102" fmla="*/ 48 w 69"/>
                  <a:gd name="T103" fmla="*/ 140 h 152"/>
                  <a:gd name="T104" fmla="*/ 49 w 69"/>
                  <a:gd name="T105" fmla="*/ 149 h 152"/>
                  <a:gd name="T106" fmla="*/ 48 w 69"/>
                  <a:gd name="T107" fmla="*/ 151 h 152"/>
                  <a:gd name="T108" fmla="*/ 55 w 69"/>
                  <a:gd name="T109" fmla="*/ 13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9" h="152">
                    <a:moveTo>
                      <a:pt x="55" y="138"/>
                    </a:moveTo>
                    <a:cubicBezTo>
                      <a:pt x="55" y="135"/>
                      <a:pt x="53" y="135"/>
                      <a:pt x="53" y="132"/>
                    </a:cubicBezTo>
                    <a:cubicBezTo>
                      <a:pt x="53" y="129"/>
                      <a:pt x="53" y="125"/>
                      <a:pt x="50" y="122"/>
                    </a:cubicBezTo>
                    <a:cubicBezTo>
                      <a:pt x="46" y="119"/>
                      <a:pt x="45" y="115"/>
                      <a:pt x="47" y="114"/>
                    </a:cubicBezTo>
                    <a:cubicBezTo>
                      <a:pt x="49" y="112"/>
                      <a:pt x="47" y="108"/>
                      <a:pt x="48" y="108"/>
                    </a:cubicBezTo>
                    <a:cubicBezTo>
                      <a:pt x="49" y="108"/>
                      <a:pt x="50" y="105"/>
                      <a:pt x="48" y="104"/>
                    </a:cubicBezTo>
                    <a:cubicBezTo>
                      <a:pt x="46" y="103"/>
                      <a:pt x="48" y="99"/>
                      <a:pt x="47" y="99"/>
                    </a:cubicBezTo>
                    <a:cubicBezTo>
                      <a:pt x="45" y="98"/>
                      <a:pt x="41" y="93"/>
                      <a:pt x="41" y="91"/>
                    </a:cubicBezTo>
                    <a:cubicBezTo>
                      <a:pt x="41" y="90"/>
                      <a:pt x="42" y="81"/>
                      <a:pt x="42" y="79"/>
                    </a:cubicBezTo>
                    <a:cubicBezTo>
                      <a:pt x="43" y="76"/>
                      <a:pt x="46" y="76"/>
                      <a:pt x="47" y="76"/>
                    </a:cubicBezTo>
                    <a:cubicBezTo>
                      <a:pt x="48" y="76"/>
                      <a:pt x="52" y="76"/>
                      <a:pt x="53" y="74"/>
                    </a:cubicBezTo>
                    <a:cubicBezTo>
                      <a:pt x="54" y="72"/>
                      <a:pt x="59" y="72"/>
                      <a:pt x="60" y="70"/>
                    </a:cubicBezTo>
                    <a:cubicBezTo>
                      <a:pt x="61" y="68"/>
                      <a:pt x="64" y="68"/>
                      <a:pt x="64" y="67"/>
                    </a:cubicBezTo>
                    <a:cubicBezTo>
                      <a:pt x="64" y="65"/>
                      <a:pt x="68" y="60"/>
                      <a:pt x="68" y="60"/>
                    </a:cubicBezTo>
                    <a:cubicBezTo>
                      <a:pt x="68" y="60"/>
                      <a:pt x="68" y="60"/>
                      <a:pt x="69" y="60"/>
                    </a:cubicBezTo>
                    <a:cubicBezTo>
                      <a:pt x="68" y="59"/>
                      <a:pt x="67" y="60"/>
                      <a:pt x="65" y="61"/>
                    </a:cubicBezTo>
                    <a:cubicBezTo>
                      <a:pt x="61" y="62"/>
                      <a:pt x="60" y="60"/>
                      <a:pt x="60" y="58"/>
                    </a:cubicBezTo>
                    <a:cubicBezTo>
                      <a:pt x="60" y="56"/>
                      <a:pt x="57" y="56"/>
                      <a:pt x="55" y="56"/>
                    </a:cubicBezTo>
                    <a:cubicBezTo>
                      <a:pt x="54" y="56"/>
                      <a:pt x="55" y="53"/>
                      <a:pt x="55" y="51"/>
                    </a:cubicBezTo>
                    <a:cubicBezTo>
                      <a:pt x="56" y="48"/>
                      <a:pt x="55" y="47"/>
                      <a:pt x="52" y="47"/>
                    </a:cubicBezTo>
                    <a:cubicBezTo>
                      <a:pt x="50" y="47"/>
                      <a:pt x="49" y="42"/>
                      <a:pt x="50" y="40"/>
                    </a:cubicBezTo>
                    <a:cubicBezTo>
                      <a:pt x="51" y="39"/>
                      <a:pt x="45" y="38"/>
                      <a:pt x="43" y="39"/>
                    </a:cubicBezTo>
                    <a:cubicBezTo>
                      <a:pt x="40" y="40"/>
                      <a:pt x="42" y="37"/>
                      <a:pt x="41" y="35"/>
                    </a:cubicBezTo>
                    <a:cubicBezTo>
                      <a:pt x="40" y="33"/>
                      <a:pt x="44" y="27"/>
                      <a:pt x="48" y="24"/>
                    </a:cubicBezTo>
                    <a:cubicBezTo>
                      <a:pt x="51" y="20"/>
                      <a:pt x="50" y="16"/>
                      <a:pt x="50" y="12"/>
                    </a:cubicBezTo>
                    <a:cubicBezTo>
                      <a:pt x="50" y="8"/>
                      <a:pt x="48" y="8"/>
                      <a:pt x="47" y="8"/>
                    </a:cubicBezTo>
                    <a:cubicBezTo>
                      <a:pt x="45" y="8"/>
                      <a:pt x="45" y="6"/>
                      <a:pt x="45" y="4"/>
                    </a:cubicBezTo>
                    <a:cubicBezTo>
                      <a:pt x="45" y="1"/>
                      <a:pt x="41" y="0"/>
                      <a:pt x="39" y="1"/>
                    </a:cubicBezTo>
                    <a:cubicBezTo>
                      <a:pt x="39" y="1"/>
                      <a:pt x="39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2"/>
                      <a:pt x="38" y="5"/>
                      <a:pt x="36" y="6"/>
                    </a:cubicBezTo>
                    <a:cubicBezTo>
                      <a:pt x="35" y="7"/>
                      <a:pt x="35" y="8"/>
                      <a:pt x="37" y="11"/>
                    </a:cubicBezTo>
                    <a:cubicBezTo>
                      <a:pt x="39" y="14"/>
                      <a:pt x="34" y="13"/>
                      <a:pt x="33" y="11"/>
                    </a:cubicBezTo>
                    <a:cubicBezTo>
                      <a:pt x="33" y="10"/>
                      <a:pt x="29" y="12"/>
                      <a:pt x="27" y="14"/>
                    </a:cubicBezTo>
                    <a:cubicBezTo>
                      <a:pt x="25" y="16"/>
                      <a:pt x="21" y="17"/>
                      <a:pt x="21" y="21"/>
                    </a:cubicBezTo>
                    <a:cubicBezTo>
                      <a:pt x="21" y="24"/>
                      <a:pt x="19" y="28"/>
                      <a:pt x="19" y="30"/>
                    </a:cubicBezTo>
                    <a:cubicBezTo>
                      <a:pt x="20" y="33"/>
                      <a:pt x="16" y="39"/>
                      <a:pt x="16" y="40"/>
                    </a:cubicBezTo>
                    <a:cubicBezTo>
                      <a:pt x="17" y="42"/>
                      <a:pt x="11" y="40"/>
                      <a:pt x="10" y="40"/>
                    </a:cubicBezTo>
                    <a:cubicBezTo>
                      <a:pt x="9" y="40"/>
                      <a:pt x="10" y="46"/>
                      <a:pt x="8" y="48"/>
                    </a:cubicBezTo>
                    <a:cubicBezTo>
                      <a:pt x="7" y="50"/>
                      <a:pt x="8" y="56"/>
                      <a:pt x="6" y="56"/>
                    </a:cubicBezTo>
                    <a:cubicBezTo>
                      <a:pt x="4" y="56"/>
                      <a:pt x="3" y="62"/>
                      <a:pt x="3" y="62"/>
                    </a:cubicBezTo>
                    <a:cubicBezTo>
                      <a:pt x="3" y="62"/>
                      <a:pt x="1" y="63"/>
                      <a:pt x="0" y="65"/>
                    </a:cubicBezTo>
                    <a:cubicBezTo>
                      <a:pt x="1" y="68"/>
                      <a:pt x="4" y="71"/>
                      <a:pt x="7" y="73"/>
                    </a:cubicBezTo>
                    <a:cubicBezTo>
                      <a:pt x="12" y="75"/>
                      <a:pt x="15" y="84"/>
                      <a:pt x="16" y="89"/>
                    </a:cubicBezTo>
                    <a:cubicBezTo>
                      <a:pt x="18" y="94"/>
                      <a:pt x="17" y="99"/>
                      <a:pt x="15" y="102"/>
                    </a:cubicBezTo>
                    <a:cubicBezTo>
                      <a:pt x="14" y="105"/>
                      <a:pt x="16" y="105"/>
                      <a:pt x="19" y="106"/>
                    </a:cubicBezTo>
                    <a:cubicBezTo>
                      <a:pt x="21" y="108"/>
                      <a:pt x="24" y="108"/>
                      <a:pt x="26" y="105"/>
                    </a:cubicBezTo>
                    <a:cubicBezTo>
                      <a:pt x="28" y="103"/>
                      <a:pt x="33" y="101"/>
                      <a:pt x="33" y="97"/>
                    </a:cubicBezTo>
                    <a:cubicBezTo>
                      <a:pt x="34" y="94"/>
                      <a:pt x="36" y="99"/>
                      <a:pt x="37" y="101"/>
                    </a:cubicBezTo>
                    <a:cubicBezTo>
                      <a:pt x="39" y="102"/>
                      <a:pt x="40" y="105"/>
                      <a:pt x="41" y="109"/>
                    </a:cubicBezTo>
                    <a:cubicBezTo>
                      <a:pt x="41" y="114"/>
                      <a:pt x="41" y="124"/>
                      <a:pt x="45" y="127"/>
                    </a:cubicBezTo>
                    <a:cubicBezTo>
                      <a:pt x="48" y="130"/>
                      <a:pt x="49" y="137"/>
                      <a:pt x="48" y="140"/>
                    </a:cubicBezTo>
                    <a:cubicBezTo>
                      <a:pt x="47" y="142"/>
                      <a:pt x="50" y="146"/>
                      <a:pt x="49" y="149"/>
                    </a:cubicBezTo>
                    <a:cubicBezTo>
                      <a:pt x="49" y="150"/>
                      <a:pt x="49" y="150"/>
                      <a:pt x="48" y="151"/>
                    </a:cubicBezTo>
                    <a:cubicBezTo>
                      <a:pt x="52" y="152"/>
                      <a:pt x="55" y="138"/>
                      <a:pt x="55" y="13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62">
                <a:extLst>
                  <a:ext uri="{FF2B5EF4-FFF2-40B4-BE49-F238E27FC236}">
                    <a16:creationId xmlns:a16="http://schemas.microsoft.com/office/drawing/2014/main" id="{5FCD7370-0FA7-41A2-A83B-D14E59DF4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641" y="3546502"/>
                <a:ext cx="57717" cy="35132"/>
              </a:xfrm>
              <a:custGeom>
                <a:avLst/>
                <a:gdLst>
                  <a:gd name="T0" fmla="*/ 24 w 25"/>
                  <a:gd name="T1" fmla="*/ 5 h 15"/>
                  <a:gd name="T2" fmla="*/ 15 w 25"/>
                  <a:gd name="T3" fmla="*/ 3 h 15"/>
                  <a:gd name="T4" fmla="*/ 8 w 25"/>
                  <a:gd name="T5" fmla="*/ 2 h 15"/>
                  <a:gd name="T6" fmla="*/ 2 w 25"/>
                  <a:gd name="T7" fmla="*/ 7 h 15"/>
                  <a:gd name="T8" fmla="*/ 0 w 25"/>
                  <a:gd name="T9" fmla="*/ 10 h 15"/>
                  <a:gd name="T10" fmla="*/ 3 w 25"/>
                  <a:gd name="T11" fmla="*/ 12 h 15"/>
                  <a:gd name="T12" fmla="*/ 8 w 25"/>
                  <a:gd name="T13" fmla="*/ 13 h 15"/>
                  <a:gd name="T14" fmla="*/ 16 w 25"/>
                  <a:gd name="T15" fmla="*/ 14 h 15"/>
                  <a:gd name="T16" fmla="*/ 23 w 25"/>
                  <a:gd name="T17" fmla="*/ 13 h 15"/>
                  <a:gd name="T18" fmla="*/ 23 w 25"/>
                  <a:gd name="T19" fmla="*/ 6 h 15"/>
                  <a:gd name="T20" fmla="*/ 24 w 25"/>
                  <a:gd name="T2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5">
                    <a:moveTo>
                      <a:pt x="24" y="5"/>
                    </a:moveTo>
                    <a:cubicBezTo>
                      <a:pt x="19" y="1"/>
                      <a:pt x="18" y="4"/>
                      <a:pt x="15" y="3"/>
                    </a:cubicBezTo>
                    <a:cubicBezTo>
                      <a:pt x="11" y="1"/>
                      <a:pt x="10" y="0"/>
                      <a:pt x="8" y="2"/>
                    </a:cubicBezTo>
                    <a:cubicBezTo>
                      <a:pt x="6" y="3"/>
                      <a:pt x="4" y="3"/>
                      <a:pt x="2" y="7"/>
                    </a:cubicBezTo>
                    <a:cubicBezTo>
                      <a:pt x="2" y="8"/>
                      <a:pt x="1" y="9"/>
                      <a:pt x="0" y="10"/>
                    </a:cubicBezTo>
                    <a:cubicBezTo>
                      <a:pt x="1" y="11"/>
                      <a:pt x="2" y="12"/>
                      <a:pt x="3" y="12"/>
                    </a:cubicBezTo>
                    <a:cubicBezTo>
                      <a:pt x="4" y="12"/>
                      <a:pt x="5" y="14"/>
                      <a:pt x="8" y="13"/>
                    </a:cubicBezTo>
                    <a:cubicBezTo>
                      <a:pt x="10" y="13"/>
                      <a:pt x="12" y="15"/>
                      <a:pt x="16" y="14"/>
                    </a:cubicBezTo>
                    <a:cubicBezTo>
                      <a:pt x="19" y="13"/>
                      <a:pt x="22" y="15"/>
                      <a:pt x="23" y="13"/>
                    </a:cubicBezTo>
                    <a:cubicBezTo>
                      <a:pt x="25" y="11"/>
                      <a:pt x="23" y="6"/>
                      <a:pt x="23" y="6"/>
                    </a:cubicBezTo>
                    <a:cubicBezTo>
                      <a:pt x="23" y="6"/>
                      <a:pt x="23" y="6"/>
                      <a:pt x="24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3">
                <a:extLst>
                  <a:ext uri="{FF2B5EF4-FFF2-40B4-BE49-F238E27FC236}">
                    <a16:creationId xmlns:a16="http://schemas.microsoft.com/office/drawing/2014/main" id="{43C5979F-341F-4645-BC01-8302A2550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766" y="3645625"/>
                <a:ext cx="139275" cy="283568"/>
              </a:xfrm>
              <a:custGeom>
                <a:avLst/>
                <a:gdLst>
                  <a:gd name="T0" fmla="*/ 44 w 60"/>
                  <a:gd name="T1" fmla="*/ 15 h 123"/>
                  <a:gd name="T2" fmla="*/ 36 w 60"/>
                  <a:gd name="T3" fmla="*/ 9 h 123"/>
                  <a:gd name="T4" fmla="*/ 34 w 60"/>
                  <a:gd name="T5" fmla="*/ 4 h 123"/>
                  <a:gd name="T6" fmla="*/ 27 w 60"/>
                  <a:gd name="T7" fmla="*/ 1 h 123"/>
                  <a:gd name="T8" fmla="*/ 21 w 60"/>
                  <a:gd name="T9" fmla="*/ 5 h 123"/>
                  <a:gd name="T10" fmla="*/ 16 w 60"/>
                  <a:gd name="T11" fmla="*/ 6 h 123"/>
                  <a:gd name="T12" fmla="*/ 9 w 60"/>
                  <a:gd name="T13" fmla="*/ 6 h 123"/>
                  <a:gd name="T14" fmla="*/ 2 w 60"/>
                  <a:gd name="T15" fmla="*/ 6 h 123"/>
                  <a:gd name="T16" fmla="*/ 0 w 60"/>
                  <a:gd name="T17" fmla="*/ 8 h 123"/>
                  <a:gd name="T18" fmla="*/ 3 w 60"/>
                  <a:gd name="T19" fmla="*/ 12 h 123"/>
                  <a:gd name="T20" fmla="*/ 7 w 60"/>
                  <a:gd name="T21" fmla="*/ 18 h 123"/>
                  <a:gd name="T22" fmla="*/ 14 w 60"/>
                  <a:gd name="T23" fmla="*/ 22 h 123"/>
                  <a:gd name="T24" fmla="*/ 20 w 60"/>
                  <a:gd name="T25" fmla="*/ 23 h 123"/>
                  <a:gd name="T26" fmla="*/ 22 w 60"/>
                  <a:gd name="T27" fmla="*/ 30 h 123"/>
                  <a:gd name="T28" fmla="*/ 16 w 60"/>
                  <a:gd name="T29" fmla="*/ 33 h 123"/>
                  <a:gd name="T30" fmla="*/ 25 w 60"/>
                  <a:gd name="T31" fmla="*/ 41 h 123"/>
                  <a:gd name="T32" fmla="*/ 29 w 60"/>
                  <a:gd name="T33" fmla="*/ 48 h 123"/>
                  <a:gd name="T34" fmla="*/ 35 w 60"/>
                  <a:gd name="T35" fmla="*/ 57 h 123"/>
                  <a:gd name="T36" fmla="*/ 42 w 60"/>
                  <a:gd name="T37" fmla="*/ 63 h 123"/>
                  <a:gd name="T38" fmla="*/ 43 w 60"/>
                  <a:gd name="T39" fmla="*/ 71 h 123"/>
                  <a:gd name="T40" fmla="*/ 46 w 60"/>
                  <a:gd name="T41" fmla="*/ 84 h 123"/>
                  <a:gd name="T42" fmla="*/ 40 w 60"/>
                  <a:gd name="T43" fmla="*/ 93 h 123"/>
                  <a:gd name="T44" fmla="*/ 33 w 60"/>
                  <a:gd name="T45" fmla="*/ 98 h 123"/>
                  <a:gd name="T46" fmla="*/ 33 w 60"/>
                  <a:gd name="T47" fmla="*/ 105 h 123"/>
                  <a:gd name="T48" fmla="*/ 24 w 60"/>
                  <a:gd name="T49" fmla="*/ 105 h 123"/>
                  <a:gd name="T50" fmla="*/ 19 w 60"/>
                  <a:gd name="T51" fmla="*/ 109 h 123"/>
                  <a:gd name="T52" fmla="*/ 23 w 60"/>
                  <a:gd name="T53" fmla="*/ 112 h 123"/>
                  <a:gd name="T54" fmla="*/ 20 w 60"/>
                  <a:gd name="T55" fmla="*/ 119 h 123"/>
                  <a:gd name="T56" fmla="*/ 24 w 60"/>
                  <a:gd name="T57" fmla="*/ 122 h 123"/>
                  <a:gd name="T58" fmla="*/ 32 w 60"/>
                  <a:gd name="T59" fmla="*/ 116 h 123"/>
                  <a:gd name="T60" fmla="*/ 34 w 60"/>
                  <a:gd name="T61" fmla="*/ 113 h 123"/>
                  <a:gd name="T62" fmla="*/ 36 w 60"/>
                  <a:gd name="T63" fmla="*/ 109 h 123"/>
                  <a:gd name="T64" fmla="*/ 41 w 60"/>
                  <a:gd name="T65" fmla="*/ 108 h 123"/>
                  <a:gd name="T66" fmla="*/ 52 w 60"/>
                  <a:gd name="T67" fmla="*/ 103 h 123"/>
                  <a:gd name="T68" fmla="*/ 58 w 60"/>
                  <a:gd name="T69" fmla="*/ 92 h 123"/>
                  <a:gd name="T70" fmla="*/ 56 w 60"/>
                  <a:gd name="T71" fmla="*/ 73 h 123"/>
                  <a:gd name="T72" fmla="*/ 49 w 60"/>
                  <a:gd name="T73" fmla="*/ 61 h 123"/>
                  <a:gd name="T74" fmla="*/ 36 w 60"/>
                  <a:gd name="T75" fmla="*/ 50 h 123"/>
                  <a:gd name="T76" fmla="*/ 32 w 60"/>
                  <a:gd name="T77" fmla="*/ 44 h 123"/>
                  <a:gd name="T78" fmla="*/ 30 w 60"/>
                  <a:gd name="T79" fmla="*/ 33 h 123"/>
                  <a:gd name="T80" fmla="*/ 36 w 60"/>
                  <a:gd name="T81" fmla="*/ 26 h 123"/>
                  <a:gd name="T82" fmla="*/ 39 w 60"/>
                  <a:gd name="T83" fmla="*/ 21 h 123"/>
                  <a:gd name="T84" fmla="*/ 45 w 60"/>
                  <a:gd name="T85" fmla="*/ 17 h 123"/>
                  <a:gd name="T86" fmla="*/ 46 w 60"/>
                  <a:gd name="T87" fmla="*/ 16 h 123"/>
                  <a:gd name="T88" fmla="*/ 44 w 60"/>
                  <a:gd name="T89" fmla="*/ 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0" h="123">
                    <a:moveTo>
                      <a:pt x="44" y="15"/>
                    </a:moveTo>
                    <a:cubicBezTo>
                      <a:pt x="42" y="15"/>
                      <a:pt x="36" y="10"/>
                      <a:pt x="36" y="9"/>
                    </a:cubicBezTo>
                    <a:cubicBezTo>
                      <a:pt x="36" y="7"/>
                      <a:pt x="39" y="5"/>
                      <a:pt x="34" y="4"/>
                    </a:cubicBezTo>
                    <a:cubicBezTo>
                      <a:pt x="29" y="3"/>
                      <a:pt x="28" y="2"/>
                      <a:pt x="27" y="1"/>
                    </a:cubicBezTo>
                    <a:cubicBezTo>
                      <a:pt x="26" y="0"/>
                      <a:pt x="22" y="3"/>
                      <a:pt x="21" y="5"/>
                    </a:cubicBezTo>
                    <a:cubicBezTo>
                      <a:pt x="20" y="7"/>
                      <a:pt x="18" y="4"/>
                      <a:pt x="16" y="6"/>
                    </a:cubicBezTo>
                    <a:cubicBezTo>
                      <a:pt x="13" y="7"/>
                      <a:pt x="10" y="3"/>
                      <a:pt x="9" y="6"/>
                    </a:cubicBezTo>
                    <a:cubicBezTo>
                      <a:pt x="7" y="8"/>
                      <a:pt x="4" y="4"/>
                      <a:pt x="2" y="6"/>
                    </a:cubicBezTo>
                    <a:cubicBezTo>
                      <a:pt x="2" y="7"/>
                      <a:pt x="1" y="8"/>
                      <a:pt x="0" y="8"/>
                    </a:cubicBezTo>
                    <a:cubicBezTo>
                      <a:pt x="2" y="10"/>
                      <a:pt x="3" y="11"/>
                      <a:pt x="3" y="12"/>
                    </a:cubicBezTo>
                    <a:cubicBezTo>
                      <a:pt x="3" y="14"/>
                      <a:pt x="7" y="16"/>
                      <a:pt x="7" y="18"/>
                    </a:cubicBezTo>
                    <a:cubicBezTo>
                      <a:pt x="7" y="21"/>
                      <a:pt x="12" y="23"/>
                      <a:pt x="14" y="22"/>
                    </a:cubicBezTo>
                    <a:cubicBezTo>
                      <a:pt x="15" y="21"/>
                      <a:pt x="19" y="20"/>
                      <a:pt x="20" y="23"/>
                    </a:cubicBezTo>
                    <a:cubicBezTo>
                      <a:pt x="20" y="27"/>
                      <a:pt x="22" y="27"/>
                      <a:pt x="22" y="30"/>
                    </a:cubicBezTo>
                    <a:cubicBezTo>
                      <a:pt x="22" y="32"/>
                      <a:pt x="17" y="31"/>
                      <a:pt x="16" y="33"/>
                    </a:cubicBezTo>
                    <a:cubicBezTo>
                      <a:pt x="15" y="36"/>
                      <a:pt x="25" y="39"/>
                      <a:pt x="25" y="41"/>
                    </a:cubicBezTo>
                    <a:cubicBezTo>
                      <a:pt x="25" y="43"/>
                      <a:pt x="28" y="45"/>
                      <a:pt x="29" y="48"/>
                    </a:cubicBezTo>
                    <a:cubicBezTo>
                      <a:pt x="30" y="50"/>
                      <a:pt x="34" y="54"/>
                      <a:pt x="35" y="57"/>
                    </a:cubicBezTo>
                    <a:cubicBezTo>
                      <a:pt x="36" y="60"/>
                      <a:pt x="40" y="61"/>
                      <a:pt x="42" y="63"/>
                    </a:cubicBezTo>
                    <a:cubicBezTo>
                      <a:pt x="43" y="64"/>
                      <a:pt x="44" y="68"/>
                      <a:pt x="43" y="71"/>
                    </a:cubicBezTo>
                    <a:cubicBezTo>
                      <a:pt x="43" y="74"/>
                      <a:pt x="43" y="80"/>
                      <a:pt x="46" y="84"/>
                    </a:cubicBezTo>
                    <a:cubicBezTo>
                      <a:pt x="49" y="89"/>
                      <a:pt x="42" y="91"/>
                      <a:pt x="40" y="93"/>
                    </a:cubicBezTo>
                    <a:cubicBezTo>
                      <a:pt x="38" y="96"/>
                      <a:pt x="39" y="99"/>
                      <a:pt x="33" y="98"/>
                    </a:cubicBezTo>
                    <a:cubicBezTo>
                      <a:pt x="27" y="96"/>
                      <a:pt x="34" y="103"/>
                      <a:pt x="33" y="105"/>
                    </a:cubicBezTo>
                    <a:cubicBezTo>
                      <a:pt x="32" y="107"/>
                      <a:pt x="24" y="103"/>
                      <a:pt x="24" y="105"/>
                    </a:cubicBezTo>
                    <a:cubicBezTo>
                      <a:pt x="24" y="106"/>
                      <a:pt x="21" y="108"/>
                      <a:pt x="19" y="109"/>
                    </a:cubicBezTo>
                    <a:cubicBezTo>
                      <a:pt x="20" y="110"/>
                      <a:pt x="21" y="111"/>
                      <a:pt x="23" y="112"/>
                    </a:cubicBezTo>
                    <a:cubicBezTo>
                      <a:pt x="25" y="113"/>
                      <a:pt x="20" y="115"/>
                      <a:pt x="20" y="119"/>
                    </a:cubicBezTo>
                    <a:cubicBezTo>
                      <a:pt x="21" y="122"/>
                      <a:pt x="23" y="123"/>
                      <a:pt x="24" y="122"/>
                    </a:cubicBezTo>
                    <a:cubicBezTo>
                      <a:pt x="26" y="120"/>
                      <a:pt x="30" y="117"/>
                      <a:pt x="32" y="116"/>
                    </a:cubicBezTo>
                    <a:cubicBezTo>
                      <a:pt x="34" y="116"/>
                      <a:pt x="32" y="113"/>
                      <a:pt x="34" y="113"/>
                    </a:cubicBezTo>
                    <a:cubicBezTo>
                      <a:pt x="36" y="113"/>
                      <a:pt x="35" y="110"/>
                      <a:pt x="36" y="109"/>
                    </a:cubicBezTo>
                    <a:cubicBezTo>
                      <a:pt x="37" y="107"/>
                      <a:pt x="38" y="108"/>
                      <a:pt x="41" y="108"/>
                    </a:cubicBezTo>
                    <a:cubicBezTo>
                      <a:pt x="44" y="108"/>
                      <a:pt x="48" y="105"/>
                      <a:pt x="52" y="103"/>
                    </a:cubicBezTo>
                    <a:cubicBezTo>
                      <a:pt x="56" y="100"/>
                      <a:pt x="56" y="100"/>
                      <a:pt x="58" y="92"/>
                    </a:cubicBezTo>
                    <a:cubicBezTo>
                      <a:pt x="60" y="85"/>
                      <a:pt x="56" y="76"/>
                      <a:pt x="56" y="73"/>
                    </a:cubicBezTo>
                    <a:cubicBezTo>
                      <a:pt x="56" y="71"/>
                      <a:pt x="51" y="61"/>
                      <a:pt x="49" y="61"/>
                    </a:cubicBezTo>
                    <a:cubicBezTo>
                      <a:pt x="46" y="61"/>
                      <a:pt x="37" y="51"/>
                      <a:pt x="36" y="50"/>
                    </a:cubicBezTo>
                    <a:cubicBezTo>
                      <a:pt x="34" y="48"/>
                      <a:pt x="34" y="46"/>
                      <a:pt x="32" y="44"/>
                    </a:cubicBezTo>
                    <a:cubicBezTo>
                      <a:pt x="30" y="42"/>
                      <a:pt x="29" y="36"/>
                      <a:pt x="30" y="33"/>
                    </a:cubicBezTo>
                    <a:cubicBezTo>
                      <a:pt x="31" y="29"/>
                      <a:pt x="36" y="28"/>
                      <a:pt x="36" y="26"/>
                    </a:cubicBezTo>
                    <a:cubicBezTo>
                      <a:pt x="36" y="23"/>
                      <a:pt x="36" y="21"/>
                      <a:pt x="39" y="21"/>
                    </a:cubicBezTo>
                    <a:cubicBezTo>
                      <a:pt x="41" y="21"/>
                      <a:pt x="44" y="19"/>
                      <a:pt x="45" y="17"/>
                    </a:cubicBezTo>
                    <a:cubicBezTo>
                      <a:pt x="45" y="17"/>
                      <a:pt x="45" y="16"/>
                      <a:pt x="46" y="16"/>
                    </a:cubicBezTo>
                    <a:cubicBezTo>
                      <a:pt x="45" y="15"/>
                      <a:pt x="45" y="15"/>
                      <a:pt x="44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4">
                <a:extLst>
                  <a:ext uri="{FF2B5EF4-FFF2-40B4-BE49-F238E27FC236}">
                    <a16:creationId xmlns:a16="http://schemas.microsoft.com/office/drawing/2014/main" id="{729B3571-7807-42CF-8784-73555F146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1766" y="3816268"/>
                <a:ext cx="112925" cy="81557"/>
              </a:xfrm>
              <a:custGeom>
                <a:avLst/>
                <a:gdLst>
                  <a:gd name="T0" fmla="*/ 24 w 49"/>
                  <a:gd name="T1" fmla="*/ 31 h 35"/>
                  <a:gd name="T2" fmla="*/ 33 w 49"/>
                  <a:gd name="T3" fmla="*/ 31 h 35"/>
                  <a:gd name="T4" fmla="*/ 33 w 49"/>
                  <a:gd name="T5" fmla="*/ 24 h 35"/>
                  <a:gd name="T6" fmla="*/ 40 w 49"/>
                  <a:gd name="T7" fmla="*/ 19 h 35"/>
                  <a:gd name="T8" fmla="*/ 46 w 49"/>
                  <a:gd name="T9" fmla="*/ 10 h 35"/>
                  <a:gd name="T10" fmla="*/ 43 w 49"/>
                  <a:gd name="T11" fmla="*/ 0 h 35"/>
                  <a:gd name="T12" fmla="*/ 38 w 49"/>
                  <a:gd name="T13" fmla="*/ 1 h 35"/>
                  <a:gd name="T14" fmla="*/ 32 w 49"/>
                  <a:gd name="T15" fmla="*/ 3 h 35"/>
                  <a:gd name="T16" fmla="*/ 30 w 49"/>
                  <a:gd name="T17" fmla="*/ 5 h 35"/>
                  <a:gd name="T18" fmla="*/ 25 w 49"/>
                  <a:gd name="T19" fmla="*/ 2 h 35"/>
                  <a:gd name="T20" fmla="*/ 14 w 49"/>
                  <a:gd name="T21" fmla="*/ 2 h 35"/>
                  <a:gd name="T22" fmla="*/ 3 w 49"/>
                  <a:gd name="T23" fmla="*/ 7 h 35"/>
                  <a:gd name="T24" fmla="*/ 4 w 49"/>
                  <a:gd name="T25" fmla="*/ 14 h 35"/>
                  <a:gd name="T26" fmla="*/ 5 w 49"/>
                  <a:gd name="T27" fmla="*/ 20 h 35"/>
                  <a:gd name="T28" fmla="*/ 4 w 49"/>
                  <a:gd name="T29" fmla="*/ 21 h 35"/>
                  <a:gd name="T30" fmla="*/ 7 w 49"/>
                  <a:gd name="T31" fmla="*/ 28 h 35"/>
                  <a:gd name="T32" fmla="*/ 12 w 49"/>
                  <a:gd name="T33" fmla="*/ 29 h 35"/>
                  <a:gd name="T34" fmla="*/ 12 w 49"/>
                  <a:gd name="T35" fmla="*/ 33 h 35"/>
                  <a:gd name="T36" fmla="*/ 18 w 49"/>
                  <a:gd name="T37" fmla="*/ 34 h 35"/>
                  <a:gd name="T38" fmla="*/ 19 w 49"/>
                  <a:gd name="T39" fmla="*/ 35 h 35"/>
                  <a:gd name="T40" fmla="*/ 24 w 49"/>
                  <a:gd name="T41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5">
                    <a:moveTo>
                      <a:pt x="24" y="31"/>
                    </a:moveTo>
                    <a:cubicBezTo>
                      <a:pt x="24" y="29"/>
                      <a:pt x="32" y="33"/>
                      <a:pt x="33" y="31"/>
                    </a:cubicBezTo>
                    <a:cubicBezTo>
                      <a:pt x="34" y="29"/>
                      <a:pt x="27" y="22"/>
                      <a:pt x="33" y="24"/>
                    </a:cubicBezTo>
                    <a:cubicBezTo>
                      <a:pt x="39" y="25"/>
                      <a:pt x="38" y="22"/>
                      <a:pt x="40" y="19"/>
                    </a:cubicBezTo>
                    <a:cubicBezTo>
                      <a:pt x="42" y="17"/>
                      <a:pt x="49" y="15"/>
                      <a:pt x="46" y="10"/>
                    </a:cubicBezTo>
                    <a:cubicBezTo>
                      <a:pt x="44" y="7"/>
                      <a:pt x="43" y="3"/>
                      <a:pt x="43" y="0"/>
                    </a:cubicBezTo>
                    <a:cubicBezTo>
                      <a:pt x="41" y="2"/>
                      <a:pt x="39" y="2"/>
                      <a:pt x="38" y="1"/>
                    </a:cubicBezTo>
                    <a:cubicBezTo>
                      <a:pt x="36" y="1"/>
                      <a:pt x="32" y="0"/>
                      <a:pt x="32" y="3"/>
                    </a:cubicBezTo>
                    <a:cubicBezTo>
                      <a:pt x="32" y="6"/>
                      <a:pt x="29" y="6"/>
                      <a:pt x="30" y="5"/>
                    </a:cubicBezTo>
                    <a:cubicBezTo>
                      <a:pt x="30" y="4"/>
                      <a:pt x="27" y="4"/>
                      <a:pt x="25" y="2"/>
                    </a:cubicBezTo>
                    <a:cubicBezTo>
                      <a:pt x="23" y="0"/>
                      <a:pt x="17" y="3"/>
                      <a:pt x="14" y="2"/>
                    </a:cubicBezTo>
                    <a:cubicBezTo>
                      <a:pt x="11" y="1"/>
                      <a:pt x="6" y="3"/>
                      <a:pt x="3" y="7"/>
                    </a:cubicBezTo>
                    <a:cubicBezTo>
                      <a:pt x="0" y="11"/>
                      <a:pt x="4" y="11"/>
                      <a:pt x="4" y="14"/>
                    </a:cubicBezTo>
                    <a:cubicBezTo>
                      <a:pt x="4" y="18"/>
                      <a:pt x="6" y="18"/>
                      <a:pt x="5" y="20"/>
                    </a:cubicBezTo>
                    <a:cubicBezTo>
                      <a:pt x="5" y="21"/>
                      <a:pt x="5" y="21"/>
                      <a:pt x="4" y="21"/>
                    </a:cubicBezTo>
                    <a:cubicBezTo>
                      <a:pt x="8" y="22"/>
                      <a:pt x="6" y="26"/>
                      <a:pt x="7" y="28"/>
                    </a:cubicBezTo>
                    <a:cubicBezTo>
                      <a:pt x="7" y="30"/>
                      <a:pt x="10" y="29"/>
                      <a:pt x="12" y="29"/>
                    </a:cubicBezTo>
                    <a:cubicBezTo>
                      <a:pt x="13" y="29"/>
                      <a:pt x="11" y="31"/>
                      <a:pt x="12" y="33"/>
                    </a:cubicBezTo>
                    <a:cubicBezTo>
                      <a:pt x="13" y="35"/>
                      <a:pt x="18" y="32"/>
                      <a:pt x="18" y="34"/>
                    </a:cubicBezTo>
                    <a:cubicBezTo>
                      <a:pt x="19" y="34"/>
                      <a:pt x="19" y="35"/>
                      <a:pt x="19" y="35"/>
                    </a:cubicBezTo>
                    <a:cubicBezTo>
                      <a:pt x="21" y="34"/>
                      <a:pt x="24" y="32"/>
                      <a:pt x="24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5">
                <a:extLst>
                  <a:ext uri="{FF2B5EF4-FFF2-40B4-BE49-F238E27FC236}">
                    <a16:creationId xmlns:a16="http://schemas.microsoft.com/office/drawing/2014/main" id="{C34F2873-BDFD-4C4D-AB67-AF767D595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5379" y="3661937"/>
                <a:ext cx="138020" cy="168133"/>
              </a:xfrm>
              <a:custGeom>
                <a:avLst/>
                <a:gdLst>
                  <a:gd name="T0" fmla="*/ 41 w 60"/>
                  <a:gd name="T1" fmla="*/ 34 h 73"/>
                  <a:gd name="T2" fmla="*/ 32 w 60"/>
                  <a:gd name="T3" fmla="*/ 26 h 73"/>
                  <a:gd name="T4" fmla="*/ 38 w 60"/>
                  <a:gd name="T5" fmla="*/ 23 h 73"/>
                  <a:gd name="T6" fmla="*/ 36 w 60"/>
                  <a:gd name="T7" fmla="*/ 16 h 73"/>
                  <a:gd name="T8" fmla="*/ 30 w 60"/>
                  <a:gd name="T9" fmla="*/ 15 h 73"/>
                  <a:gd name="T10" fmla="*/ 23 w 60"/>
                  <a:gd name="T11" fmla="*/ 11 h 73"/>
                  <a:gd name="T12" fmla="*/ 19 w 60"/>
                  <a:gd name="T13" fmla="*/ 5 h 73"/>
                  <a:gd name="T14" fmla="*/ 16 w 60"/>
                  <a:gd name="T15" fmla="*/ 1 h 73"/>
                  <a:gd name="T16" fmla="*/ 13 w 60"/>
                  <a:gd name="T17" fmla="*/ 1 h 73"/>
                  <a:gd name="T18" fmla="*/ 12 w 60"/>
                  <a:gd name="T19" fmla="*/ 5 h 73"/>
                  <a:gd name="T20" fmla="*/ 12 w 60"/>
                  <a:gd name="T21" fmla="*/ 12 h 73"/>
                  <a:gd name="T22" fmla="*/ 7 w 60"/>
                  <a:gd name="T23" fmla="*/ 8 h 73"/>
                  <a:gd name="T24" fmla="*/ 3 w 60"/>
                  <a:gd name="T25" fmla="*/ 15 h 73"/>
                  <a:gd name="T26" fmla="*/ 0 w 60"/>
                  <a:gd name="T27" fmla="*/ 17 h 73"/>
                  <a:gd name="T28" fmla="*/ 2 w 60"/>
                  <a:gd name="T29" fmla="*/ 18 h 73"/>
                  <a:gd name="T30" fmla="*/ 3 w 60"/>
                  <a:gd name="T31" fmla="*/ 25 h 73"/>
                  <a:gd name="T32" fmla="*/ 8 w 60"/>
                  <a:gd name="T33" fmla="*/ 27 h 73"/>
                  <a:gd name="T34" fmla="*/ 8 w 60"/>
                  <a:gd name="T35" fmla="*/ 35 h 73"/>
                  <a:gd name="T36" fmla="*/ 5 w 60"/>
                  <a:gd name="T37" fmla="*/ 41 h 73"/>
                  <a:gd name="T38" fmla="*/ 13 w 60"/>
                  <a:gd name="T39" fmla="*/ 39 h 73"/>
                  <a:gd name="T40" fmla="*/ 18 w 60"/>
                  <a:gd name="T41" fmla="*/ 38 h 73"/>
                  <a:gd name="T42" fmla="*/ 24 w 60"/>
                  <a:gd name="T43" fmla="*/ 37 h 73"/>
                  <a:gd name="T44" fmla="*/ 31 w 60"/>
                  <a:gd name="T45" fmla="*/ 37 h 73"/>
                  <a:gd name="T46" fmla="*/ 37 w 60"/>
                  <a:gd name="T47" fmla="*/ 43 h 73"/>
                  <a:gd name="T48" fmla="*/ 38 w 60"/>
                  <a:gd name="T49" fmla="*/ 52 h 73"/>
                  <a:gd name="T50" fmla="*/ 43 w 60"/>
                  <a:gd name="T51" fmla="*/ 61 h 73"/>
                  <a:gd name="T52" fmla="*/ 42 w 60"/>
                  <a:gd name="T53" fmla="*/ 70 h 73"/>
                  <a:gd name="T54" fmla="*/ 46 w 60"/>
                  <a:gd name="T55" fmla="*/ 72 h 73"/>
                  <a:gd name="T56" fmla="*/ 48 w 60"/>
                  <a:gd name="T57" fmla="*/ 70 h 73"/>
                  <a:gd name="T58" fmla="*/ 54 w 60"/>
                  <a:gd name="T59" fmla="*/ 68 h 73"/>
                  <a:gd name="T60" fmla="*/ 59 w 60"/>
                  <a:gd name="T61" fmla="*/ 67 h 73"/>
                  <a:gd name="T62" fmla="*/ 59 w 60"/>
                  <a:gd name="T63" fmla="*/ 64 h 73"/>
                  <a:gd name="T64" fmla="*/ 58 w 60"/>
                  <a:gd name="T65" fmla="*/ 56 h 73"/>
                  <a:gd name="T66" fmla="*/ 51 w 60"/>
                  <a:gd name="T67" fmla="*/ 50 h 73"/>
                  <a:gd name="T68" fmla="*/ 45 w 60"/>
                  <a:gd name="T69" fmla="*/ 41 h 73"/>
                  <a:gd name="T70" fmla="*/ 41 w 60"/>
                  <a:gd name="T71" fmla="*/ 3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0" h="73">
                    <a:moveTo>
                      <a:pt x="41" y="34"/>
                    </a:moveTo>
                    <a:cubicBezTo>
                      <a:pt x="41" y="32"/>
                      <a:pt x="31" y="29"/>
                      <a:pt x="32" y="26"/>
                    </a:cubicBezTo>
                    <a:cubicBezTo>
                      <a:pt x="33" y="24"/>
                      <a:pt x="38" y="25"/>
                      <a:pt x="38" y="23"/>
                    </a:cubicBezTo>
                    <a:cubicBezTo>
                      <a:pt x="38" y="20"/>
                      <a:pt x="36" y="20"/>
                      <a:pt x="36" y="16"/>
                    </a:cubicBezTo>
                    <a:cubicBezTo>
                      <a:pt x="35" y="13"/>
                      <a:pt x="31" y="14"/>
                      <a:pt x="30" y="15"/>
                    </a:cubicBezTo>
                    <a:cubicBezTo>
                      <a:pt x="28" y="16"/>
                      <a:pt x="23" y="14"/>
                      <a:pt x="23" y="11"/>
                    </a:cubicBezTo>
                    <a:cubicBezTo>
                      <a:pt x="23" y="9"/>
                      <a:pt x="19" y="7"/>
                      <a:pt x="19" y="5"/>
                    </a:cubicBezTo>
                    <a:cubicBezTo>
                      <a:pt x="19" y="4"/>
                      <a:pt x="18" y="3"/>
                      <a:pt x="16" y="1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2" y="0"/>
                      <a:pt x="11" y="4"/>
                      <a:pt x="12" y="5"/>
                    </a:cubicBezTo>
                    <a:cubicBezTo>
                      <a:pt x="13" y="6"/>
                      <a:pt x="14" y="12"/>
                      <a:pt x="12" y="12"/>
                    </a:cubicBezTo>
                    <a:cubicBezTo>
                      <a:pt x="9" y="11"/>
                      <a:pt x="9" y="8"/>
                      <a:pt x="7" y="8"/>
                    </a:cubicBezTo>
                    <a:cubicBezTo>
                      <a:pt x="7" y="8"/>
                      <a:pt x="3" y="13"/>
                      <a:pt x="3" y="15"/>
                    </a:cubicBezTo>
                    <a:cubicBezTo>
                      <a:pt x="3" y="16"/>
                      <a:pt x="2" y="16"/>
                      <a:pt x="0" y="17"/>
                    </a:cubicBezTo>
                    <a:cubicBezTo>
                      <a:pt x="1" y="18"/>
                      <a:pt x="2" y="18"/>
                      <a:pt x="2" y="18"/>
                    </a:cubicBezTo>
                    <a:cubicBezTo>
                      <a:pt x="3" y="20"/>
                      <a:pt x="2" y="22"/>
                      <a:pt x="3" y="25"/>
                    </a:cubicBezTo>
                    <a:cubicBezTo>
                      <a:pt x="4" y="27"/>
                      <a:pt x="7" y="23"/>
                      <a:pt x="8" y="27"/>
                    </a:cubicBezTo>
                    <a:cubicBezTo>
                      <a:pt x="9" y="30"/>
                      <a:pt x="8" y="32"/>
                      <a:pt x="8" y="35"/>
                    </a:cubicBezTo>
                    <a:cubicBezTo>
                      <a:pt x="8" y="39"/>
                      <a:pt x="5" y="38"/>
                      <a:pt x="5" y="41"/>
                    </a:cubicBezTo>
                    <a:cubicBezTo>
                      <a:pt x="6" y="45"/>
                      <a:pt x="10" y="41"/>
                      <a:pt x="13" y="39"/>
                    </a:cubicBezTo>
                    <a:cubicBezTo>
                      <a:pt x="15" y="37"/>
                      <a:pt x="17" y="37"/>
                      <a:pt x="18" y="38"/>
                    </a:cubicBezTo>
                    <a:cubicBezTo>
                      <a:pt x="20" y="40"/>
                      <a:pt x="23" y="39"/>
                      <a:pt x="24" y="37"/>
                    </a:cubicBezTo>
                    <a:cubicBezTo>
                      <a:pt x="24" y="35"/>
                      <a:pt x="29" y="35"/>
                      <a:pt x="31" y="37"/>
                    </a:cubicBezTo>
                    <a:cubicBezTo>
                      <a:pt x="33" y="39"/>
                      <a:pt x="35" y="41"/>
                      <a:pt x="37" y="43"/>
                    </a:cubicBezTo>
                    <a:cubicBezTo>
                      <a:pt x="39" y="44"/>
                      <a:pt x="35" y="51"/>
                      <a:pt x="38" y="52"/>
                    </a:cubicBezTo>
                    <a:cubicBezTo>
                      <a:pt x="40" y="53"/>
                      <a:pt x="44" y="57"/>
                      <a:pt x="43" y="61"/>
                    </a:cubicBezTo>
                    <a:cubicBezTo>
                      <a:pt x="43" y="64"/>
                      <a:pt x="45" y="67"/>
                      <a:pt x="42" y="70"/>
                    </a:cubicBezTo>
                    <a:cubicBezTo>
                      <a:pt x="44" y="71"/>
                      <a:pt x="46" y="71"/>
                      <a:pt x="46" y="72"/>
                    </a:cubicBezTo>
                    <a:cubicBezTo>
                      <a:pt x="45" y="73"/>
                      <a:pt x="48" y="73"/>
                      <a:pt x="48" y="70"/>
                    </a:cubicBezTo>
                    <a:cubicBezTo>
                      <a:pt x="48" y="67"/>
                      <a:pt x="52" y="68"/>
                      <a:pt x="54" y="68"/>
                    </a:cubicBezTo>
                    <a:cubicBezTo>
                      <a:pt x="55" y="69"/>
                      <a:pt x="57" y="69"/>
                      <a:pt x="59" y="67"/>
                    </a:cubicBezTo>
                    <a:cubicBezTo>
                      <a:pt x="59" y="66"/>
                      <a:pt x="59" y="65"/>
                      <a:pt x="59" y="64"/>
                    </a:cubicBezTo>
                    <a:cubicBezTo>
                      <a:pt x="60" y="61"/>
                      <a:pt x="59" y="57"/>
                      <a:pt x="58" y="56"/>
                    </a:cubicBezTo>
                    <a:cubicBezTo>
                      <a:pt x="56" y="54"/>
                      <a:pt x="52" y="53"/>
                      <a:pt x="51" y="50"/>
                    </a:cubicBezTo>
                    <a:cubicBezTo>
                      <a:pt x="50" y="47"/>
                      <a:pt x="46" y="43"/>
                      <a:pt x="45" y="41"/>
                    </a:cubicBezTo>
                    <a:cubicBezTo>
                      <a:pt x="44" y="38"/>
                      <a:pt x="41" y="36"/>
                      <a:pt x="41" y="3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6">
                <a:extLst>
                  <a:ext uri="{FF2B5EF4-FFF2-40B4-BE49-F238E27FC236}">
                    <a16:creationId xmlns:a16="http://schemas.microsoft.com/office/drawing/2014/main" id="{F88956E0-4BC6-4C59-BBDE-53959937D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8954" y="3702088"/>
                <a:ext cx="150567" cy="281058"/>
              </a:xfrm>
              <a:custGeom>
                <a:avLst/>
                <a:gdLst>
                  <a:gd name="T0" fmla="*/ 40 w 65"/>
                  <a:gd name="T1" fmla="*/ 64 h 122"/>
                  <a:gd name="T2" fmla="*/ 39 w 65"/>
                  <a:gd name="T3" fmla="*/ 57 h 122"/>
                  <a:gd name="T4" fmla="*/ 50 w 65"/>
                  <a:gd name="T5" fmla="*/ 52 h 122"/>
                  <a:gd name="T6" fmla="*/ 61 w 65"/>
                  <a:gd name="T7" fmla="*/ 52 h 122"/>
                  <a:gd name="T8" fmla="*/ 62 w 65"/>
                  <a:gd name="T9" fmla="*/ 53 h 122"/>
                  <a:gd name="T10" fmla="*/ 63 w 65"/>
                  <a:gd name="T11" fmla="*/ 44 h 122"/>
                  <a:gd name="T12" fmla="*/ 58 w 65"/>
                  <a:gd name="T13" fmla="*/ 35 h 122"/>
                  <a:gd name="T14" fmla="*/ 57 w 65"/>
                  <a:gd name="T15" fmla="*/ 26 h 122"/>
                  <a:gd name="T16" fmla="*/ 51 w 65"/>
                  <a:gd name="T17" fmla="*/ 20 h 122"/>
                  <a:gd name="T18" fmla="*/ 44 w 65"/>
                  <a:gd name="T19" fmla="*/ 20 h 122"/>
                  <a:gd name="T20" fmla="*/ 38 w 65"/>
                  <a:gd name="T21" fmla="*/ 21 h 122"/>
                  <a:gd name="T22" fmla="*/ 33 w 65"/>
                  <a:gd name="T23" fmla="*/ 22 h 122"/>
                  <a:gd name="T24" fmla="*/ 25 w 65"/>
                  <a:gd name="T25" fmla="*/ 24 h 122"/>
                  <a:gd name="T26" fmla="*/ 28 w 65"/>
                  <a:gd name="T27" fmla="*/ 18 h 122"/>
                  <a:gd name="T28" fmla="*/ 28 w 65"/>
                  <a:gd name="T29" fmla="*/ 10 h 122"/>
                  <a:gd name="T30" fmla="*/ 23 w 65"/>
                  <a:gd name="T31" fmla="*/ 8 h 122"/>
                  <a:gd name="T32" fmla="*/ 22 w 65"/>
                  <a:gd name="T33" fmla="*/ 1 h 122"/>
                  <a:gd name="T34" fmla="*/ 20 w 65"/>
                  <a:gd name="T35" fmla="*/ 0 h 122"/>
                  <a:gd name="T36" fmla="*/ 19 w 65"/>
                  <a:gd name="T37" fmla="*/ 1 h 122"/>
                  <a:gd name="T38" fmla="*/ 12 w 65"/>
                  <a:gd name="T39" fmla="*/ 5 h 122"/>
                  <a:gd name="T40" fmla="*/ 6 w 65"/>
                  <a:gd name="T41" fmla="*/ 7 h 122"/>
                  <a:gd name="T42" fmla="*/ 1 w 65"/>
                  <a:gd name="T43" fmla="*/ 10 h 122"/>
                  <a:gd name="T44" fmla="*/ 0 w 65"/>
                  <a:gd name="T45" fmla="*/ 22 h 122"/>
                  <a:gd name="T46" fmla="*/ 6 w 65"/>
                  <a:gd name="T47" fmla="*/ 30 h 122"/>
                  <a:gd name="T48" fmla="*/ 7 w 65"/>
                  <a:gd name="T49" fmla="*/ 35 h 122"/>
                  <a:gd name="T50" fmla="*/ 7 w 65"/>
                  <a:gd name="T51" fmla="*/ 39 h 122"/>
                  <a:gd name="T52" fmla="*/ 6 w 65"/>
                  <a:gd name="T53" fmla="*/ 45 h 122"/>
                  <a:gd name="T54" fmla="*/ 9 w 65"/>
                  <a:gd name="T55" fmla="*/ 53 h 122"/>
                  <a:gd name="T56" fmla="*/ 12 w 65"/>
                  <a:gd name="T57" fmla="*/ 63 h 122"/>
                  <a:gd name="T58" fmla="*/ 14 w 65"/>
                  <a:gd name="T59" fmla="*/ 69 h 122"/>
                  <a:gd name="T60" fmla="*/ 7 w 65"/>
                  <a:gd name="T61" fmla="*/ 82 h 122"/>
                  <a:gd name="T62" fmla="*/ 5 w 65"/>
                  <a:gd name="T63" fmla="*/ 94 h 122"/>
                  <a:gd name="T64" fmla="*/ 6 w 65"/>
                  <a:gd name="T65" fmla="*/ 101 h 122"/>
                  <a:gd name="T66" fmla="*/ 16 w 65"/>
                  <a:gd name="T67" fmla="*/ 112 h 122"/>
                  <a:gd name="T68" fmla="*/ 19 w 65"/>
                  <a:gd name="T69" fmla="*/ 116 h 122"/>
                  <a:gd name="T70" fmla="*/ 23 w 65"/>
                  <a:gd name="T71" fmla="*/ 116 h 122"/>
                  <a:gd name="T72" fmla="*/ 27 w 65"/>
                  <a:gd name="T73" fmla="*/ 121 h 122"/>
                  <a:gd name="T74" fmla="*/ 34 w 65"/>
                  <a:gd name="T75" fmla="*/ 121 h 122"/>
                  <a:gd name="T76" fmla="*/ 36 w 65"/>
                  <a:gd name="T77" fmla="*/ 118 h 122"/>
                  <a:gd name="T78" fmla="*/ 27 w 65"/>
                  <a:gd name="T79" fmla="*/ 113 h 122"/>
                  <a:gd name="T80" fmla="*/ 21 w 65"/>
                  <a:gd name="T81" fmla="*/ 104 h 122"/>
                  <a:gd name="T82" fmla="*/ 18 w 65"/>
                  <a:gd name="T83" fmla="*/ 96 h 122"/>
                  <a:gd name="T84" fmla="*/ 13 w 65"/>
                  <a:gd name="T85" fmla="*/ 92 h 122"/>
                  <a:gd name="T86" fmla="*/ 14 w 65"/>
                  <a:gd name="T87" fmla="*/ 79 h 122"/>
                  <a:gd name="T88" fmla="*/ 19 w 65"/>
                  <a:gd name="T89" fmla="*/ 63 h 122"/>
                  <a:gd name="T90" fmla="*/ 25 w 65"/>
                  <a:gd name="T91" fmla="*/ 61 h 122"/>
                  <a:gd name="T92" fmla="*/ 31 w 65"/>
                  <a:gd name="T93" fmla="*/ 66 h 122"/>
                  <a:gd name="T94" fmla="*/ 40 w 65"/>
                  <a:gd name="T95" fmla="*/ 70 h 122"/>
                  <a:gd name="T96" fmla="*/ 40 w 65"/>
                  <a:gd name="T97" fmla="*/ 71 h 122"/>
                  <a:gd name="T98" fmla="*/ 41 w 65"/>
                  <a:gd name="T99" fmla="*/ 70 h 122"/>
                  <a:gd name="T100" fmla="*/ 40 w 65"/>
                  <a:gd name="T101" fmla="*/ 6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122">
                    <a:moveTo>
                      <a:pt x="40" y="64"/>
                    </a:moveTo>
                    <a:cubicBezTo>
                      <a:pt x="40" y="61"/>
                      <a:pt x="36" y="61"/>
                      <a:pt x="39" y="57"/>
                    </a:cubicBezTo>
                    <a:cubicBezTo>
                      <a:pt x="42" y="53"/>
                      <a:pt x="47" y="51"/>
                      <a:pt x="50" y="52"/>
                    </a:cubicBezTo>
                    <a:cubicBezTo>
                      <a:pt x="53" y="53"/>
                      <a:pt x="59" y="50"/>
                      <a:pt x="61" y="52"/>
                    </a:cubicBezTo>
                    <a:cubicBezTo>
                      <a:pt x="61" y="52"/>
                      <a:pt x="62" y="53"/>
                      <a:pt x="62" y="53"/>
                    </a:cubicBezTo>
                    <a:cubicBezTo>
                      <a:pt x="65" y="50"/>
                      <a:pt x="63" y="47"/>
                      <a:pt x="63" y="44"/>
                    </a:cubicBezTo>
                    <a:cubicBezTo>
                      <a:pt x="64" y="40"/>
                      <a:pt x="60" y="36"/>
                      <a:pt x="58" y="35"/>
                    </a:cubicBezTo>
                    <a:cubicBezTo>
                      <a:pt x="55" y="34"/>
                      <a:pt x="59" y="27"/>
                      <a:pt x="57" y="26"/>
                    </a:cubicBezTo>
                    <a:cubicBezTo>
                      <a:pt x="55" y="24"/>
                      <a:pt x="53" y="22"/>
                      <a:pt x="51" y="20"/>
                    </a:cubicBezTo>
                    <a:cubicBezTo>
                      <a:pt x="49" y="18"/>
                      <a:pt x="44" y="18"/>
                      <a:pt x="44" y="20"/>
                    </a:cubicBezTo>
                    <a:cubicBezTo>
                      <a:pt x="43" y="22"/>
                      <a:pt x="40" y="23"/>
                      <a:pt x="38" y="21"/>
                    </a:cubicBezTo>
                    <a:cubicBezTo>
                      <a:pt x="37" y="20"/>
                      <a:pt x="35" y="20"/>
                      <a:pt x="33" y="22"/>
                    </a:cubicBezTo>
                    <a:cubicBezTo>
                      <a:pt x="30" y="24"/>
                      <a:pt x="26" y="28"/>
                      <a:pt x="25" y="24"/>
                    </a:cubicBezTo>
                    <a:cubicBezTo>
                      <a:pt x="25" y="21"/>
                      <a:pt x="28" y="22"/>
                      <a:pt x="28" y="18"/>
                    </a:cubicBezTo>
                    <a:cubicBezTo>
                      <a:pt x="28" y="15"/>
                      <a:pt x="29" y="13"/>
                      <a:pt x="28" y="10"/>
                    </a:cubicBezTo>
                    <a:cubicBezTo>
                      <a:pt x="27" y="6"/>
                      <a:pt x="24" y="10"/>
                      <a:pt x="23" y="8"/>
                    </a:cubicBezTo>
                    <a:cubicBezTo>
                      <a:pt x="22" y="5"/>
                      <a:pt x="23" y="3"/>
                      <a:pt x="22" y="1"/>
                    </a:cubicBezTo>
                    <a:cubicBezTo>
                      <a:pt x="22" y="1"/>
                      <a:pt x="21" y="1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3"/>
                      <a:pt x="13" y="3"/>
                      <a:pt x="12" y="5"/>
                    </a:cubicBezTo>
                    <a:cubicBezTo>
                      <a:pt x="11" y="7"/>
                      <a:pt x="7" y="7"/>
                      <a:pt x="6" y="7"/>
                    </a:cubicBezTo>
                    <a:cubicBezTo>
                      <a:pt x="5" y="7"/>
                      <a:pt x="2" y="7"/>
                      <a:pt x="1" y="10"/>
                    </a:cubicBezTo>
                    <a:cubicBezTo>
                      <a:pt x="1" y="12"/>
                      <a:pt x="0" y="21"/>
                      <a:pt x="0" y="22"/>
                    </a:cubicBezTo>
                    <a:cubicBezTo>
                      <a:pt x="0" y="24"/>
                      <a:pt x="4" y="29"/>
                      <a:pt x="6" y="30"/>
                    </a:cubicBezTo>
                    <a:cubicBezTo>
                      <a:pt x="7" y="30"/>
                      <a:pt x="5" y="34"/>
                      <a:pt x="7" y="35"/>
                    </a:cubicBezTo>
                    <a:cubicBezTo>
                      <a:pt x="9" y="36"/>
                      <a:pt x="8" y="39"/>
                      <a:pt x="7" y="39"/>
                    </a:cubicBezTo>
                    <a:cubicBezTo>
                      <a:pt x="6" y="39"/>
                      <a:pt x="8" y="43"/>
                      <a:pt x="6" y="45"/>
                    </a:cubicBezTo>
                    <a:cubicBezTo>
                      <a:pt x="4" y="46"/>
                      <a:pt x="5" y="50"/>
                      <a:pt x="9" y="53"/>
                    </a:cubicBezTo>
                    <a:cubicBezTo>
                      <a:pt x="12" y="56"/>
                      <a:pt x="12" y="60"/>
                      <a:pt x="12" y="63"/>
                    </a:cubicBezTo>
                    <a:cubicBezTo>
                      <a:pt x="12" y="66"/>
                      <a:pt x="14" y="66"/>
                      <a:pt x="14" y="69"/>
                    </a:cubicBezTo>
                    <a:cubicBezTo>
                      <a:pt x="14" y="69"/>
                      <a:pt x="11" y="83"/>
                      <a:pt x="7" y="82"/>
                    </a:cubicBezTo>
                    <a:cubicBezTo>
                      <a:pt x="7" y="86"/>
                      <a:pt x="6" y="91"/>
                      <a:pt x="5" y="94"/>
                    </a:cubicBezTo>
                    <a:cubicBezTo>
                      <a:pt x="4" y="98"/>
                      <a:pt x="4" y="101"/>
                      <a:pt x="6" y="101"/>
                    </a:cubicBezTo>
                    <a:cubicBezTo>
                      <a:pt x="8" y="101"/>
                      <a:pt x="12" y="106"/>
                      <a:pt x="16" y="112"/>
                    </a:cubicBezTo>
                    <a:cubicBezTo>
                      <a:pt x="17" y="113"/>
                      <a:pt x="18" y="114"/>
                      <a:pt x="19" y="116"/>
                    </a:cubicBezTo>
                    <a:cubicBezTo>
                      <a:pt x="20" y="115"/>
                      <a:pt x="22" y="116"/>
                      <a:pt x="23" y="116"/>
                    </a:cubicBezTo>
                    <a:cubicBezTo>
                      <a:pt x="26" y="116"/>
                      <a:pt x="27" y="119"/>
                      <a:pt x="27" y="121"/>
                    </a:cubicBezTo>
                    <a:cubicBezTo>
                      <a:pt x="27" y="122"/>
                      <a:pt x="33" y="122"/>
                      <a:pt x="34" y="121"/>
                    </a:cubicBezTo>
                    <a:cubicBezTo>
                      <a:pt x="34" y="121"/>
                      <a:pt x="33" y="119"/>
                      <a:pt x="36" y="118"/>
                    </a:cubicBezTo>
                    <a:cubicBezTo>
                      <a:pt x="34" y="116"/>
                      <a:pt x="30" y="113"/>
                      <a:pt x="27" y="113"/>
                    </a:cubicBezTo>
                    <a:cubicBezTo>
                      <a:pt x="23" y="112"/>
                      <a:pt x="21" y="106"/>
                      <a:pt x="21" y="104"/>
                    </a:cubicBezTo>
                    <a:cubicBezTo>
                      <a:pt x="22" y="101"/>
                      <a:pt x="18" y="99"/>
                      <a:pt x="18" y="96"/>
                    </a:cubicBezTo>
                    <a:cubicBezTo>
                      <a:pt x="18" y="94"/>
                      <a:pt x="16" y="94"/>
                      <a:pt x="13" y="92"/>
                    </a:cubicBezTo>
                    <a:cubicBezTo>
                      <a:pt x="10" y="91"/>
                      <a:pt x="14" y="83"/>
                      <a:pt x="14" y="79"/>
                    </a:cubicBezTo>
                    <a:cubicBezTo>
                      <a:pt x="14" y="76"/>
                      <a:pt x="20" y="66"/>
                      <a:pt x="19" y="63"/>
                    </a:cubicBezTo>
                    <a:cubicBezTo>
                      <a:pt x="17" y="60"/>
                      <a:pt x="24" y="58"/>
                      <a:pt x="25" y="61"/>
                    </a:cubicBezTo>
                    <a:cubicBezTo>
                      <a:pt x="26" y="65"/>
                      <a:pt x="27" y="66"/>
                      <a:pt x="31" y="66"/>
                    </a:cubicBezTo>
                    <a:cubicBezTo>
                      <a:pt x="36" y="66"/>
                      <a:pt x="36" y="69"/>
                      <a:pt x="40" y="70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1" y="71"/>
                      <a:pt x="41" y="71"/>
                      <a:pt x="41" y="70"/>
                    </a:cubicBezTo>
                    <a:cubicBezTo>
                      <a:pt x="42" y="68"/>
                      <a:pt x="40" y="68"/>
                      <a:pt x="40" y="6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7">
                <a:extLst>
                  <a:ext uri="{FF2B5EF4-FFF2-40B4-BE49-F238E27FC236}">
                    <a16:creationId xmlns:a16="http://schemas.microsoft.com/office/drawing/2014/main" id="{C76DDD5C-A587-48E6-8AC8-97521AC5B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716" y="2940470"/>
                <a:ext cx="176916" cy="145548"/>
              </a:xfrm>
              <a:custGeom>
                <a:avLst/>
                <a:gdLst>
                  <a:gd name="T0" fmla="*/ 1 w 77"/>
                  <a:gd name="T1" fmla="*/ 13 h 63"/>
                  <a:gd name="T2" fmla="*/ 1 w 77"/>
                  <a:gd name="T3" fmla="*/ 22 h 63"/>
                  <a:gd name="T4" fmla="*/ 1 w 77"/>
                  <a:gd name="T5" fmla="*/ 25 h 63"/>
                  <a:gd name="T6" fmla="*/ 3 w 77"/>
                  <a:gd name="T7" fmla="*/ 29 h 63"/>
                  <a:gd name="T8" fmla="*/ 4 w 77"/>
                  <a:gd name="T9" fmla="*/ 33 h 63"/>
                  <a:gd name="T10" fmla="*/ 6 w 77"/>
                  <a:gd name="T11" fmla="*/ 39 h 63"/>
                  <a:gd name="T12" fmla="*/ 6 w 77"/>
                  <a:gd name="T13" fmla="*/ 43 h 63"/>
                  <a:gd name="T14" fmla="*/ 11 w 77"/>
                  <a:gd name="T15" fmla="*/ 46 h 63"/>
                  <a:gd name="T16" fmla="*/ 16 w 77"/>
                  <a:gd name="T17" fmla="*/ 49 h 63"/>
                  <a:gd name="T18" fmla="*/ 21 w 77"/>
                  <a:gd name="T19" fmla="*/ 51 h 63"/>
                  <a:gd name="T20" fmla="*/ 25 w 77"/>
                  <a:gd name="T21" fmla="*/ 50 h 63"/>
                  <a:gd name="T22" fmla="*/ 27 w 77"/>
                  <a:gd name="T23" fmla="*/ 53 h 63"/>
                  <a:gd name="T24" fmla="*/ 33 w 77"/>
                  <a:gd name="T25" fmla="*/ 55 h 63"/>
                  <a:gd name="T26" fmla="*/ 36 w 77"/>
                  <a:gd name="T27" fmla="*/ 59 h 63"/>
                  <a:gd name="T28" fmla="*/ 41 w 77"/>
                  <a:gd name="T29" fmla="*/ 59 h 63"/>
                  <a:gd name="T30" fmla="*/ 48 w 77"/>
                  <a:gd name="T31" fmla="*/ 60 h 63"/>
                  <a:gd name="T32" fmla="*/ 54 w 77"/>
                  <a:gd name="T33" fmla="*/ 60 h 63"/>
                  <a:gd name="T34" fmla="*/ 61 w 77"/>
                  <a:gd name="T35" fmla="*/ 62 h 63"/>
                  <a:gd name="T36" fmla="*/ 66 w 77"/>
                  <a:gd name="T37" fmla="*/ 63 h 63"/>
                  <a:gd name="T38" fmla="*/ 65 w 77"/>
                  <a:gd name="T39" fmla="*/ 58 h 63"/>
                  <a:gd name="T40" fmla="*/ 73 w 77"/>
                  <a:gd name="T41" fmla="*/ 50 h 63"/>
                  <a:gd name="T42" fmla="*/ 76 w 77"/>
                  <a:gd name="T43" fmla="*/ 47 h 63"/>
                  <a:gd name="T44" fmla="*/ 73 w 77"/>
                  <a:gd name="T45" fmla="*/ 39 h 63"/>
                  <a:gd name="T46" fmla="*/ 73 w 77"/>
                  <a:gd name="T47" fmla="*/ 32 h 63"/>
                  <a:gd name="T48" fmla="*/ 70 w 77"/>
                  <a:gd name="T49" fmla="*/ 28 h 63"/>
                  <a:gd name="T50" fmla="*/ 75 w 77"/>
                  <a:gd name="T51" fmla="*/ 24 h 63"/>
                  <a:gd name="T52" fmla="*/ 74 w 77"/>
                  <a:gd name="T53" fmla="*/ 17 h 63"/>
                  <a:gd name="T54" fmla="*/ 73 w 77"/>
                  <a:gd name="T55" fmla="*/ 11 h 63"/>
                  <a:gd name="T56" fmla="*/ 67 w 77"/>
                  <a:gd name="T57" fmla="*/ 7 h 63"/>
                  <a:gd name="T58" fmla="*/ 66 w 77"/>
                  <a:gd name="T59" fmla="*/ 6 h 63"/>
                  <a:gd name="T60" fmla="*/ 46 w 77"/>
                  <a:gd name="T61" fmla="*/ 5 h 63"/>
                  <a:gd name="T62" fmla="*/ 42 w 77"/>
                  <a:gd name="T63" fmla="*/ 4 h 63"/>
                  <a:gd name="T64" fmla="*/ 37 w 77"/>
                  <a:gd name="T65" fmla="*/ 6 h 63"/>
                  <a:gd name="T66" fmla="*/ 33 w 77"/>
                  <a:gd name="T67" fmla="*/ 1 h 63"/>
                  <a:gd name="T68" fmla="*/ 16 w 77"/>
                  <a:gd name="T69" fmla="*/ 6 h 63"/>
                  <a:gd name="T70" fmla="*/ 3 w 77"/>
                  <a:gd name="T71" fmla="*/ 10 h 63"/>
                  <a:gd name="T72" fmla="*/ 1 w 77"/>
                  <a:gd name="T73" fmla="*/ 12 h 63"/>
                  <a:gd name="T74" fmla="*/ 1 w 77"/>
                  <a:gd name="T75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63">
                    <a:moveTo>
                      <a:pt x="1" y="13"/>
                    </a:moveTo>
                    <a:cubicBezTo>
                      <a:pt x="2" y="15"/>
                      <a:pt x="2" y="20"/>
                      <a:pt x="1" y="22"/>
                    </a:cubicBezTo>
                    <a:cubicBezTo>
                      <a:pt x="0" y="23"/>
                      <a:pt x="0" y="24"/>
                      <a:pt x="1" y="25"/>
                    </a:cubicBezTo>
                    <a:cubicBezTo>
                      <a:pt x="3" y="25"/>
                      <a:pt x="3" y="27"/>
                      <a:pt x="3" y="29"/>
                    </a:cubicBezTo>
                    <a:cubicBezTo>
                      <a:pt x="3" y="30"/>
                      <a:pt x="4" y="30"/>
                      <a:pt x="4" y="33"/>
                    </a:cubicBezTo>
                    <a:cubicBezTo>
                      <a:pt x="4" y="36"/>
                      <a:pt x="5" y="38"/>
                      <a:pt x="6" y="39"/>
                    </a:cubicBezTo>
                    <a:cubicBezTo>
                      <a:pt x="7" y="40"/>
                      <a:pt x="7" y="42"/>
                      <a:pt x="6" y="43"/>
                    </a:cubicBezTo>
                    <a:cubicBezTo>
                      <a:pt x="8" y="44"/>
                      <a:pt x="10" y="45"/>
                      <a:pt x="11" y="46"/>
                    </a:cubicBezTo>
                    <a:cubicBezTo>
                      <a:pt x="15" y="47"/>
                      <a:pt x="16" y="48"/>
                      <a:pt x="16" y="49"/>
                    </a:cubicBezTo>
                    <a:cubicBezTo>
                      <a:pt x="17" y="51"/>
                      <a:pt x="20" y="53"/>
                      <a:pt x="21" y="51"/>
                    </a:cubicBezTo>
                    <a:cubicBezTo>
                      <a:pt x="21" y="49"/>
                      <a:pt x="24" y="50"/>
                      <a:pt x="25" y="50"/>
                    </a:cubicBezTo>
                    <a:cubicBezTo>
                      <a:pt x="27" y="50"/>
                      <a:pt x="27" y="52"/>
                      <a:pt x="27" y="53"/>
                    </a:cubicBezTo>
                    <a:cubicBezTo>
                      <a:pt x="28" y="54"/>
                      <a:pt x="31" y="54"/>
                      <a:pt x="33" y="55"/>
                    </a:cubicBezTo>
                    <a:cubicBezTo>
                      <a:pt x="34" y="55"/>
                      <a:pt x="34" y="58"/>
                      <a:pt x="36" y="59"/>
                    </a:cubicBezTo>
                    <a:cubicBezTo>
                      <a:pt x="38" y="61"/>
                      <a:pt x="40" y="58"/>
                      <a:pt x="41" y="59"/>
                    </a:cubicBezTo>
                    <a:cubicBezTo>
                      <a:pt x="42" y="60"/>
                      <a:pt x="46" y="61"/>
                      <a:pt x="48" y="60"/>
                    </a:cubicBezTo>
                    <a:cubicBezTo>
                      <a:pt x="50" y="59"/>
                      <a:pt x="51" y="61"/>
                      <a:pt x="54" y="60"/>
                    </a:cubicBezTo>
                    <a:cubicBezTo>
                      <a:pt x="57" y="60"/>
                      <a:pt x="60" y="61"/>
                      <a:pt x="61" y="62"/>
                    </a:cubicBezTo>
                    <a:cubicBezTo>
                      <a:pt x="61" y="62"/>
                      <a:pt x="64" y="63"/>
                      <a:pt x="66" y="63"/>
                    </a:cubicBezTo>
                    <a:cubicBezTo>
                      <a:pt x="66" y="62"/>
                      <a:pt x="65" y="59"/>
                      <a:pt x="65" y="58"/>
                    </a:cubicBezTo>
                    <a:cubicBezTo>
                      <a:pt x="66" y="57"/>
                      <a:pt x="72" y="51"/>
                      <a:pt x="73" y="50"/>
                    </a:cubicBezTo>
                    <a:cubicBezTo>
                      <a:pt x="74" y="49"/>
                      <a:pt x="76" y="49"/>
                      <a:pt x="76" y="47"/>
                    </a:cubicBezTo>
                    <a:cubicBezTo>
                      <a:pt x="77" y="46"/>
                      <a:pt x="74" y="40"/>
                      <a:pt x="73" y="39"/>
                    </a:cubicBezTo>
                    <a:cubicBezTo>
                      <a:pt x="72" y="38"/>
                      <a:pt x="72" y="34"/>
                      <a:pt x="73" y="32"/>
                    </a:cubicBezTo>
                    <a:cubicBezTo>
                      <a:pt x="73" y="30"/>
                      <a:pt x="70" y="29"/>
                      <a:pt x="70" y="28"/>
                    </a:cubicBezTo>
                    <a:cubicBezTo>
                      <a:pt x="70" y="27"/>
                      <a:pt x="73" y="25"/>
                      <a:pt x="75" y="24"/>
                    </a:cubicBezTo>
                    <a:cubicBezTo>
                      <a:pt x="76" y="23"/>
                      <a:pt x="76" y="18"/>
                      <a:pt x="74" y="17"/>
                    </a:cubicBezTo>
                    <a:cubicBezTo>
                      <a:pt x="73" y="16"/>
                      <a:pt x="72" y="14"/>
                      <a:pt x="73" y="11"/>
                    </a:cubicBezTo>
                    <a:cubicBezTo>
                      <a:pt x="74" y="9"/>
                      <a:pt x="68" y="7"/>
                      <a:pt x="67" y="7"/>
                    </a:cubicBezTo>
                    <a:cubicBezTo>
                      <a:pt x="67" y="7"/>
                      <a:pt x="67" y="6"/>
                      <a:pt x="66" y="6"/>
                    </a:cubicBezTo>
                    <a:cubicBezTo>
                      <a:pt x="61" y="7"/>
                      <a:pt x="47" y="6"/>
                      <a:pt x="46" y="5"/>
                    </a:cubicBezTo>
                    <a:cubicBezTo>
                      <a:pt x="45" y="5"/>
                      <a:pt x="43" y="4"/>
                      <a:pt x="42" y="4"/>
                    </a:cubicBezTo>
                    <a:cubicBezTo>
                      <a:pt x="41" y="5"/>
                      <a:pt x="39" y="6"/>
                      <a:pt x="37" y="6"/>
                    </a:cubicBezTo>
                    <a:cubicBezTo>
                      <a:pt x="34" y="6"/>
                      <a:pt x="33" y="3"/>
                      <a:pt x="33" y="1"/>
                    </a:cubicBezTo>
                    <a:cubicBezTo>
                      <a:pt x="33" y="0"/>
                      <a:pt x="19" y="2"/>
                      <a:pt x="16" y="6"/>
                    </a:cubicBezTo>
                    <a:cubicBezTo>
                      <a:pt x="12" y="10"/>
                      <a:pt x="3" y="8"/>
                      <a:pt x="3" y="10"/>
                    </a:cubicBezTo>
                    <a:cubicBezTo>
                      <a:pt x="3" y="12"/>
                      <a:pt x="2" y="13"/>
                      <a:pt x="1" y="12"/>
                    </a:cubicBezTo>
                    <a:cubicBezTo>
                      <a:pt x="1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8">
                <a:extLst>
                  <a:ext uri="{FF2B5EF4-FFF2-40B4-BE49-F238E27FC236}">
                    <a16:creationId xmlns:a16="http://schemas.microsoft.com/office/drawing/2014/main" id="{614783C4-9365-4E3F-B556-9C22D376A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811" y="3177613"/>
                <a:ext cx="66500" cy="62736"/>
              </a:xfrm>
              <a:custGeom>
                <a:avLst/>
                <a:gdLst>
                  <a:gd name="T0" fmla="*/ 21 w 29"/>
                  <a:gd name="T1" fmla="*/ 25 h 27"/>
                  <a:gd name="T2" fmla="*/ 28 w 29"/>
                  <a:gd name="T3" fmla="*/ 16 h 27"/>
                  <a:gd name="T4" fmla="*/ 29 w 29"/>
                  <a:gd name="T5" fmla="*/ 5 h 27"/>
                  <a:gd name="T6" fmla="*/ 21 w 29"/>
                  <a:gd name="T7" fmla="*/ 2 h 27"/>
                  <a:gd name="T8" fmla="*/ 9 w 29"/>
                  <a:gd name="T9" fmla="*/ 0 h 27"/>
                  <a:gd name="T10" fmla="*/ 4 w 29"/>
                  <a:gd name="T11" fmla="*/ 1 h 27"/>
                  <a:gd name="T12" fmla="*/ 0 w 29"/>
                  <a:gd name="T13" fmla="*/ 3 h 27"/>
                  <a:gd name="T14" fmla="*/ 4 w 29"/>
                  <a:gd name="T15" fmla="*/ 9 h 27"/>
                  <a:gd name="T16" fmla="*/ 10 w 29"/>
                  <a:gd name="T17" fmla="*/ 17 h 27"/>
                  <a:gd name="T18" fmla="*/ 17 w 29"/>
                  <a:gd name="T19" fmla="*/ 24 h 27"/>
                  <a:gd name="T20" fmla="*/ 21 w 29"/>
                  <a:gd name="T21" fmla="*/ 27 h 27"/>
                  <a:gd name="T22" fmla="*/ 21 w 29"/>
                  <a:gd name="T23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7">
                    <a:moveTo>
                      <a:pt x="21" y="25"/>
                    </a:moveTo>
                    <a:cubicBezTo>
                      <a:pt x="21" y="23"/>
                      <a:pt x="26" y="16"/>
                      <a:pt x="28" y="16"/>
                    </a:cubicBezTo>
                    <a:cubicBezTo>
                      <a:pt x="29" y="16"/>
                      <a:pt x="29" y="9"/>
                      <a:pt x="29" y="5"/>
                    </a:cubicBezTo>
                    <a:cubicBezTo>
                      <a:pt x="25" y="2"/>
                      <a:pt x="21" y="2"/>
                      <a:pt x="21" y="2"/>
                    </a:cubicBezTo>
                    <a:cubicBezTo>
                      <a:pt x="21" y="2"/>
                      <a:pt x="11" y="1"/>
                      <a:pt x="9" y="0"/>
                    </a:cubicBezTo>
                    <a:cubicBezTo>
                      <a:pt x="7" y="0"/>
                      <a:pt x="5" y="3"/>
                      <a:pt x="4" y="1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1" y="5"/>
                      <a:pt x="4" y="6"/>
                      <a:pt x="4" y="9"/>
                    </a:cubicBezTo>
                    <a:cubicBezTo>
                      <a:pt x="4" y="12"/>
                      <a:pt x="11" y="16"/>
                      <a:pt x="10" y="17"/>
                    </a:cubicBezTo>
                    <a:cubicBezTo>
                      <a:pt x="10" y="18"/>
                      <a:pt x="15" y="21"/>
                      <a:pt x="17" y="24"/>
                    </a:cubicBezTo>
                    <a:cubicBezTo>
                      <a:pt x="18" y="25"/>
                      <a:pt x="20" y="26"/>
                      <a:pt x="21" y="27"/>
                    </a:cubicBezTo>
                    <a:cubicBezTo>
                      <a:pt x="21" y="26"/>
                      <a:pt x="22" y="25"/>
                      <a:pt x="21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9">
                <a:extLst>
                  <a:ext uri="{FF2B5EF4-FFF2-40B4-BE49-F238E27FC236}">
                    <a16:creationId xmlns:a16="http://schemas.microsoft.com/office/drawing/2014/main" id="{FCDDCF65-477E-47F9-ADC0-41DCEF2C1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8188" y="3147499"/>
                <a:ext cx="99123" cy="85321"/>
              </a:xfrm>
              <a:custGeom>
                <a:avLst/>
                <a:gdLst>
                  <a:gd name="T0" fmla="*/ 24 w 43"/>
                  <a:gd name="T1" fmla="*/ 30 h 37"/>
                  <a:gd name="T2" fmla="*/ 18 w 43"/>
                  <a:gd name="T3" fmla="*/ 22 h 37"/>
                  <a:gd name="T4" fmla="*/ 14 w 43"/>
                  <a:gd name="T5" fmla="*/ 16 h 37"/>
                  <a:gd name="T6" fmla="*/ 18 w 43"/>
                  <a:gd name="T7" fmla="*/ 14 h 37"/>
                  <a:gd name="T8" fmla="*/ 23 w 43"/>
                  <a:gd name="T9" fmla="*/ 13 h 37"/>
                  <a:gd name="T10" fmla="*/ 35 w 43"/>
                  <a:gd name="T11" fmla="*/ 15 h 37"/>
                  <a:gd name="T12" fmla="*/ 43 w 43"/>
                  <a:gd name="T13" fmla="*/ 18 h 37"/>
                  <a:gd name="T14" fmla="*/ 42 w 43"/>
                  <a:gd name="T15" fmla="*/ 16 h 37"/>
                  <a:gd name="T16" fmla="*/ 40 w 43"/>
                  <a:gd name="T17" fmla="*/ 11 h 37"/>
                  <a:gd name="T18" fmla="*/ 38 w 43"/>
                  <a:gd name="T19" fmla="*/ 6 h 37"/>
                  <a:gd name="T20" fmla="*/ 35 w 43"/>
                  <a:gd name="T21" fmla="*/ 7 h 37"/>
                  <a:gd name="T22" fmla="*/ 27 w 43"/>
                  <a:gd name="T23" fmla="*/ 5 h 37"/>
                  <a:gd name="T24" fmla="*/ 20 w 43"/>
                  <a:gd name="T25" fmla="*/ 0 h 37"/>
                  <a:gd name="T26" fmla="*/ 15 w 43"/>
                  <a:gd name="T27" fmla="*/ 3 h 37"/>
                  <a:gd name="T28" fmla="*/ 13 w 43"/>
                  <a:gd name="T29" fmla="*/ 7 h 37"/>
                  <a:gd name="T30" fmla="*/ 10 w 43"/>
                  <a:gd name="T31" fmla="*/ 11 h 37"/>
                  <a:gd name="T32" fmla="*/ 5 w 43"/>
                  <a:gd name="T33" fmla="*/ 10 h 37"/>
                  <a:gd name="T34" fmla="*/ 0 w 43"/>
                  <a:gd name="T35" fmla="*/ 11 h 37"/>
                  <a:gd name="T36" fmla="*/ 1 w 43"/>
                  <a:gd name="T37" fmla="*/ 15 h 37"/>
                  <a:gd name="T38" fmla="*/ 7 w 43"/>
                  <a:gd name="T39" fmla="*/ 17 h 37"/>
                  <a:gd name="T40" fmla="*/ 14 w 43"/>
                  <a:gd name="T41" fmla="*/ 29 h 37"/>
                  <a:gd name="T42" fmla="*/ 21 w 43"/>
                  <a:gd name="T43" fmla="*/ 32 h 37"/>
                  <a:gd name="T44" fmla="*/ 28 w 43"/>
                  <a:gd name="T45" fmla="*/ 36 h 37"/>
                  <a:gd name="T46" fmla="*/ 31 w 43"/>
                  <a:gd name="T47" fmla="*/ 37 h 37"/>
                  <a:gd name="T48" fmla="*/ 24 w 43"/>
                  <a:gd name="T49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7">
                    <a:moveTo>
                      <a:pt x="24" y="30"/>
                    </a:moveTo>
                    <a:cubicBezTo>
                      <a:pt x="25" y="29"/>
                      <a:pt x="18" y="25"/>
                      <a:pt x="18" y="22"/>
                    </a:cubicBezTo>
                    <a:cubicBezTo>
                      <a:pt x="18" y="19"/>
                      <a:pt x="15" y="18"/>
                      <a:pt x="14" y="16"/>
                    </a:cubicBezTo>
                    <a:cubicBezTo>
                      <a:pt x="14" y="15"/>
                      <a:pt x="16" y="13"/>
                      <a:pt x="18" y="14"/>
                    </a:cubicBezTo>
                    <a:cubicBezTo>
                      <a:pt x="19" y="16"/>
                      <a:pt x="21" y="13"/>
                      <a:pt x="23" y="13"/>
                    </a:cubicBezTo>
                    <a:cubicBezTo>
                      <a:pt x="25" y="14"/>
                      <a:pt x="35" y="15"/>
                      <a:pt x="35" y="15"/>
                    </a:cubicBezTo>
                    <a:cubicBezTo>
                      <a:pt x="35" y="15"/>
                      <a:pt x="39" y="15"/>
                      <a:pt x="43" y="18"/>
                    </a:cubicBezTo>
                    <a:cubicBezTo>
                      <a:pt x="42" y="17"/>
                      <a:pt x="42" y="17"/>
                      <a:pt x="42" y="16"/>
                    </a:cubicBezTo>
                    <a:cubicBezTo>
                      <a:pt x="41" y="14"/>
                      <a:pt x="42" y="12"/>
                      <a:pt x="40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6" y="6"/>
                      <a:pt x="35" y="7"/>
                      <a:pt x="35" y="7"/>
                    </a:cubicBezTo>
                    <a:cubicBezTo>
                      <a:pt x="33" y="7"/>
                      <a:pt x="28" y="7"/>
                      <a:pt x="27" y="5"/>
                    </a:cubicBezTo>
                    <a:cubicBezTo>
                      <a:pt x="25" y="3"/>
                      <a:pt x="22" y="1"/>
                      <a:pt x="20" y="0"/>
                    </a:cubicBezTo>
                    <a:cubicBezTo>
                      <a:pt x="19" y="0"/>
                      <a:pt x="16" y="3"/>
                      <a:pt x="15" y="3"/>
                    </a:cubicBezTo>
                    <a:cubicBezTo>
                      <a:pt x="14" y="3"/>
                      <a:pt x="14" y="7"/>
                      <a:pt x="13" y="7"/>
                    </a:cubicBezTo>
                    <a:cubicBezTo>
                      <a:pt x="12" y="7"/>
                      <a:pt x="11" y="9"/>
                      <a:pt x="10" y="11"/>
                    </a:cubicBezTo>
                    <a:cubicBezTo>
                      <a:pt x="10" y="12"/>
                      <a:pt x="7" y="10"/>
                      <a:pt x="5" y="10"/>
                    </a:cubicBezTo>
                    <a:cubicBezTo>
                      <a:pt x="4" y="11"/>
                      <a:pt x="1" y="11"/>
                      <a:pt x="0" y="11"/>
                    </a:cubicBezTo>
                    <a:cubicBezTo>
                      <a:pt x="0" y="13"/>
                      <a:pt x="0" y="15"/>
                      <a:pt x="1" y="15"/>
                    </a:cubicBezTo>
                    <a:cubicBezTo>
                      <a:pt x="3" y="15"/>
                      <a:pt x="7" y="15"/>
                      <a:pt x="7" y="17"/>
                    </a:cubicBezTo>
                    <a:cubicBezTo>
                      <a:pt x="7" y="20"/>
                      <a:pt x="12" y="27"/>
                      <a:pt x="14" y="29"/>
                    </a:cubicBezTo>
                    <a:cubicBezTo>
                      <a:pt x="16" y="31"/>
                      <a:pt x="21" y="30"/>
                      <a:pt x="21" y="32"/>
                    </a:cubicBezTo>
                    <a:cubicBezTo>
                      <a:pt x="21" y="34"/>
                      <a:pt x="24" y="36"/>
                      <a:pt x="28" y="36"/>
                    </a:cubicBezTo>
                    <a:cubicBezTo>
                      <a:pt x="29" y="36"/>
                      <a:pt x="30" y="37"/>
                      <a:pt x="31" y="37"/>
                    </a:cubicBezTo>
                    <a:cubicBezTo>
                      <a:pt x="29" y="34"/>
                      <a:pt x="24" y="31"/>
                      <a:pt x="24" y="3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70">
                <a:extLst>
                  <a:ext uri="{FF2B5EF4-FFF2-40B4-BE49-F238E27FC236}">
                    <a16:creationId xmlns:a16="http://schemas.microsoft.com/office/drawing/2014/main" id="{75E5A5C3-A926-487C-B649-1CCB3954B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3547" y="3237839"/>
                <a:ext cx="33878" cy="69010"/>
              </a:xfrm>
              <a:custGeom>
                <a:avLst/>
                <a:gdLst>
                  <a:gd name="T0" fmla="*/ 10 w 15"/>
                  <a:gd name="T1" fmla="*/ 25 h 30"/>
                  <a:gd name="T2" fmla="*/ 12 w 15"/>
                  <a:gd name="T3" fmla="*/ 22 h 30"/>
                  <a:gd name="T4" fmla="*/ 15 w 15"/>
                  <a:gd name="T5" fmla="*/ 18 h 30"/>
                  <a:gd name="T6" fmla="*/ 15 w 15"/>
                  <a:gd name="T7" fmla="*/ 17 h 30"/>
                  <a:gd name="T8" fmla="*/ 10 w 15"/>
                  <a:gd name="T9" fmla="*/ 12 h 30"/>
                  <a:gd name="T10" fmla="*/ 11 w 15"/>
                  <a:gd name="T11" fmla="*/ 4 h 30"/>
                  <a:gd name="T12" fmla="*/ 4 w 15"/>
                  <a:gd name="T13" fmla="*/ 0 h 30"/>
                  <a:gd name="T14" fmla="*/ 0 w 15"/>
                  <a:gd name="T15" fmla="*/ 6 h 30"/>
                  <a:gd name="T16" fmla="*/ 2 w 15"/>
                  <a:gd name="T17" fmla="*/ 11 h 30"/>
                  <a:gd name="T18" fmla="*/ 2 w 15"/>
                  <a:gd name="T19" fmla="*/ 23 h 30"/>
                  <a:gd name="T20" fmla="*/ 8 w 15"/>
                  <a:gd name="T21" fmla="*/ 30 h 30"/>
                  <a:gd name="T22" fmla="*/ 10 w 15"/>
                  <a:gd name="T23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30">
                    <a:moveTo>
                      <a:pt x="10" y="25"/>
                    </a:moveTo>
                    <a:cubicBezTo>
                      <a:pt x="12" y="25"/>
                      <a:pt x="11" y="23"/>
                      <a:pt x="12" y="22"/>
                    </a:cubicBezTo>
                    <a:cubicBezTo>
                      <a:pt x="13" y="21"/>
                      <a:pt x="15" y="18"/>
                      <a:pt x="15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16"/>
                      <a:pt x="11" y="14"/>
                      <a:pt x="10" y="12"/>
                    </a:cubicBezTo>
                    <a:cubicBezTo>
                      <a:pt x="10" y="10"/>
                      <a:pt x="10" y="7"/>
                      <a:pt x="11" y="4"/>
                    </a:cubicBezTo>
                    <a:cubicBezTo>
                      <a:pt x="10" y="3"/>
                      <a:pt x="5" y="0"/>
                      <a:pt x="4" y="0"/>
                    </a:cubicBezTo>
                    <a:cubicBezTo>
                      <a:pt x="3" y="0"/>
                      <a:pt x="1" y="3"/>
                      <a:pt x="0" y="6"/>
                    </a:cubicBezTo>
                    <a:cubicBezTo>
                      <a:pt x="3" y="7"/>
                      <a:pt x="5" y="9"/>
                      <a:pt x="2" y="11"/>
                    </a:cubicBezTo>
                    <a:cubicBezTo>
                      <a:pt x="0" y="13"/>
                      <a:pt x="0" y="21"/>
                      <a:pt x="2" y="23"/>
                    </a:cubicBezTo>
                    <a:cubicBezTo>
                      <a:pt x="5" y="25"/>
                      <a:pt x="5" y="28"/>
                      <a:pt x="8" y="30"/>
                    </a:cubicBezTo>
                    <a:cubicBezTo>
                      <a:pt x="8" y="28"/>
                      <a:pt x="9" y="25"/>
                      <a:pt x="1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71">
                <a:extLst>
                  <a:ext uri="{FF2B5EF4-FFF2-40B4-BE49-F238E27FC236}">
                    <a16:creationId xmlns:a16="http://schemas.microsoft.com/office/drawing/2014/main" id="{E879E9D2-8851-43B8-A6D9-E854FD2B2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904" y="3088527"/>
                <a:ext cx="135510" cy="61482"/>
              </a:xfrm>
              <a:custGeom>
                <a:avLst/>
                <a:gdLst>
                  <a:gd name="T0" fmla="*/ 50 w 59"/>
                  <a:gd name="T1" fmla="*/ 2 h 27"/>
                  <a:gd name="T2" fmla="*/ 43 w 59"/>
                  <a:gd name="T3" fmla="*/ 0 h 27"/>
                  <a:gd name="T4" fmla="*/ 41 w 59"/>
                  <a:gd name="T5" fmla="*/ 4 h 27"/>
                  <a:gd name="T6" fmla="*/ 34 w 59"/>
                  <a:gd name="T7" fmla="*/ 4 h 27"/>
                  <a:gd name="T8" fmla="*/ 30 w 59"/>
                  <a:gd name="T9" fmla="*/ 7 h 27"/>
                  <a:gd name="T10" fmla="*/ 27 w 59"/>
                  <a:gd name="T11" fmla="*/ 12 h 27"/>
                  <a:gd name="T12" fmla="*/ 23 w 59"/>
                  <a:gd name="T13" fmla="*/ 14 h 27"/>
                  <a:gd name="T14" fmla="*/ 15 w 59"/>
                  <a:gd name="T15" fmla="*/ 16 h 27"/>
                  <a:gd name="T16" fmla="*/ 11 w 59"/>
                  <a:gd name="T17" fmla="*/ 16 h 27"/>
                  <a:gd name="T18" fmla="*/ 6 w 59"/>
                  <a:gd name="T19" fmla="*/ 17 h 27"/>
                  <a:gd name="T20" fmla="*/ 1 w 59"/>
                  <a:gd name="T21" fmla="*/ 16 h 27"/>
                  <a:gd name="T22" fmla="*/ 0 w 59"/>
                  <a:gd name="T23" fmla="*/ 20 h 27"/>
                  <a:gd name="T24" fmla="*/ 4 w 59"/>
                  <a:gd name="T25" fmla="*/ 22 h 27"/>
                  <a:gd name="T26" fmla="*/ 9 w 59"/>
                  <a:gd name="T27" fmla="*/ 23 h 27"/>
                  <a:gd name="T28" fmla="*/ 14 w 59"/>
                  <a:gd name="T29" fmla="*/ 22 h 27"/>
                  <a:gd name="T30" fmla="*/ 21 w 59"/>
                  <a:gd name="T31" fmla="*/ 21 h 27"/>
                  <a:gd name="T32" fmla="*/ 22 w 59"/>
                  <a:gd name="T33" fmla="*/ 24 h 27"/>
                  <a:gd name="T34" fmla="*/ 30 w 59"/>
                  <a:gd name="T35" fmla="*/ 25 h 27"/>
                  <a:gd name="T36" fmla="*/ 39 w 59"/>
                  <a:gd name="T37" fmla="*/ 27 h 27"/>
                  <a:gd name="T38" fmla="*/ 46 w 59"/>
                  <a:gd name="T39" fmla="*/ 24 h 27"/>
                  <a:gd name="T40" fmla="*/ 51 w 59"/>
                  <a:gd name="T41" fmla="*/ 23 h 27"/>
                  <a:gd name="T42" fmla="*/ 51 w 59"/>
                  <a:gd name="T43" fmla="*/ 23 h 27"/>
                  <a:gd name="T44" fmla="*/ 52 w 59"/>
                  <a:gd name="T45" fmla="*/ 21 h 27"/>
                  <a:gd name="T46" fmla="*/ 54 w 59"/>
                  <a:gd name="T47" fmla="*/ 17 h 27"/>
                  <a:gd name="T48" fmla="*/ 55 w 59"/>
                  <a:gd name="T49" fmla="*/ 14 h 27"/>
                  <a:gd name="T50" fmla="*/ 58 w 59"/>
                  <a:gd name="T51" fmla="*/ 12 h 27"/>
                  <a:gd name="T52" fmla="*/ 59 w 59"/>
                  <a:gd name="T53" fmla="*/ 10 h 27"/>
                  <a:gd name="T54" fmla="*/ 56 w 59"/>
                  <a:gd name="T55" fmla="*/ 3 h 27"/>
                  <a:gd name="T56" fmla="*/ 50 w 59"/>
                  <a:gd name="T57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9" h="27">
                    <a:moveTo>
                      <a:pt x="50" y="2"/>
                    </a:moveTo>
                    <a:cubicBezTo>
                      <a:pt x="48" y="0"/>
                      <a:pt x="43" y="0"/>
                      <a:pt x="43" y="0"/>
                    </a:cubicBezTo>
                    <a:cubicBezTo>
                      <a:pt x="43" y="0"/>
                      <a:pt x="42" y="2"/>
                      <a:pt x="41" y="4"/>
                    </a:cubicBezTo>
                    <a:cubicBezTo>
                      <a:pt x="41" y="5"/>
                      <a:pt x="37" y="5"/>
                      <a:pt x="34" y="4"/>
                    </a:cubicBezTo>
                    <a:cubicBezTo>
                      <a:pt x="33" y="5"/>
                      <a:pt x="30" y="6"/>
                      <a:pt x="30" y="7"/>
                    </a:cubicBezTo>
                    <a:cubicBezTo>
                      <a:pt x="29" y="9"/>
                      <a:pt x="25" y="8"/>
                      <a:pt x="27" y="12"/>
                    </a:cubicBezTo>
                    <a:cubicBezTo>
                      <a:pt x="28" y="16"/>
                      <a:pt x="25" y="15"/>
                      <a:pt x="23" y="14"/>
                    </a:cubicBezTo>
                    <a:cubicBezTo>
                      <a:pt x="22" y="14"/>
                      <a:pt x="17" y="15"/>
                      <a:pt x="15" y="16"/>
                    </a:cubicBezTo>
                    <a:cubicBezTo>
                      <a:pt x="14" y="17"/>
                      <a:pt x="12" y="17"/>
                      <a:pt x="11" y="16"/>
                    </a:cubicBezTo>
                    <a:cubicBezTo>
                      <a:pt x="9" y="16"/>
                      <a:pt x="7" y="15"/>
                      <a:pt x="6" y="17"/>
                    </a:cubicBezTo>
                    <a:cubicBezTo>
                      <a:pt x="5" y="19"/>
                      <a:pt x="3" y="16"/>
                      <a:pt x="1" y="16"/>
                    </a:cubicBezTo>
                    <a:cubicBezTo>
                      <a:pt x="0" y="16"/>
                      <a:pt x="0" y="19"/>
                      <a:pt x="0" y="20"/>
                    </a:cubicBezTo>
                    <a:cubicBezTo>
                      <a:pt x="0" y="21"/>
                      <a:pt x="3" y="23"/>
                      <a:pt x="4" y="22"/>
                    </a:cubicBezTo>
                    <a:cubicBezTo>
                      <a:pt x="6" y="22"/>
                      <a:pt x="8" y="22"/>
                      <a:pt x="9" y="23"/>
                    </a:cubicBezTo>
                    <a:cubicBezTo>
                      <a:pt x="11" y="24"/>
                      <a:pt x="13" y="23"/>
                      <a:pt x="14" y="22"/>
                    </a:cubicBezTo>
                    <a:cubicBezTo>
                      <a:pt x="15" y="21"/>
                      <a:pt x="20" y="21"/>
                      <a:pt x="21" y="21"/>
                    </a:cubicBezTo>
                    <a:cubicBezTo>
                      <a:pt x="21" y="21"/>
                      <a:pt x="21" y="24"/>
                      <a:pt x="22" y="24"/>
                    </a:cubicBezTo>
                    <a:cubicBezTo>
                      <a:pt x="23" y="25"/>
                      <a:pt x="27" y="25"/>
                      <a:pt x="30" y="25"/>
                    </a:cubicBezTo>
                    <a:cubicBezTo>
                      <a:pt x="33" y="25"/>
                      <a:pt x="37" y="27"/>
                      <a:pt x="39" y="27"/>
                    </a:cubicBezTo>
                    <a:cubicBezTo>
                      <a:pt x="40" y="27"/>
                      <a:pt x="42" y="24"/>
                      <a:pt x="46" y="24"/>
                    </a:cubicBezTo>
                    <a:cubicBezTo>
                      <a:pt x="49" y="24"/>
                      <a:pt x="51" y="22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2"/>
                      <a:pt x="52" y="21"/>
                      <a:pt x="52" y="21"/>
                    </a:cubicBezTo>
                    <a:cubicBezTo>
                      <a:pt x="54" y="21"/>
                      <a:pt x="53" y="18"/>
                      <a:pt x="54" y="17"/>
                    </a:cubicBezTo>
                    <a:cubicBezTo>
                      <a:pt x="55" y="16"/>
                      <a:pt x="53" y="14"/>
                      <a:pt x="55" y="14"/>
                    </a:cubicBezTo>
                    <a:cubicBezTo>
                      <a:pt x="56" y="14"/>
                      <a:pt x="58" y="14"/>
                      <a:pt x="58" y="12"/>
                    </a:cubicBezTo>
                    <a:cubicBezTo>
                      <a:pt x="58" y="11"/>
                      <a:pt x="59" y="10"/>
                      <a:pt x="59" y="10"/>
                    </a:cubicBezTo>
                    <a:cubicBezTo>
                      <a:pt x="57" y="7"/>
                      <a:pt x="56" y="3"/>
                      <a:pt x="56" y="3"/>
                    </a:cubicBezTo>
                    <a:cubicBezTo>
                      <a:pt x="56" y="3"/>
                      <a:pt x="52" y="5"/>
                      <a:pt x="50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72">
                <a:extLst>
                  <a:ext uri="{FF2B5EF4-FFF2-40B4-BE49-F238E27FC236}">
                    <a16:creationId xmlns:a16="http://schemas.microsoft.com/office/drawing/2014/main" id="{34BF832D-B686-4D28-AB7C-15B5490BE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849" y="3094801"/>
                <a:ext cx="119199" cy="69010"/>
              </a:xfrm>
              <a:custGeom>
                <a:avLst/>
                <a:gdLst>
                  <a:gd name="T0" fmla="*/ 51 w 52"/>
                  <a:gd name="T1" fmla="*/ 6 h 30"/>
                  <a:gd name="T2" fmla="*/ 49 w 52"/>
                  <a:gd name="T3" fmla="*/ 5 h 30"/>
                  <a:gd name="T4" fmla="*/ 44 w 52"/>
                  <a:gd name="T5" fmla="*/ 3 h 30"/>
                  <a:gd name="T6" fmla="*/ 36 w 52"/>
                  <a:gd name="T7" fmla="*/ 1 h 30"/>
                  <a:gd name="T8" fmla="*/ 29 w 52"/>
                  <a:gd name="T9" fmla="*/ 5 h 30"/>
                  <a:gd name="T10" fmla="*/ 20 w 52"/>
                  <a:gd name="T11" fmla="*/ 8 h 30"/>
                  <a:gd name="T12" fmla="*/ 9 w 52"/>
                  <a:gd name="T13" fmla="*/ 8 h 30"/>
                  <a:gd name="T14" fmla="*/ 8 w 52"/>
                  <a:gd name="T15" fmla="*/ 7 h 30"/>
                  <a:gd name="T16" fmla="*/ 7 w 52"/>
                  <a:gd name="T17" fmla="*/ 9 h 30"/>
                  <a:gd name="T18" fmla="*/ 4 w 52"/>
                  <a:gd name="T19" fmla="*/ 11 h 30"/>
                  <a:gd name="T20" fmla="*/ 3 w 52"/>
                  <a:gd name="T21" fmla="*/ 14 h 30"/>
                  <a:gd name="T22" fmla="*/ 1 w 52"/>
                  <a:gd name="T23" fmla="*/ 18 h 30"/>
                  <a:gd name="T24" fmla="*/ 0 w 52"/>
                  <a:gd name="T25" fmla="*/ 20 h 30"/>
                  <a:gd name="T26" fmla="*/ 2 w 52"/>
                  <a:gd name="T27" fmla="*/ 23 h 30"/>
                  <a:gd name="T28" fmla="*/ 2 w 52"/>
                  <a:gd name="T29" fmla="*/ 23 h 30"/>
                  <a:gd name="T30" fmla="*/ 9 w 52"/>
                  <a:gd name="T31" fmla="*/ 28 h 30"/>
                  <a:gd name="T32" fmla="*/ 17 w 52"/>
                  <a:gd name="T33" fmla="*/ 30 h 30"/>
                  <a:gd name="T34" fmla="*/ 28 w 52"/>
                  <a:gd name="T35" fmla="*/ 26 h 30"/>
                  <a:gd name="T36" fmla="*/ 31 w 52"/>
                  <a:gd name="T37" fmla="*/ 27 h 30"/>
                  <a:gd name="T38" fmla="*/ 34 w 52"/>
                  <a:gd name="T39" fmla="*/ 28 h 30"/>
                  <a:gd name="T40" fmla="*/ 38 w 52"/>
                  <a:gd name="T41" fmla="*/ 24 h 30"/>
                  <a:gd name="T42" fmla="*/ 46 w 52"/>
                  <a:gd name="T43" fmla="*/ 12 h 30"/>
                  <a:gd name="T44" fmla="*/ 51 w 52"/>
                  <a:gd name="T45" fmla="*/ 9 h 30"/>
                  <a:gd name="T46" fmla="*/ 51 w 52"/>
                  <a:gd name="T4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2" h="30">
                    <a:moveTo>
                      <a:pt x="51" y="6"/>
                    </a:moveTo>
                    <a:cubicBezTo>
                      <a:pt x="50" y="6"/>
                      <a:pt x="49" y="5"/>
                      <a:pt x="49" y="5"/>
                    </a:cubicBezTo>
                    <a:cubicBezTo>
                      <a:pt x="46" y="4"/>
                      <a:pt x="44" y="4"/>
                      <a:pt x="44" y="3"/>
                    </a:cubicBezTo>
                    <a:cubicBezTo>
                      <a:pt x="42" y="2"/>
                      <a:pt x="37" y="1"/>
                      <a:pt x="36" y="1"/>
                    </a:cubicBezTo>
                    <a:cubicBezTo>
                      <a:pt x="35" y="0"/>
                      <a:pt x="30" y="5"/>
                      <a:pt x="29" y="5"/>
                    </a:cubicBezTo>
                    <a:cubicBezTo>
                      <a:pt x="27" y="5"/>
                      <a:pt x="20" y="6"/>
                      <a:pt x="20" y="8"/>
                    </a:cubicBezTo>
                    <a:cubicBezTo>
                      <a:pt x="20" y="10"/>
                      <a:pt x="12" y="10"/>
                      <a:pt x="9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8" y="7"/>
                      <a:pt x="7" y="8"/>
                      <a:pt x="7" y="9"/>
                    </a:cubicBezTo>
                    <a:cubicBezTo>
                      <a:pt x="7" y="11"/>
                      <a:pt x="5" y="11"/>
                      <a:pt x="4" y="11"/>
                    </a:cubicBezTo>
                    <a:cubicBezTo>
                      <a:pt x="2" y="11"/>
                      <a:pt x="4" y="13"/>
                      <a:pt x="3" y="14"/>
                    </a:cubicBezTo>
                    <a:cubicBezTo>
                      <a:pt x="2" y="15"/>
                      <a:pt x="3" y="18"/>
                      <a:pt x="1" y="18"/>
                    </a:cubicBezTo>
                    <a:cubicBezTo>
                      <a:pt x="1" y="18"/>
                      <a:pt x="0" y="19"/>
                      <a:pt x="0" y="20"/>
                    </a:cubicBezTo>
                    <a:cubicBezTo>
                      <a:pt x="1" y="20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4" y="24"/>
                      <a:pt x="7" y="26"/>
                      <a:pt x="9" y="28"/>
                    </a:cubicBezTo>
                    <a:cubicBezTo>
                      <a:pt x="10" y="30"/>
                      <a:pt x="15" y="30"/>
                      <a:pt x="17" y="30"/>
                    </a:cubicBezTo>
                    <a:cubicBezTo>
                      <a:pt x="19" y="29"/>
                      <a:pt x="28" y="26"/>
                      <a:pt x="28" y="26"/>
                    </a:cubicBezTo>
                    <a:cubicBezTo>
                      <a:pt x="28" y="26"/>
                      <a:pt x="30" y="27"/>
                      <a:pt x="31" y="27"/>
                    </a:cubicBezTo>
                    <a:cubicBezTo>
                      <a:pt x="32" y="27"/>
                      <a:pt x="33" y="27"/>
                      <a:pt x="34" y="28"/>
                    </a:cubicBezTo>
                    <a:cubicBezTo>
                      <a:pt x="34" y="27"/>
                      <a:pt x="36" y="26"/>
                      <a:pt x="38" y="24"/>
                    </a:cubicBezTo>
                    <a:cubicBezTo>
                      <a:pt x="41" y="22"/>
                      <a:pt x="45" y="13"/>
                      <a:pt x="46" y="12"/>
                    </a:cubicBezTo>
                    <a:cubicBezTo>
                      <a:pt x="47" y="11"/>
                      <a:pt x="50" y="10"/>
                      <a:pt x="51" y="9"/>
                    </a:cubicBezTo>
                    <a:cubicBezTo>
                      <a:pt x="52" y="8"/>
                      <a:pt x="52" y="7"/>
                      <a:pt x="51" y="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3">
                <a:extLst>
                  <a:ext uri="{FF2B5EF4-FFF2-40B4-BE49-F238E27FC236}">
                    <a16:creationId xmlns:a16="http://schemas.microsoft.com/office/drawing/2014/main" id="{9535DD5F-F3A6-4113-8679-A88038B6E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9329" y="3039593"/>
                <a:ext cx="116690" cy="60227"/>
              </a:xfrm>
              <a:custGeom>
                <a:avLst/>
                <a:gdLst>
                  <a:gd name="T0" fmla="*/ 49 w 51"/>
                  <a:gd name="T1" fmla="*/ 12 h 26"/>
                  <a:gd name="T2" fmla="*/ 43 w 51"/>
                  <a:gd name="T3" fmla="*/ 10 h 26"/>
                  <a:gd name="T4" fmla="*/ 41 w 51"/>
                  <a:gd name="T5" fmla="*/ 7 h 26"/>
                  <a:gd name="T6" fmla="*/ 37 w 51"/>
                  <a:gd name="T7" fmla="*/ 8 h 26"/>
                  <a:gd name="T8" fmla="*/ 32 w 51"/>
                  <a:gd name="T9" fmla="*/ 6 h 26"/>
                  <a:gd name="T10" fmla="*/ 27 w 51"/>
                  <a:gd name="T11" fmla="*/ 3 h 26"/>
                  <a:gd name="T12" fmla="*/ 22 w 51"/>
                  <a:gd name="T13" fmla="*/ 0 h 26"/>
                  <a:gd name="T14" fmla="*/ 22 w 51"/>
                  <a:gd name="T15" fmla="*/ 1 h 26"/>
                  <a:gd name="T16" fmla="*/ 18 w 51"/>
                  <a:gd name="T17" fmla="*/ 1 h 26"/>
                  <a:gd name="T18" fmla="*/ 11 w 51"/>
                  <a:gd name="T19" fmla="*/ 4 h 26"/>
                  <a:gd name="T20" fmla="*/ 3 w 51"/>
                  <a:gd name="T21" fmla="*/ 7 h 26"/>
                  <a:gd name="T22" fmla="*/ 3 w 51"/>
                  <a:gd name="T23" fmla="*/ 12 h 26"/>
                  <a:gd name="T24" fmla="*/ 6 w 51"/>
                  <a:gd name="T25" fmla="*/ 18 h 26"/>
                  <a:gd name="T26" fmla="*/ 14 w 51"/>
                  <a:gd name="T27" fmla="*/ 25 h 26"/>
                  <a:gd name="T28" fmla="*/ 14 w 51"/>
                  <a:gd name="T29" fmla="*/ 25 h 26"/>
                  <a:gd name="T30" fmla="*/ 21 w 51"/>
                  <a:gd name="T31" fmla="*/ 25 h 26"/>
                  <a:gd name="T32" fmla="*/ 23 w 51"/>
                  <a:gd name="T33" fmla="*/ 21 h 26"/>
                  <a:gd name="T34" fmla="*/ 30 w 51"/>
                  <a:gd name="T35" fmla="*/ 23 h 26"/>
                  <a:gd name="T36" fmla="*/ 36 w 51"/>
                  <a:gd name="T37" fmla="*/ 24 h 26"/>
                  <a:gd name="T38" fmla="*/ 37 w 51"/>
                  <a:gd name="T39" fmla="*/ 26 h 26"/>
                  <a:gd name="T40" fmla="*/ 39 w 51"/>
                  <a:gd name="T41" fmla="*/ 23 h 26"/>
                  <a:gd name="T42" fmla="*/ 47 w 51"/>
                  <a:gd name="T43" fmla="*/ 19 h 26"/>
                  <a:gd name="T44" fmla="*/ 51 w 51"/>
                  <a:gd name="T45" fmla="*/ 16 h 26"/>
                  <a:gd name="T46" fmla="*/ 49 w 51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1" h="26">
                    <a:moveTo>
                      <a:pt x="49" y="12"/>
                    </a:moveTo>
                    <a:cubicBezTo>
                      <a:pt x="47" y="11"/>
                      <a:pt x="44" y="11"/>
                      <a:pt x="43" y="10"/>
                    </a:cubicBezTo>
                    <a:cubicBezTo>
                      <a:pt x="43" y="9"/>
                      <a:pt x="43" y="7"/>
                      <a:pt x="41" y="7"/>
                    </a:cubicBezTo>
                    <a:cubicBezTo>
                      <a:pt x="40" y="7"/>
                      <a:pt x="37" y="6"/>
                      <a:pt x="37" y="8"/>
                    </a:cubicBezTo>
                    <a:cubicBezTo>
                      <a:pt x="36" y="10"/>
                      <a:pt x="33" y="8"/>
                      <a:pt x="32" y="6"/>
                    </a:cubicBezTo>
                    <a:cubicBezTo>
                      <a:pt x="32" y="5"/>
                      <a:pt x="31" y="4"/>
                      <a:pt x="27" y="3"/>
                    </a:cubicBezTo>
                    <a:cubicBezTo>
                      <a:pt x="26" y="2"/>
                      <a:pt x="24" y="1"/>
                      <a:pt x="22" y="0"/>
                    </a:cubicBezTo>
                    <a:cubicBezTo>
                      <a:pt x="22" y="0"/>
                      <a:pt x="22" y="1"/>
                      <a:pt x="22" y="1"/>
                    </a:cubicBezTo>
                    <a:cubicBezTo>
                      <a:pt x="21" y="2"/>
                      <a:pt x="19" y="0"/>
                      <a:pt x="18" y="1"/>
                    </a:cubicBezTo>
                    <a:cubicBezTo>
                      <a:pt x="17" y="2"/>
                      <a:pt x="13" y="2"/>
                      <a:pt x="11" y="4"/>
                    </a:cubicBezTo>
                    <a:cubicBezTo>
                      <a:pt x="9" y="6"/>
                      <a:pt x="5" y="7"/>
                      <a:pt x="3" y="7"/>
                    </a:cubicBezTo>
                    <a:cubicBezTo>
                      <a:pt x="0" y="8"/>
                      <a:pt x="2" y="10"/>
                      <a:pt x="3" y="12"/>
                    </a:cubicBezTo>
                    <a:cubicBezTo>
                      <a:pt x="4" y="13"/>
                      <a:pt x="4" y="17"/>
                      <a:pt x="6" y="18"/>
                    </a:cubicBezTo>
                    <a:cubicBezTo>
                      <a:pt x="8" y="20"/>
                      <a:pt x="14" y="23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7" y="26"/>
                      <a:pt x="21" y="26"/>
                      <a:pt x="21" y="25"/>
                    </a:cubicBezTo>
                    <a:cubicBezTo>
                      <a:pt x="22" y="23"/>
                      <a:pt x="23" y="21"/>
                      <a:pt x="23" y="21"/>
                    </a:cubicBezTo>
                    <a:cubicBezTo>
                      <a:pt x="23" y="21"/>
                      <a:pt x="28" y="21"/>
                      <a:pt x="30" y="23"/>
                    </a:cubicBezTo>
                    <a:cubicBezTo>
                      <a:pt x="32" y="26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7" y="26"/>
                    </a:cubicBezTo>
                    <a:cubicBezTo>
                      <a:pt x="37" y="24"/>
                      <a:pt x="38" y="23"/>
                      <a:pt x="39" y="23"/>
                    </a:cubicBezTo>
                    <a:cubicBezTo>
                      <a:pt x="41" y="23"/>
                      <a:pt x="44" y="23"/>
                      <a:pt x="47" y="19"/>
                    </a:cubicBezTo>
                    <a:cubicBezTo>
                      <a:pt x="48" y="18"/>
                      <a:pt x="50" y="16"/>
                      <a:pt x="51" y="16"/>
                    </a:cubicBezTo>
                    <a:cubicBezTo>
                      <a:pt x="50" y="14"/>
                      <a:pt x="50" y="12"/>
                      <a:pt x="49" y="1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4">
                <a:extLst>
                  <a:ext uri="{FF2B5EF4-FFF2-40B4-BE49-F238E27FC236}">
                    <a16:creationId xmlns:a16="http://schemas.microsoft.com/office/drawing/2014/main" id="{D7EC02C0-912F-4C8E-A7D9-4BD099ACD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4651" y="3074725"/>
                <a:ext cx="102888" cy="43915"/>
              </a:xfrm>
              <a:custGeom>
                <a:avLst/>
                <a:gdLst>
                  <a:gd name="T0" fmla="*/ 33 w 45"/>
                  <a:gd name="T1" fmla="*/ 2 h 19"/>
                  <a:gd name="T2" fmla="*/ 27 w 45"/>
                  <a:gd name="T3" fmla="*/ 2 h 19"/>
                  <a:gd name="T4" fmla="*/ 20 w 45"/>
                  <a:gd name="T5" fmla="*/ 1 h 19"/>
                  <a:gd name="T6" fmla="*/ 15 w 45"/>
                  <a:gd name="T7" fmla="*/ 1 h 19"/>
                  <a:gd name="T8" fmla="*/ 14 w 45"/>
                  <a:gd name="T9" fmla="*/ 1 h 19"/>
                  <a:gd name="T10" fmla="*/ 10 w 45"/>
                  <a:gd name="T11" fmla="*/ 4 h 19"/>
                  <a:gd name="T12" fmla="*/ 2 w 45"/>
                  <a:gd name="T13" fmla="*/ 8 h 19"/>
                  <a:gd name="T14" fmla="*/ 0 w 45"/>
                  <a:gd name="T15" fmla="*/ 11 h 19"/>
                  <a:gd name="T16" fmla="*/ 3 w 45"/>
                  <a:gd name="T17" fmla="*/ 17 h 19"/>
                  <a:gd name="T18" fmla="*/ 14 w 45"/>
                  <a:gd name="T19" fmla="*/ 17 h 19"/>
                  <a:gd name="T20" fmla="*/ 23 w 45"/>
                  <a:gd name="T21" fmla="*/ 14 h 19"/>
                  <a:gd name="T22" fmla="*/ 30 w 45"/>
                  <a:gd name="T23" fmla="*/ 10 h 19"/>
                  <a:gd name="T24" fmla="*/ 38 w 45"/>
                  <a:gd name="T25" fmla="*/ 12 h 19"/>
                  <a:gd name="T26" fmla="*/ 43 w 45"/>
                  <a:gd name="T27" fmla="*/ 14 h 19"/>
                  <a:gd name="T28" fmla="*/ 41 w 45"/>
                  <a:gd name="T29" fmla="*/ 11 h 19"/>
                  <a:gd name="T30" fmla="*/ 45 w 45"/>
                  <a:gd name="T31" fmla="*/ 5 h 19"/>
                  <a:gd name="T32" fmla="*/ 45 w 45"/>
                  <a:gd name="T33" fmla="*/ 5 h 19"/>
                  <a:gd name="T34" fmla="*/ 40 w 45"/>
                  <a:gd name="T35" fmla="*/ 4 h 19"/>
                  <a:gd name="T36" fmla="*/ 33 w 45"/>
                  <a:gd name="T37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19">
                    <a:moveTo>
                      <a:pt x="33" y="2"/>
                    </a:moveTo>
                    <a:cubicBezTo>
                      <a:pt x="30" y="3"/>
                      <a:pt x="29" y="1"/>
                      <a:pt x="27" y="2"/>
                    </a:cubicBezTo>
                    <a:cubicBezTo>
                      <a:pt x="25" y="3"/>
                      <a:pt x="21" y="2"/>
                      <a:pt x="20" y="1"/>
                    </a:cubicBezTo>
                    <a:cubicBezTo>
                      <a:pt x="19" y="0"/>
                      <a:pt x="17" y="3"/>
                      <a:pt x="15" y="1"/>
                    </a:cubicBezTo>
                    <a:cubicBezTo>
                      <a:pt x="15" y="1"/>
                      <a:pt x="15" y="1"/>
                      <a:pt x="14" y="1"/>
                    </a:cubicBezTo>
                    <a:cubicBezTo>
                      <a:pt x="13" y="1"/>
                      <a:pt x="11" y="3"/>
                      <a:pt x="10" y="4"/>
                    </a:cubicBezTo>
                    <a:cubicBezTo>
                      <a:pt x="7" y="8"/>
                      <a:pt x="4" y="8"/>
                      <a:pt x="2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3"/>
                      <a:pt x="2" y="16"/>
                      <a:pt x="3" y="17"/>
                    </a:cubicBezTo>
                    <a:cubicBezTo>
                      <a:pt x="6" y="19"/>
                      <a:pt x="14" y="19"/>
                      <a:pt x="14" y="17"/>
                    </a:cubicBezTo>
                    <a:cubicBezTo>
                      <a:pt x="14" y="15"/>
                      <a:pt x="21" y="14"/>
                      <a:pt x="23" y="14"/>
                    </a:cubicBezTo>
                    <a:cubicBezTo>
                      <a:pt x="24" y="14"/>
                      <a:pt x="29" y="9"/>
                      <a:pt x="30" y="10"/>
                    </a:cubicBezTo>
                    <a:cubicBezTo>
                      <a:pt x="31" y="10"/>
                      <a:pt x="36" y="11"/>
                      <a:pt x="38" y="12"/>
                    </a:cubicBezTo>
                    <a:cubicBezTo>
                      <a:pt x="38" y="13"/>
                      <a:pt x="40" y="13"/>
                      <a:pt x="43" y="14"/>
                    </a:cubicBezTo>
                    <a:cubicBezTo>
                      <a:pt x="42" y="13"/>
                      <a:pt x="41" y="12"/>
                      <a:pt x="41" y="11"/>
                    </a:cubicBezTo>
                    <a:cubicBezTo>
                      <a:pt x="41" y="10"/>
                      <a:pt x="44" y="6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3" y="5"/>
                      <a:pt x="40" y="4"/>
                      <a:pt x="40" y="4"/>
                    </a:cubicBezTo>
                    <a:cubicBezTo>
                      <a:pt x="39" y="3"/>
                      <a:pt x="36" y="2"/>
                      <a:pt x="33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5">
                <a:extLst>
                  <a:ext uri="{FF2B5EF4-FFF2-40B4-BE49-F238E27FC236}">
                    <a16:creationId xmlns:a16="http://schemas.microsoft.com/office/drawing/2014/main" id="{980DDFE4-B15E-445B-85CD-1EBBEE597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289" y="3249132"/>
                <a:ext cx="70265" cy="115435"/>
              </a:xfrm>
              <a:custGeom>
                <a:avLst/>
                <a:gdLst>
                  <a:gd name="T0" fmla="*/ 22 w 30"/>
                  <a:gd name="T1" fmla="*/ 40 h 50"/>
                  <a:gd name="T2" fmla="*/ 20 w 30"/>
                  <a:gd name="T3" fmla="*/ 36 h 50"/>
                  <a:gd name="T4" fmla="*/ 22 w 30"/>
                  <a:gd name="T5" fmla="*/ 32 h 50"/>
                  <a:gd name="T6" fmla="*/ 20 w 30"/>
                  <a:gd name="T7" fmla="*/ 28 h 50"/>
                  <a:gd name="T8" fmla="*/ 22 w 30"/>
                  <a:gd name="T9" fmla="*/ 24 h 50"/>
                  <a:gd name="T10" fmla="*/ 23 w 30"/>
                  <a:gd name="T11" fmla="*/ 19 h 50"/>
                  <a:gd name="T12" fmla="*/ 23 w 30"/>
                  <a:gd name="T13" fmla="*/ 11 h 50"/>
                  <a:gd name="T14" fmla="*/ 28 w 30"/>
                  <a:gd name="T15" fmla="*/ 7 h 50"/>
                  <a:gd name="T16" fmla="*/ 26 w 30"/>
                  <a:gd name="T17" fmla="*/ 4 h 50"/>
                  <a:gd name="T18" fmla="*/ 21 w 30"/>
                  <a:gd name="T19" fmla="*/ 3 h 50"/>
                  <a:gd name="T20" fmla="*/ 18 w 30"/>
                  <a:gd name="T21" fmla="*/ 3 h 50"/>
                  <a:gd name="T22" fmla="*/ 13 w 30"/>
                  <a:gd name="T23" fmla="*/ 2 h 50"/>
                  <a:gd name="T24" fmla="*/ 10 w 30"/>
                  <a:gd name="T25" fmla="*/ 1 h 50"/>
                  <a:gd name="T26" fmla="*/ 8 w 30"/>
                  <a:gd name="T27" fmla="*/ 2 h 50"/>
                  <a:gd name="T28" fmla="*/ 8 w 30"/>
                  <a:gd name="T29" fmla="*/ 8 h 50"/>
                  <a:gd name="T30" fmla="*/ 3 w 30"/>
                  <a:gd name="T31" fmla="*/ 27 h 50"/>
                  <a:gd name="T32" fmla="*/ 6 w 30"/>
                  <a:gd name="T33" fmla="*/ 34 h 50"/>
                  <a:gd name="T34" fmla="*/ 7 w 30"/>
                  <a:gd name="T35" fmla="*/ 48 h 50"/>
                  <a:gd name="T36" fmla="*/ 13 w 30"/>
                  <a:gd name="T37" fmla="*/ 49 h 50"/>
                  <a:gd name="T38" fmla="*/ 20 w 30"/>
                  <a:gd name="T39" fmla="*/ 48 h 50"/>
                  <a:gd name="T40" fmla="*/ 19 w 30"/>
                  <a:gd name="T41" fmla="*/ 45 h 50"/>
                  <a:gd name="T42" fmla="*/ 22 w 30"/>
                  <a:gd name="T4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" h="50">
                    <a:moveTo>
                      <a:pt x="22" y="40"/>
                    </a:moveTo>
                    <a:cubicBezTo>
                      <a:pt x="25" y="40"/>
                      <a:pt x="21" y="37"/>
                      <a:pt x="20" y="36"/>
                    </a:cubicBezTo>
                    <a:cubicBezTo>
                      <a:pt x="19" y="35"/>
                      <a:pt x="20" y="32"/>
                      <a:pt x="22" y="32"/>
                    </a:cubicBezTo>
                    <a:cubicBezTo>
                      <a:pt x="24" y="32"/>
                      <a:pt x="22" y="30"/>
                      <a:pt x="20" y="28"/>
                    </a:cubicBezTo>
                    <a:cubicBezTo>
                      <a:pt x="18" y="25"/>
                      <a:pt x="20" y="24"/>
                      <a:pt x="22" y="24"/>
                    </a:cubicBezTo>
                    <a:cubicBezTo>
                      <a:pt x="24" y="24"/>
                      <a:pt x="21" y="21"/>
                      <a:pt x="23" y="19"/>
                    </a:cubicBezTo>
                    <a:cubicBezTo>
                      <a:pt x="25" y="17"/>
                      <a:pt x="23" y="13"/>
                      <a:pt x="23" y="11"/>
                    </a:cubicBezTo>
                    <a:cubicBezTo>
                      <a:pt x="23" y="10"/>
                      <a:pt x="26" y="9"/>
                      <a:pt x="28" y="7"/>
                    </a:cubicBezTo>
                    <a:cubicBezTo>
                      <a:pt x="30" y="4"/>
                      <a:pt x="26" y="5"/>
                      <a:pt x="26" y="4"/>
                    </a:cubicBezTo>
                    <a:cubicBezTo>
                      <a:pt x="26" y="2"/>
                      <a:pt x="23" y="1"/>
                      <a:pt x="21" y="3"/>
                    </a:cubicBezTo>
                    <a:cubicBezTo>
                      <a:pt x="19" y="4"/>
                      <a:pt x="20" y="3"/>
                      <a:pt x="18" y="3"/>
                    </a:cubicBezTo>
                    <a:cubicBezTo>
                      <a:pt x="16" y="3"/>
                      <a:pt x="13" y="3"/>
                      <a:pt x="13" y="2"/>
                    </a:cubicBezTo>
                    <a:cubicBezTo>
                      <a:pt x="13" y="0"/>
                      <a:pt x="12" y="0"/>
                      <a:pt x="10" y="1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8" y="4"/>
                      <a:pt x="7" y="7"/>
                      <a:pt x="8" y="8"/>
                    </a:cubicBezTo>
                    <a:cubicBezTo>
                      <a:pt x="10" y="10"/>
                      <a:pt x="6" y="23"/>
                      <a:pt x="3" y="27"/>
                    </a:cubicBezTo>
                    <a:cubicBezTo>
                      <a:pt x="0" y="30"/>
                      <a:pt x="3" y="31"/>
                      <a:pt x="6" y="34"/>
                    </a:cubicBezTo>
                    <a:cubicBezTo>
                      <a:pt x="9" y="36"/>
                      <a:pt x="7" y="45"/>
                      <a:pt x="7" y="48"/>
                    </a:cubicBezTo>
                    <a:cubicBezTo>
                      <a:pt x="7" y="50"/>
                      <a:pt x="10" y="49"/>
                      <a:pt x="13" y="49"/>
                    </a:cubicBezTo>
                    <a:cubicBezTo>
                      <a:pt x="15" y="49"/>
                      <a:pt x="18" y="48"/>
                      <a:pt x="20" y="48"/>
                    </a:cubicBezTo>
                    <a:cubicBezTo>
                      <a:pt x="19" y="47"/>
                      <a:pt x="19" y="46"/>
                      <a:pt x="19" y="45"/>
                    </a:cubicBezTo>
                    <a:cubicBezTo>
                      <a:pt x="19" y="43"/>
                      <a:pt x="19" y="41"/>
                      <a:pt x="22" y="4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6">
                <a:extLst>
                  <a:ext uri="{FF2B5EF4-FFF2-40B4-BE49-F238E27FC236}">
                    <a16:creationId xmlns:a16="http://schemas.microsoft.com/office/drawing/2014/main" id="{5E60AEF0-EDBC-4EC3-AB0F-214C4CA61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451" y="2979366"/>
                <a:ext cx="76538" cy="65246"/>
              </a:xfrm>
              <a:custGeom>
                <a:avLst/>
                <a:gdLst>
                  <a:gd name="T0" fmla="*/ 10 w 33"/>
                  <a:gd name="T1" fmla="*/ 22 h 28"/>
                  <a:gd name="T2" fmla="*/ 16 w 33"/>
                  <a:gd name="T3" fmla="*/ 23 h 28"/>
                  <a:gd name="T4" fmla="*/ 22 w 33"/>
                  <a:gd name="T5" fmla="*/ 27 h 28"/>
                  <a:gd name="T6" fmla="*/ 23 w 33"/>
                  <a:gd name="T7" fmla="*/ 28 h 28"/>
                  <a:gd name="T8" fmla="*/ 24 w 33"/>
                  <a:gd name="T9" fmla="*/ 22 h 28"/>
                  <a:gd name="T10" fmla="*/ 25 w 33"/>
                  <a:gd name="T11" fmla="*/ 18 h 28"/>
                  <a:gd name="T12" fmla="*/ 29 w 33"/>
                  <a:gd name="T13" fmla="*/ 16 h 28"/>
                  <a:gd name="T14" fmla="*/ 31 w 33"/>
                  <a:gd name="T15" fmla="*/ 13 h 28"/>
                  <a:gd name="T16" fmla="*/ 28 w 33"/>
                  <a:gd name="T17" fmla="*/ 9 h 28"/>
                  <a:gd name="T18" fmla="*/ 32 w 33"/>
                  <a:gd name="T19" fmla="*/ 5 h 28"/>
                  <a:gd name="T20" fmla="*/ 32 w 33"/>
                  <a:gd name="T21" fmla="*/ 0 h 28"/>
                  <a:gd name="T22" fmla="*/ 30 w 33"/>
                  <a:gd name="T23" fmla="*/ 1 h 28"/>
                  <a:gd name="T24" fmla="*/ 22 w 33"/>
                  <a:gd name="T25" fmla="*/ 1 h 28"/>
                  <a:gd name="T26" fmla="*/ 19 w 33"/>
                  <a:gd name="T27" fmla="*/ 7 h 28"/>
                  <a:gd name="T28" fmla="*/ 15 w 33"/>
                  <a:gd name="T29" fmla="*/ 7 h 28"/>
                  <a:gd name="T30" fmla="*/ 11 w 33"/>
                  <a:gd name="T31" fmla="*/ 9 h 28"/>
                  <a:gd name="T32" fmla="*/ 8 w 33"/>
                  <a:gd name="T33" fmla="*/ 15 h 28"/>
                  <a:gd name="T34" fmla="*/ 1 w 33"/>
                  <a:gd name="T35" fmla="*/ 23 h 28"/>
                  <a:gd name="T36" fmla="*/ 0 w 33"/>
                  <a:gd name="T37" fmla="*/ 23 h 28"/>
                  <a:gd name="T38" fmla="*/ 3 w 33"/>
                  <a:gd name="T39" fmla="*/ 24 h 28"/>
                  <a:gd name="T40" fmla="*/ 10 w 33"/>
                  <a:gd name="T41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28">
                    <a:moveTo>
                      <a:pt x="10" y="22"/>
                    </a:moveTo>
                    <a:cubicBezTo>
                      <a:pt x="12" y="20"/>
                      <a:pt x="14" y="21"/>
                      <a:pt x="16" y="23"/>
                    </a:cubicBezTo>
                    <a:cubicBezTo>
                      <a:pt x="17" y="24"/>
                      <a:pt x="19" y="24"/>
                      <a:pt x="22" y="27"/>
                    </a:cubicBezTo>
                    <a:cubicBezTo>
                      <a:pt x="22" y="27"/>
                      <a:pt x="23" y="28"/>
                      <a:pt x="23" y="28"/>
                    </a:cubicBezTo>
                    <a:cubicBezTo>
                      <a:pt x="24" y="27"/>
                      <a:pt x="24" y="24"/>
                      <a:pt x="24" y="22"/>
                    </a:cubicBezTo>
                    <a:cubicBezTo>
                      <a:pt x="25" y="20"/>
                      <a:pt x="24" y="18"/>
                      <a:pt x="25" y="18"/>
                    </a:cubicBezTo>
                    <a:cubicBezTo>
                      <a:pt x="26" y="18"/>
                      <a:pt x="29" y="18"/>
                      <a:pt x="29" y="16"/>
                    </a:cubicBezTo>
                    <a:cubicBezTo>
                      <a:pt x="29" y="14"/>
                      <a:pt x="30" y="15"/>
                      <a:pt x="31" y="13"/>
                    </a:cubicBezTo>
                    <a:cubicBezTo>
                      <a:pt x="32" y="12"/>
                      <a:pt x="29" y="10"/>
                      <a:pt x="28" y="9"/>
                    </a:cubicBezTo>
                    <a:cubicBezTo>
                      <a:pt x="28" y="8"/>
                      <a:pt x="30" y="8"/>
                      <a:pt x="32" y="5"/>
                    </a:cubicBezTo>
                    <a:cubicBezTo>
                      <a:pt x="33" y="4"/>
                      <a:pt x="33" y="2"/>
                      <a:pt x="32" y="0"/>
                    </a:cubicBezTo>
                    <a:cubicBezTo>
                      <a:pt x="32" y="1"/>
                      <a:pt x="31" y="1"/>
                      <a:pt x="30" y="1"/>
                    </a:cubicBezTo>
                    <a:cubicBezTo>
                      <a:pt x="28" y="0"/>
                      <a:pt x="26" y="0"/>
                      <a:pt x="22" y="1"/>
                    </a:cubicBezTo>
                    <a:cubicBezTo>
                      <a:pt x="18" y="2"/>
                      <a:pt x="17" y="5"/>
                      <a:pt x="19" y="7"/>
                    </a:cubicBezTo>
                    <a:cubicBezTo>
                      <a:pt x="20" y="8"/>
                      <a:pt x="15" y="9"/>
                      <a:pt x="15" y="7"/>
                    </a:cubicBezTo>
                    <a:cubicBezTo>
                      <a:pt x="15" y="5"/>
                      <a:pt x="11" y="6"/>
                      <a:pt x="11" y="9"/>
                    </a:cubicBezTo>
                    <a:cubicBezTo>
                      <a:pt x="11" y="11"/>
                      <a:pt x="7" y="12"/>
                      <a:pt x="8" y="15"/>
                    </a:cubicBezTo>
                    <a:cubicBezTo>
                      <a:pt x="8" y="18"/>
                      <a:pt x="4" y="21"/>
                      <a:pt x="1" y="23"/>
                    </a:cubicBezTo>
                    <a:cubicBezTo>
                      <a:pt x="1" y="23"/>
                      <a:pt x="0" y="23"/>
                      <a:pt x="0" y="23"/>
                    </a:cubicBezTo>
                    <a:cubicBezTo>
                      <a:pt x="1" y="24"/>
                      <a:pt x="2" y="24"/>
                      <a:pt x="3" y="24"/>
                    </a:cubicBezTo>
                    <a:cubicBezTo>
                      <a:pt x="5" y="24"/>
                      <a:pt x="9" y="23"/>
                      <a:pt x="10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7">
                <a:extLst>
                  <a:ext uri="{FF2B5EF4-FFF2-40B4-BE49-F238E27FC236}">
                    <a16:creationId xmlns:a16="http://schemas.microsoft.com/office/drawing/2014/main" id="{E5B51A1A-F878-45C6-9724-8E834194D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1385" y="3063433"/>
                <a:ext cx="11293" cy="15057"/>
              </a:xfrm>
              <a:custGeom>
                <a:avLst/>
                <a:gdLst>
                  <a:gd name="T0" fmla="*/ 3 w 5"/>
                  <a:gd name="T1" fmla="*/ 0 h 7"/>
                  <a:gd name="T2" fmla="*/ 0 w 5"/>
                  <a:gd name="T3" fmla="*/ 7 h 7"/>
                  <a:gd name="T4" fmla="*/ 5 w 5"/>
                  <a:gd name="T5" fmla="*/ 7 h 7"/>
                  <a:gd name="T6" fmla="*/ 3 w 5"/>
                  <a:gd name="T7" fmla="*/ 1 h 7"/>
                  <a:gd name="T8" fmla="*/ 3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3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8">
                <a:extLst>
                  <a:ext uri="{FF2B5EF4-FFF2-40B4-BE49-F238E27FC236}">
                    <a16:creationId xmlns:a16="http://schemas.microsoft.com/office/drawing/2014/main" id="{BCBD1127-67B1-43A2-9B74-D4B2EFAFF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8649" y="3025791"/>
                <a:ext cx="74029" cy="52698"/>
              </a:xfrm>
              <a:custGeom>
                <a:avLst/>
                <a:gdLst>
                  <a:gd name="T0" fmla="*/ 2 w 32"/>
                  <a:gd name="T1" fmla="*/ 7 h 23"/>
                  <a:gd name="T2" fmla="*/ 4 w 32"/>
                  <a:gd name="T3" fmla="*/ 10 h 23"/>
                  <a:gd name="T4" fmla="*/ 8 w 32"/>
                  <a:gd name="T5" fmla="*/ 12 h 23"/>
                  <a:gd name="T6" fmla="*/ 13 w 32"/>
                  <a:gd name="T7" fmla="*/ 15 h 23"/>
                  <a:gd name="T8" fmla="*/ 16 w 32"/>
                  <a:gd name="T9" fmla="*/ 18 h 23"/>
                  <a:gd name="T10" fmla="*/ 19 w 32"/>
                  <a:gd name="T11" fmla="*/ 16 h 23"/>
                  <a:gd name="T12" fmla="*/ 22 w 32"/>
                  <a:gd name="T13" fmla="*/ 20 h 23"/>
                  <a:gd name="T14" fmla="*/ 26 w 32"/>
                  <a:gd name="T15" fmla="*/ 23 h 23"/>
                  <a:gd name="T16" fmla="*/ 27 w 32"/>
                  <a:gd name="T17" fmla="*/ 23 h 23"/>
                  <a:gd name="T18" fmla="*/ 30 w 32"/>
                  <a:gd name="T19" fmla="*/ 16 h 23"/>
                  <a:gd name="T20" fmla="*/ 31 w 32"/>
                  <a:gd name="T21" fmla="*/ 13 h 23"/>
                  <a:gd name="T22" fmla="*/ 29 w 32"/>
                  <a:gd name="T23" fmla="*/ 8 h 23"/>
                  <a:gd name="T24" fmla="*/ 29 w 32"/>
                  <a:gd name="T25" fmla="*/ 8 h 23"/>
                  <a:gd name="T26" fmla="*/ 28 w 32"/>
                  <a:gd name="T27" fmla="*/ 7 h 23"/>
                  <a:gd name="T28" fmla="*/ 22 w 32"/>
                  <a:gd name="T29" fmla="*/ 3 h 23"/>
                  <a:gd name="T30" fmla="*/ 16 w 32"/>
                  <a:gd name="T31" fmla="*/ 2 h 23"/>
                  <a:gd name="T32" fmla="*/ 9 w 32"/>
                  <a:gd name="T33" fmla="*/ 4 h 23"/>
                  <a:gd name="T34" fmla="*/ 6 w 32"/>
                  <a:gd name="T35" fmla="*/ 3 h 23"/>
                  <a:gd name="T36" fmla="*/ 0 w 32"/>
                  <a:gd name="T37" fmla="*/ 6 h 23"/>
                  <a:gd name="T38" fmla="*/ 2 w 32"/>
                  <a:gd name="T3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23">
                    <a:moveTo>
                      <a:pt x="2" y="7"/>
                    </a:moveTo>
                    <a:cubicBezTo>
                      <a:pt x="2" y="8"/>
                      <a:pt x="4" y="11"/>
                      <a:pt x="4" y="10"/>
                    </a:cubicBezTo>
                    <a:cubicBezTo>
                      <a:pt x="5" y="9"/>
                      <a:pt x="7" y="11"/>
                      <a:pt x="8" y="12"/>
                    </a:cubicBezTo>
                    <a:cubicBezTo>
                      <a:pt x="10" y="13"/>
                      <a:pt x="13" y="14"/>
                      <a:pt x="13" y="15"/>
                    </a:cubicBezTo>
                    <a:cubicBezTo>
                      <a:pt x="14" y="16"/>
                      <a:pt x="14" y="19"/>
                      <a:pt x="16" y="18"/>
                    </a:cubicBezTo>
                    <a:cubicBezTo>
                      <a:pt x="17" y="17"/>
                      <a:pt x="19" y="15"/>
                      <a:pt x="19" y="16"/>
                    </a:cubicBezTo>
                    <a:cubicBezTo>
                      <a:pt x="19" y="18"/>
                      <a:pt x="20" y="20"/>
                      <a:pt x="22" y="20"/>
                    </a:cubicBezTo>
                    <a:cubicBezTo>
                      <a:pt x="23" y="20"/>
                      <a:pt x="24" y="23"/>
                      <a:pt x="26" y="23"/>
                    </a:cubicBezTo>
                    <a:cubicBezTo>
                      <a:pt x="26" y="23"/>
                      <a:pt x="27" y="23"/>
                      <a:pt x="27" y="23"/>
                    </a:cubicBezTo>
                    <a:cubicBezTo>
                      <a:pt x="27" y="19"/>
                      <a:pt x="28" y="17"/>
                      <a:pt x="30" y="16"/>
                    </a:cubicBezTo>
                    <a:cubicBezTo>
                      <a:pt x="30" y="15"/>
                      <a:pt x="31" y="14"/>
                      <a:pt x="31" y="13"/>
                    </a:cubicBezTo>
                    <a:cubicBezTo>
                      <a:pt x="32" y="12"/>
                      <a:pt x="29" y="10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8" y="7"/>
                      <a:pt x="28" y="7"/>
                    </a:cubicBezTo>
                    <a:cubicBezTo>
                      <a:pt x="25" y="4"/>
                      <a:pt x="23" y="4"/>
                      <a:pt x="22" y="3"/>
                    </a:cubicBezTo>
                    <a:cubicBezTo>
                      <a:pt x="20" y="1"/>
                      <a:pt x="18" y="0"/>
                      <a:pt x="16" y="2"/>
                    </a:cubicBezTo>
                    <a:cubicBezTo>
                      <a:pt x="15" y="3"/>
                      <a:pt x="11" y="4"/>
                      <a:pt x="9" y="4"/>
                    </a:cubicBezTo>
                    <a:cubicBezTo>
                      <a:pt x="8" y="4"/>
                      <a:pt x="7" y="4"/>
                      <a:pt x="6" y="3"/>
                    </a:cubicBezTo>
                    <a:cubicBezTo>
                      <a:pt x="4" y="4"/>
                      <a:pt x="2" y="5"/>
                      <a:pt x="0" y="6"/>
                    </a:cubicBezTo>
                    <a:cubicBezTo>
                      <a:pt x="1" y="6"/>
                      <a:pt x="1" y="6"/>
                      <a:pt x="2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9">
                <a:extLst>
                  <a:ext uri="{FF2B5EF4-FFF2-40B4-BE49-F238E27FC236}">
                    <a16:creationId xmlns:a16="http://schemas.microsoft.com/office/drawing/2014/main" id="{E8060256-E426-4362-9D58-F748DE3F3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6132" y="3104839"/>
                <a:ext cx="168133" cy="107906"/>
              </a:xfrm>
              <a:custGeom>
                <a:avLst/>
                <a:gdLst>
                  <a:gd name="T0" fmla="*/ 65 w 73"/>
                  <a:gd name="T1" fmla="*/ 31 h 47"/>
                  <a:gd name="T2" fmla="*/ 62 w 73"/>
                  <a:gd name="T3" fmla="*/ 30 h 47"/>
                  <a:gd name="T4" fmla="*/ 63 w 73"/>
                  <a:gd name="T5" fmla="*/ 29 h 47"/>
                  <a:gd name="T6" fmla="*/ 61 w 73"/>
                  <a:gd name="T7" fmla="*/ 20 h 47"/>
                  <a:gd name="T8" fmla="*/ 56 w 73"/>
                  <a:gd name="T9" fmla="*/ 9 h 47"/>
                  <a:gd name="T10" fmla="*/ 51 w 73"/>
                  <a:gd name="T11" fmla="*/ 0 h 47"/>
                  <a:gd name="T12" fmla="*/ 47 w 73"/>
                  <a:gd name="T13" fmla="*/ 2 h 47"/>
                  <a:gd name="T14" fmla="*/ 42 w 73"/>
                  <a:gd name="T15" fmla="*/ 4 h 47"/>
                  <a:gd name="T16" fmla="*/ 38 w 73"/>
                  <a:gd name="T17" fmla="*/ 5 h 47"/>
                  <a:gd name="T18" fmla="*/ 35 w 73"/>
                  <a:gd name="T19" fmla="*/ 6 h 47"/>
                  <a:gd name="T20" fmla="*/ 30 w 73"/>
                  <a:gd name="T21" fmla="*/ 4 h 47"/>
                  <a:gd name="T22" fmla="*/ 22 w 73"/>
                  <a:gd name="T23" fmla="*/ 3 h 47"/>
                  <a:gd name="T24" fmla="*/ 19 w 73"/>
                  <a:gd name="T25" fmla="*/ 3 h 47"/>
                  <a:gd name="T26" fmla="*/ 18 w 73"/>
                  <a:gd name="T27" fmla="*/ 5 h 47"/>
                  <a:gd name="T28" fmla="*/ 13 w 73"/>
                  <a:gd name="T29" fmla="*/ 8 h 47"/>
                  <a:gd name="T30" fmla="*/ 5 w 73"/>
                  <a:gd name="T31" fmla="*/ 20 h 47"/>
                  <a:gd name="T32" fmla="*/ 0 w 73"/>
                  <a:gd name="T33" fmla="*/ 24 h 47"/>
                  <a:gd name="T34" fmla="*/ 3 w 73"/>
                  <a:gd name="T35" fmla="*/ 29 h 47"/>
                  <a:gd name="T36" fmla="*/ 6 w 73"/>
                  <a:gd name="T37" fmla="*/ 31 h 47"/>
                  <a:gd name="T38" fmla="*/ 7 w 73"/>
                  <a:gd name="T39" fmla="*/ 36 h 47"/>
                  <a:gd name="T40" fmla="*/ 16 w 73"/>
                  <a:gd name="T41" fmla="*/ 39 h 47"/>
                  <a:gd name="T42" fmla="*/ 16 w 73"/>
                  <a:gd name="T43" fmla="*/ 43 h 47"/>
                  <a:gd name="T44" fmla="*/ 21 w 73"/>
                  <a:gd name="T45" fmla="*/ 46 h 47"/>
                  <a:gd name="T46" fmla="*/ 30 w 73"/>
                  <a:gd name="T47" fmla="*/ 47 h 47"/>
                  <a:gd name="T48" fmla="*/ 38 w 73"/>
                  <a:gd name="T49" fmla="*/ 47 h 47"/>
                  <a:gd name="T50" fmla="*/ 44 w 73"/>
                  <a:gd name="T51" fmla="*/ 45 h 47"/>
                  <a:gd name="T52" fmla="*/ 53 w 73"/>
                  <a:gd name="T53" fmla="*/ 43 h 47"/>
                  <a:gd name="T54" fmla="*/ 60 w 73"/>
                  <a:gd name="T55" fmla="*/ 45 h 47"/>
                  <a:gd name="T56" fmla="*/ 65 w 73"/>
                  <a:gd name="T57" fmla="*/ 47 h 47"/>
                  <a:gd name="T58" fmla="*/ 65 w 73"/>
                  <a:gd name="T59" fmla="*/ 43 h 47"/>
                  <a:gd name="T60" fmla="*/ 69 w 73"/>
                  <a:gd name="T61" fmla="*/ 36 h 47"/>
                  <a:gd name="T62" fmla="*/ 73 w 73"/>
                  <a:gd name="T63" fmla="*/ 32 h 47"/>
                  <a:gd name="T64" fmla="*/ 73 w 73"/>
                  <a:gd name="T65" fmla="*/ 32 h 47"/>
                  <a:gd name="T66" fmla="*/ 70 w 73"/>
                  <a:gd name="T67" fmla="*/ 30 h 47"/>
                  <a:gd name="T68" fmla="*/ 65 w 73"/>
                  <a:gd name="T69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" h="47">
                    <a:moveTo>
                      <a:pt x="65" y="31"/>
                    </a:moveTo>
                    <a:cubicBezTo>
                      <a:pt x="64" y="31"/>
                      <a:pt x="62" y="31"/>
                      <a:pt x="62" y="30"/>
                    </a:cubicBezTo>
                    <a:cubicBezTo>
                      <a:pt x="62" y="30"/>
                      <a:pt x="63" y="29"/>
                      <a:pt x="63" y="29"/>
                    </a:cubicBezTo>
                    <a:cubicBezTo>
                      <a:pt x="60" y="28"/>
                      <a:pt x="60" y="22"/>
                      <a:pt x="61" y="20"/>
                    </a:cubicBezTo>
                    <a:cubicBezTo>
                      <a:pt x="63" y="18"/>
                      <a:pt x="58" y="12"/>
                      <a:pt x="56" y="9"/>
                    </a:cubicBezTo>
                    <a:cubicBezTo>
                      <a:pt x="55" y="8"/>
                      <a:pt x="53" y="4"/>
                      <a:pt x="51" y="0"/>
                    </a:cubicBezTo>
                    <a:cubicBezTo>
                      <a:pt x="49" y="1"/>
                      <a:pt x="47" y="1"/>
                      <a:pt x="47" y="2"/>
                    </a:cubicBezTo>
                    <a:cubicBezTo>
                      <a:pt x="46" y="3"/>
                      <a:pt x="44" y="4"/>
                      <a:pt x="42" y="4"/>
                    </a:cubicBezTo>
                    <a:cubicBezTo>
                      <a:pt x="41" y="4"/>
                      <a:pt x="40" y="3"/>
                      <a:pt x="38" y="5"/>
                    </a:cubicBezTo>
                    <a:cubicBezTo>
                      <a:pt x="37" y="6"/>
                      <a:pt x="35" y="6"/>
                      <a:pt x="35" y="6"/>
                    </a:cubicBezTo>
                    <a:cubicBezTo>
                      <a:pt x="34" y="5"/>
                      <a:pt x="32" y="4"/>
                      <a:pt x="30" y="4"/>
                    </a:cubicBezTo>
                    <a:cubicBezTo>
                      <a:pt x="28" y="4"/>
                      <a:pt x="23" y="3"/>
                      <a:pt x="22" y="3"/>
                    </a:cubicBezTo>
                    <a:cubicBezTo>
                      <a:pt x="21" y="3"/>
                      <a:pt x="20" y="3"/>
                      <a:pt x="19" y="3"/>
                    </a:cubicBezTo>
                    <a:cubicBezTo>
                      <a:pt x="19" y="4"/>
                      <a:pt x="19" y="4"/>
                      <a:pt x="18" y="5"/>
                    </a:cubicBezTo>
                    <a:cubicBezTo>
                      <a:pt x="17" y="6"/>
                      <a:pt x="14" y="7"/>
                      <a:pt x="13" y="8"/>
                    </a:cubicBezTo>
                    <a:cubicBezTo>
                      <a:pt x="12" y="9"/>
                      <a:pt x="8" y="18"/>
                      <a:pt x="5" y="20"/>
                    </a:cubicBezTo>
                    <a:cubicBezTo>
                      <a:pt x="3" y="23"/>
                      <a:pt x="1" y="23"/>
                      <a:pt x="0" y="24"/>
                    </a:cubicBezTo>
                    <a:cubicBezTo>
                      <a:pt x="0" y="25"/>
                      <a:pt x="3" y="27"/>
                      <a:pt x="3" y="29"/>
                    </a:cubicBezTo>
                    <a:cubicBezTo>
                      <a:pt x="3" y="30"/>
                      <a:pt x="4" y="31"/>
                      <a:pt x="6" y="31"/>
                    </a:cubicBezTo>
                    <a:cubicBezTo>
                      <a:pt x="8" y="31"/>
                      <a:pt x="6" y="36"/>
                      <a:pt x="7" y="36"/>
                    </a:cubicBezTo>
                    <a:cubicBezTo>
                      <a:pt x="8" y="37"/>
                      <a:pt x="16" y="37"/>
                      <a:pt x="16" y="39"/>
                    </a:cubicBezTo>
                    <a:cubicBezTo>
                      <a:pt x="16" y="41"/>
                      <a:pt x="17" y="42"/>
                      <a:pt x="16" y="43"/>
                    </a:cubicBezTo>
                    <a:cubicBezTo>
                      <a:pt x="19" y="43"/>
                      <a:pt x="20" y="46"/>
                      <a:pt x="21" y="46"/>
                    </a:cubicBezTo>
                    <a:cubicBezTo>
                      <a:pt x="22" y="46"/>
                      <a:pt x="28" y="47"/>
                      <a:pt x="30" y="47"/>
                    </a:cubicBezTo>
                    <a:cubicBezTo>
                      <a:pt x="31" y="46"/>
                      <a:pt x="36" y="47"/>
                      <a:pt x="38" y="47"/>
                    </a:cubicBezTo>
                    <a:cubicBezTo>
                      <a:pt x="40" y="47"/>
                      <a:pt x="42" y="46"/>
                      <a:pt x="44" y="45"/>
                    </a:cubicBezTo>
                    <a:cubicBezTo>
                      <a:pt x="45" y="43"/>
                      <a:pt x="51" y="43"/>
                      <a:pt x="53" y="43"/>
                    </a:cubicBezTo>
                    <a:cubicBezTo>
                      <a:pt x="55" y="43"/>
                      <a:pt x="59" y="44"/>
                      <a:pt x="60" y="45"/>
                    </a:cubicBezTo>
                    <a:cubicBezTo>
                      <a:pt x="60" y="45"/>
                      <a:pt x="62" y="46"/>
                      <a:pt x="65" y="47"/>
                    </a:cubicBezTo>
                    <a:cubicBezTo>
                      <a:pt x="65" y="46"/>
                      <a:pt x="65" y="44"/>
                      <a:pt x="65" y="43"/>
                    </a:cubicBezTo>
                    <a:cubicBezTo>
                      <a:pt x="65" y="40"/>
                      <a:pt x="66" y="37"/>
                      <a:pt x="69" y="36"/>
                    </a:cubicBezTo>
                    <a:cubicBezTo>
                      <a:pt x="71" y="36"/>
                      <a:pt x="73" y="36"/>
                      <a:pt x="73" y="32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2" y="31"/>
                      <a:pt x="70" y="30"/>
                      <a:pt x="70" y="30"/>
                    </a:cubicBezTo>
                    <a:cubicBezTo>
                      <a:pt x="69" y="30"/>
                      <a:pt x="66" y="32"/>
                      <a:pt x="65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80">
                <a:extLst>
                  <a:ext uri="{FF2B5EF4-FFF2-40B4-BE49-F238E27FC236}">
                    <a16:creationId xmlns:a16="http://schemas.microsoft.com/office/drawing/2014/main" id="{81302BAC-BDD3-406B-B3F4-19430A292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4076" y="3099820"/>
                <a:ext cx="57717" cy="71519"/>
              </a:xfrm>
              <a:custGeom>
                <a:avLst/>
                <a:gdLst>
                  <a:gd name="T0" fmla="*/ 18 w 25"/>
                  <a:gd name="T1" fmla="*/ 8 h 31"/>
                  <a:gd name="T2" fmla="*/ 12 w 25"/>
                  <a:gd name="T3" fmla="*/ 4 h 31"/>
                  <a:gd name="T4" fmla="*/ 6 w 25"/>
                  <a:gd name="T5" fmla="*/ 0 h 31"/>
                  <a:gd name="T6" fmla="*/ 0 w 25"/>
                  <a:gd name="T7" fmla="*/ 2 h 31"/>
                  <a:gd name="T8" fmla="*/ 5 w 25"/>
                  <a:gd name="T9" fmla="*/ 11 h 31"/>
                  <a:gd name="T10" fmla="*/ 10 w 25"/>
                  <a:gd name="T11" fmla="*/ 22 h 31"/>
                  <a:gd name="T12" fmla="*/ 12 w 25"/>
                  <a:gd name="T13" fmla="*/ 31 h 31"/>
                  <a:gd name="T14" fmla="*/ 16 w 25"/>
                  <a:gd name="T15" fmla="*/ 24 h 31"/>
                  <a:gd name="T16" fmla="*/ 19 w 25"/>
                  <a:gd name="T17" fmla="*/ 21 h 31"/>
                  <a:gd name="T18" fmla="*/ 25 w 25"/>
                  <a:gd name="T19" fmla="*/ 22 h 31"/>
                  <a:gd name="T20" fmla="*/ 23 w 25"/>
                  <a:gd name="T21" fmla="*/ 16 h 31"/>
                  <a:gd name="T22" fmla="*/ 18 w 25"/>
                  <a:gd name="T23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31">
                    <a:moveTo>
                      <a:pt x="18" y="8"/>
                    </a:moveTo>
                    <a:cubicBezTo>
                      <a:pt x="17" y="5"/>
                      <a:pt x="14" y="4"/>
                      <a:pt x="12" y="4"/>
                    </a:cubicBezTo>
                    <a:cubicBezTo>
                      <a:pt x="10" y="4"/>
                      <a:pt x="8" y="0"/>
                      <a:pt x="6" y="0"/>
                    </a:cubicBezTo>
                    <a:cubicBezTo>
                      <a:pt x="5" y="1"/>
                      <a:pt x="2" y="1"/>
                      <a:pt x="0" y="2"/>
                    </a:cubicBezTo>
                    <a:cubicBezTo>
                      <a:pt x="2" y="6"/>
                      <a:pt x="4" y="10"/>
                      <a:pt x="5" y="11"/>
                    </a:cubicBezTo>
                    <a:cubicBezTo>
                      <a:pt x="7" y="14"/>
                      <a:pt x="12" y="20"/>
                      <a:pt x="10" y="22"/>
                    </a:cubicBezTo>
                    <a:cubicBezTo>
                      <a:pt x="9" y="24"/>
                      <a:pt x="9" y="30"/>
                      <a:pt x="12" y="31"/>
                    </a:cubicBezTo>
                    <a:cubicBezTo>
                      <a:pt x="13" y="30"/>
                      <a:pt x="16" y="26"/>
                      <a:pt x="16" y="24"/>
                    </a:cubicBezTo>
                    <a:cubicBezTo>
                      <a:pt x="16" y="23"/>
                      <a:pt x="16" y="20"/>
                      <a:pt x="19" y="21"/>
                    </a:cubicBezTo>
                    <a:cubicBezTo>
                      <a:pt x="22" y="21"/>
                      <a:pt x="25" y="23"/>
                      <a:pt x="25" y="22"/>
                    </a:cubicBezTo>
                    <a:cubicBezTo>
                      <a:pt x="25" y="21"/>
                      <a:pt x="24" y="18"/>
                      <a:pt x="23" y="16"/>
                    </a:cubicBezTo>
                    <a:cubicBezTo>
                      <a:pt x="22" y="15"/>
                      <a:pt x="19" y="11"/>
                      <a:pt x="18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81">
                <a:extLst>
                  <a:ext uri="{FF2B5EF4-FFF2-40B4-BE49-F238E27FC236}">
                    <a16:creationId xmlns:a16="http://schemas.microsoft.com/office/drawing/2014/main" id="{2AB420C5-BAC5-4E2D-8DC9-A2E2EEE55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8755" y="3203962"/>
                <a:ext cx="117944" cy="61482"/>
              </a:xfrm>
              <a:custGeom>
                <a:avLst/>
                <a:gdLst>
                  <a:gd name="T0" fmla="*/ 39 w 51"/>
                  <a:gd name="T1" fmla="*/ 0 h 27"/>
                  <a:gd name="T2" fmla="*/ 30 w 51"/>
                  <a:gd name="T3" fmla="*/ 2 h 27"/>
                  <a:gd name="T4" fmla="*/ 24 w 51"/>
                  <a:gd name="T5" fmla="*/ 4 h 27"/>
                  <a:gd name="T6" fmla="*/ 16 w 51"/>
                  <a:gd name="T7" fmla="*/ 4 h 27"/>
                  <a:gd name="T8" fmla="*/ 7 w 51"/>
                  <a:gd name="T9" fmla="*/ 3 h 27"/>
                  <a:gd name="T10" fmla="*/ 2 w 51"/>
                  <a:gd name="T11" fmla="*/ 0 h 27"/>
                  <a:gd name="T12" fmla="*/ 2 w 51"/>
                  <a:gd name="T13" fmla="*/ 0 h 27"/>
                  <a:gd name="T14" fmla="*/ 2 w 51"/>
                  <a:gd name="T15" fmla="*/ 6 h 27"/>
                  <a:gd name="T16" fmla="*/ 4 w 51"/>
                  <a:gd name="T17" fmla="*/ 11 h 27"/>
                  <a:gd name="T18" fmla="*/ 2 w 51"/>
                  <a:gd name="T19" fmla="*/ 14 h 27"/>
                  <a:gd name="T20" fmla="*/ 2 w 51"/>
                  <a:gd name="T21" fmla="*/ 18 h 27"/>
                  <a:gd name="T22" fmla="*/ 6 w 51"/>
                  <a:gd name="T23" fmla="*/ 23 h 27"/>
                  <a:gd name="T24" fmla="*/ 8 w 51"/>
                  <a:gd name="T25" fmla="*/ 26 h 27"/>
                  <a:gd name="T26" fmla="*/ 18 w 51"/>
                  <a:gd name="T27" fmla="*/ 26 h 27"/>
                  <a:gd name="T28" fmla="*/ 27 w 51"/>
                  <a:gd name="T29" fmla="*/ 27 h 27"/>
                  <a:gd name="T30" fmla="*/ 30 w 51"/>
                  <a:gd name="T31" fmla="*/ 25 h 27"/>
                  <a:gd name="T32" fmla="*/ 34 w 51"/>
                  <a:gd name="T33" fmla="*/ 24 h 27"/>
                  <a:gd name="T34" fmla="*/ 34 w 51"/>
                  <a:gd name="T35" fmla="*/ 21 h 27"/>
                  <a:gd name="T36" fmla="*/ 42 w 51"/>
                  <a:gd name="T37" fmla="*/ 21 h 27"/>
                  <a:gd name="T38" fmla="*/ 45 w 51"/>
                  <a:gd name="T39" fmla="*/ 21 h 27"/>
                  <a:gd name="T40" fmla="*/ 44 w 51"/>
                  <a:gd name="T41" fmla="*/ 19 h 27"/>
                  <a:gd name="T42" fmla="*/ 43 w 51"/>
                  <a:gd name="T43" fmla="*/ 13 h 27"/>
                  <a:gd name="T44" fmla="*/ 49 w 51"/>
                  <a:gd name="T45" fmla="*/ 6 h 27"/>
                  <a:gd name="T46" fmla="*/ 51 w 51"/>
                  <a:gd name="T47" fmla="*/ 4 h 27"/>
                  <a:gd name="T48" fmla="*/ 46 w 51"/>
                  <a:gd name="T49" fmla="*/ 2 h 27"/>
                  <a:gd name="T50" fmla="*/ 39 w 51"/>
                  <a:gd name="T5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27">
                    <a:moveTo>
                      <a:pt x="39" y="0"/>
                    </a:moveTo>
                    <a:cubicBezTo>
                      <a:pt x="37" y="0"/>
                      <a:pt x="31" y="0"/>
                      <a:pt x="30" y="2"/>
                    </a:cubicBezTo>
                    <a:cubicBezTo>
                      <a:pt x="28" y="3"/>
                      <a:pt x="26" y="4"/>
                      <a:pt x="24" y="4"/>
                    </a:cubicBezTo>
                    <a:cubicBezTo>
                      <a:pt x="22" y="4"/>
                      <a:pt x="17" y="3"/>
                      <a:pt x="16" y="4"/>
                    </a:cubicBezTo>
                    <a:cubicBezTo>
                      <a:pt x="14" y="4"/>
                      <a:pt x="8" y="3"/>
                      <a:pt x="7" y="3"/>
                    </a:cubicBezTo>
                    <a:cubicBezTo>
                      <a:pt x="6" y="3"/>
                      <a:pt x="5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4"/>
                      <a:pt x="2" y="6"/>
                    </a:cubicBezTo>
                    <a:cubicBezTo>
                      <a:pt x="4" y="8"/>
                      <a:pt x="6" y="11"/>
                      <a:pt x="4" y="11"/>
                    </a:cubicBezTo>
                    <a:cubicBezTo>
                      <a:pt x="3" y="11"/>
                      <a:pt x="1" y="13"/>
                      <a:pt x="2" y="14"/>
                    </a:cubicBezTo>
                    <a:cubicBezTo>
                      <a:pt x="2" y="15"/>
                      <a:pt x="1" y="18"/>
                      <a:pt x="2" y="18"/>
                    </a:cubicBezTo>
                    <a:cubicBezTo>
                      <a:pt x="2" y="19"/>
                      <a:pt x="6" y="22"/>
                      <a:pt x="6" y="23"/>
                    </a:cubicBezTo>
                    <a:cubicBezTo>
                      <a:pt x="6" y="24"/>
                      <a:pt x="8" y="25"/>
                      <a:pt x="8" y="26"/>
                    </a:cubicBezTo>
                    <a:cubicBezTo>
                      <a:pt x="11" y="25"/>
                      <a:pt x="17" y="25"/>
                      <a:pt x="18" y="26"/>
                    </a:cubicBezTo>
                    <a:cubicBezTo>
                      <a:pt x="20" y="27"/>
                      <a:pt x="27" y="27"/>
                      <a:pt x="27" y="27"/>
                    </a:cubicBezTo>
                    <a:cubicBezTo>
                      <a:pt x="29" y="27"/>
                      <a:pt x="31" y="27"/>
                      <a:pt x="30" y="25"/>
                    </a:cubicBezTo>
                    <a:cubicBezTo>
                      <a:pt x="30" y="24"/>
                      <a:pt x="32" y="24"/>
                      <a:pt x="34" y="24"/>
                    </a:cubicBezTo>
                    <a:cubicBezTo>
                      <a:pt x="34" y="22"/>
                      <a:pt x="33" y="22"/>
                      <a:pt x="34" y="21"/>
                    </a:cubicBezTo>
                    <a:cubicBezTo>
                      <a:pt x="35" y="21"/>
                      <a:pt x="40" y="20"/>
                      <a:pt x="42" y="21"/>
                    </a:cubicBezTo>
                    <a:cubicBezTo>
                      <a:pt x="43" y="22"/>
                      <a:pt x="44" y="21"/>
                      <a:pt x="45" y="21"/>
                    </a:cubicBezTo>
                    <a:cubicBezTo>
                      <a:pt x="45" y="20"/>
                      <a:pt x="45" y="19"/>
                      <a:pt x="44" y="19"/>
                    </a:cubicBezTo>
                    <a:cubicBezTo>
                      <a:pt x="43" y="19"/>
                      <a:pt x="41" y="13"/>
                      <a:pt x="43" y="13"/>
                    </a:cubicBezTo>
                    <a:cubicBezTo>
                      <a:pt x="44" y="12"/>
                      <a:pt x="46" y="7"/>
                      <a:pt x="49" y="6"/>
                    </a:cubicBezTo>
                    <a:cubicBezTo>
                      <a:pt x="50" y="6"/>
                      <a:pt x="50" y="5"/>
                      <a:pt x="51" y="4"/>
                    </a:cubicBezTo>
                    <a:cubicBezTo>
                      <a:pt x="48" y="3"/>
                      <a:pt x="46" y="2"/>
                      <a:pt x="46" y="2"/>
                    </a:cubicBezTo>
                    <a:cubicBezTo>
                      <a:pt x="45" y="1"/>
                      <a:pt x="41" y="0"/>
                      <a:pt x="39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82">
                <a:extLst>
                  <a:ext uri="{FF2B5EF4-FFF2-40B4-BE49-F238E27FC236}">
                    <a16:creationId xmlns:a16="http://schemas.microsoft.com/office/drawing/2014/main" id="{A0EDB801-0B7E-4544-A9C5-FEAB75611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6132" y="3242858"/>
                <a:ext cx="51444" cy="33878"/>
              </a:xfrm>
              <a:custGeom>
                <a:avLst/>
                <a:gdLst>
                  <a:gd name="T0" fmla="*/ 5 w 22"/>
                  <a:gd name="T1" fmla="*/ 15 h 15"/>
                  <a:gd name="T2" fmla="*/ 5 w 22"/>
                  <a:gd name="T3" fmla="*/ 15 h 15"/>
                  <a:gd name="T4" fmla="*/ 5 w 22"/>
                  <a:gd name="T5" fmla="*/ 15 h 15"/>
                  <a:gd name="T6" fmla="*/ 5 w 22"/>
                  <a:gd name="T7" fmla="*/ 15 h 15"/>
                  <a:gd name="T8" fmla="*/ 6 w 22"/>
                  <a:gd name="T9" fmla="*/ 15 h 15"/>
                  <a:gd name="T10" fmla="*/ 6 w 22"/>
                  <a:gd name="T11" fmla="*/ 15 h 15"/>
                  <a:gd name="T12" fmla="*/ 8 w 22"/>
                  <a:gd name="T13" fmla="*/ 15 h 15"/>
                  <a:gd name="T14" fmla="*/ 9 w 22"/>
                  <a:gd name="T15" fmla="*/ 15 h 15"/>
                  <a:gd name="T16" fmla="*/ 9 w 22"/>
                  <a:gd name="T17" fmla="*/ 15 h 15"/>
                  <a:gd name="T18" fmla="*/ 9 w 22"/>
                  <a:gd name="T19" fmla="*/ 15 h 15"/>
                  <a:gd name="T20" fmla="*/ 10 w 22"/>
                  <a:gd name="T21" fmla="*/ 15 h 15"/>
                  <a:gd name="T22" fmla="*/ 14 w 22"/>
                  <a:gd name="T23" fmla="*/ 13 h 15"/>
                  <a:gd name="T24" fmla="*/ 21 w 22"/>
                  <a:gd name="T25" fmla="*/ 9 h 15"/>
                  <a:gd name="T26" fmla="*/ 22 w 22"/>
                  <a:gd name="T27" fmla="*/ 9 h 15"/>
                  <a:gd name="T28" fmla="*/ 20 w 22"/>
                  <a:gd name="T29" fmla="*/ 6 h 15"/>
                  <a:gd name="T30" fmla="*/ 16 w 22"/>
                  <a:gd name="T31" fmla="*/ 1 h 15"/>
                  <a:gd name="T32" fmla="*/ 15 w 22"/>
                  <a:gd name="T33" fmla="*/ 1 h 15"/>
                  <a:gd name="T34" fmla="*/ 15 w 22"/>
                  <a:gd name="T35" fmla="*/ 1 h 15"/>
                  <a:gd name="T36" fmla="*/ 15 w 22"/>
                  <a:gd name="T37" fmla="*/ 0 h 15"/>
                  <a:gd name="T38" fmla="*/ 2 w 22"/>
                  <a:gd name="T39" fmla="*/ 2 h 15"/>
                  <a:gd name="T40" fmla="*/ 1 w 22"/>
                  <a:gd name="T41" fmla="*/ 2 h 15"/>
                  <a:gd name="T42" fmla="*/ 0 w 22"/>
                  <a:gd name="T43" fmla="*/ 10 h 15"/>
                  <a:gd name="T44" fmla="*/ 5 w 22"/>
                  <a:gd name="T4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15">
                    <a:moveTo>
                      <a:pt x="5" y="15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2" y="14"/>
                      <a:pt x="13" y="12"/>
                      <a:pt x="14" y="13"/>
                    </a:cubicBezTo>
                    <a:cubicBezTo>
                      <a:pt x="15" y="13"/>
                      <a:pt x="21" y="10"/>
                      <a:pt x="21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8"/>
                      <a:pt x="20" y="7"/>
                      <a:pt x="20" y="6"/>
                    </a:cubicBezTo>
                    <a:cubicBezTo>
                      <a:pt x="20" y="5"/>
                      <a:pt x="16" y="2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1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5"/>
                      <a:pt x="0" y="8"/>
                      <a:pt x="0" y="10"/>
                    </a:cubicBezTo>
                    <a:cubicBezTo>
                      <a:pt x="1" y="12"/>
                      <a:pt x="2" y="14"/>
                      <a:pt x="5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3">
                <a:extLst>
                  <a:ext uri="{FF2B5EF4-FFF2-40B4-BE49-F238E27FC236}">
                    <a16:creationId xmlns:a16="http://schemas.microsoft.com/office/drawing/2014/main" id="{66D09031-F43C-4C93-989A-C0CC57C46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8755" y="3005715"/>
                <a:ext cx="329993" cy="190718"/>
              </a:xfrm>
              <a:custGeom>
                <a:avLst/>
                <a:gdLst>
                  <a:gd name="T0" fmla="*/ 134 w 143"/>
                  <a:gd name="T1" fmla="*/ 48 h 83"/>
                  <a:gd name="T2" fmla="*/ 142 w 143"/>
                  <a:gd name="T3" fmla="*/ 43 h 83"/>
                  <a:gd name="T4" fmla="*/ 143 w 143"/>
                  <a:gd name="T5" fmla="*/ 38 h 83"/>
                  <a:gd name="T6" fmla="*/ 143 w 143"/>
                  <a:gd name="T7" fmla="*/ 32 h 83"/>
                  <a:gd name="T8" fmla="*/ 132 w 143"/>
                  <a:gd name="T9" fmla="*/ 28 h 83"/>
                  <a:gd name="T10" fmla="*/ 122 w 143"/>
                  <a:gd name="T11" fmla="*/ 22 h 83"/>
                  <a:gd name="T12" fmla="*/ 113 w 143"/>
                  <a:gd name="T13" fmla="*/ 23 h 83"/>
                  <a:gd name="T14" fmla="*/ 106 w 143"/>
                  <a:gd name="T15" fmla="*/ 20 h 83"/>
                  <a:gd name="T16" fmla="*/ 97 w 143"/>
                  <a:gd name="T17" fmla="*/ 12 h 83"/>
                  <a:gd name="T18" fmla="*/ 94 w 143"/>
                  <a:gd name="T19" fmla="*/ 1 h 83"/>
                  <a:gd name="T20" fmla="*/ 82 w 143"/>
                  <a:gd name="T21" fmla="*/ 1 h 83"/>
                  <a:gd name="T22" fmla="*/ 76 w 143"/>
                  <a:gd name="T23" fmla="*/ 2 h 83"/>
                  <a:gd name="T24" fmla="*/ 66 w 143"/>
                  <a:gd name="T25" fmla="*/ 8 h 83"/>
                  <a:gd name="T26" fmla="*/ 57 w 143"/>
                  <a:gd name="T27" fmla="*/ 10 h 83"/>
                  <a:gd name="T28" fmla="*/ 47 w 143"/>
                  <a:gd name="T29" fmla="*/ 8 h 83"/>
                  <a:gd name="T30" fmla="*/ 34 w 143"/>
                  <a:gd name="T31" fmla="*/ 6 h 83"/>
                  <a:gd name="T32" fmla="*/ 15 w 143"/>
                  <a:gd name="T33" fmla="*/ 8 h 83"/>
                  <a:gd name="T34" fmla="*/ 11 w 143"/>
                  <a:gd name="T35" fmla="*/ 11 h 83"/>
                  <a:gd name="T36" fmla="*/ 11 w 143"/>
                  <a:gd name="T37" fmla="*/ 22 h 83"/>
                  <a:gd name="T38" fmla="*/ 4 w 143"/>
                  <a:gd name="T39" fmla="*/ 35 h 83"/>
                  <a:gd name="T40" fmla="*/ 4 w 143"/>
                  <a:gd name="T41" fmla="*/ 45 h 83"/>
                  <a:gd name="T42" fmla="*/ 8 w 143"/>
                  <a:gd name="T43" fmla="*/ 46 h 83"/>
                  <a:gd name="T44" fmla="*/ 21 w 143"/>
                  <a:gd name="T45" fmla="*/ 49 h 83"/>
                  <a:gd name="T46" fmla="*/ 28 w 143"/>
                  <a:gd name="T47" fmla="*/ 47 h 83"/>
                  <a:gd name="T48" fmla="*/ 43 w 143"/>
                  <a:gd name="T49" fmla="*/ 41 h 83"/>
                  <a:gd name="T50" fmla="*/ 55 w 143"/>
                  <a:gd name="T51" fmla="*/ 49 h 83"/>
                  <a:gd name="T52" fmla="*/ 62 w 143"/>
                  <a:gd name="T53" fmla="*/ 63 h 83"/>
                  <a:gd name="T54" fmla="*/ 53 w 143"/>
                  <a:gd name="T55" fmla="*/ 65 h 83"/>
                  <a:gd name="T56" fmla="*/ 51 w 143"/>
                  <a:gd name="T57" fmla="*/ 74 h 83"/>
                  <a:gd name="T58" fmla="*/ 59 w 143"/>
                  <a:gd name="T59" fmla="*/ 75 h 83"/>
                  <a:gd name="T60" fmla="*/ 70 w 143"/>
                  <a:gd name="T61" fmla="*/ 60 h 83"/>
                  <a:gd name="T62" fmla="*/ 79 w 143"/>
                  <a:gd name="T63" fmla="*/ 64 h 83"/>
                  <a:gd name="T64" fmla="*/ 82 w 143"/>
                  <a:gd name="T65" fmla="*/ 72 h 83"/>
                  <a:gd name="T66" fmla="*/ 90 w 143"/>
                  <a:gd name="T67" fmla="*/ 82 h 83"/>
                  <a:gd name="T68" fmla="*/ 104 w 143"/>
                  <a:gd name="T69" fmla="*/ 77 h 83"/>
                  <a:gd name="T70" fmla="*/ 107 w 143"/>
                  <a:gd name="T71" fmla="*/ 74 h 83"/>
                  <a:gd name="T72" fmla="*/ 111 w 143"/>
                  <a:gd name="T73" fmla="*/ 61 h 83"/>
                  <a:gd name="T74" fmla="*/ 127 w 143"/>
                  <a:gd name="T75" fmla="*/ 5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3" h="83">
                    <a:moveTo>
                      <a:pt x="127" y="52"/>
                    </a:moveTo>
                    <a:cubicBezTo>
                      <a:pt x="129" y="52"/>
                      <a:pt x="132" y="48"/>
                      <a:pt x="134" y="48"/>
                    </a:cubicBezTo>
                    <a:cubicBezTo>
                      <a:pt x="135" y="48"/>
                      <a:pt x="140" y="49"/>
                      <a:pt x="140" y="48"/>
                    </a:cubicBezTo>
                    <a:cubicBezTo>
                      <a:pt x="140" y="47"/>
                      <a:pt x="142" y="44"/>
                      <a:pt x="142" y="43"/>
                    </a:cubicBezTo>
                    <a:cubicBezTo>
                      <a:pt x="141" y="42"/>
                      <a:pt x="140" y="41"/>
                      <a:pt x="140" y="40"/>
                    </a:cubicBezTo>
                    <a:cubicBezTo>
                      <a:pt x="140" y="39"/>
                      <a:pt x="143" y="39"/>
                      <a:pt x="143" y="38"/>
                    </a:cubicBezTo>
                    <a:cubicBezTo>
                      <a:pt x="143" y="37"/>
                      <a:pt x="141" y="36"/>
                      <a:pt x="141" y="36"/>
                    </a:cubicBezTo>
                    <a:cubicBezTo>
                      <a:pt x="141" y="35"/>
                      <a:pt x="143" y="34"/>
                      <a:pt x="143" y="32"/>
                    </a:cubicBezTo>
                    <a:cubicBezTo>
                      <a:pt x="143" y="31"/>
                      <a:pt x="141" y="31"/>
                      <a:pt x="139" y="29"/>
                    </a:cubicBezTo>
                    <a:cubicBezTo>
                      <a:pt x="136" y="28"/>
                      <a:pt x="134" y="29"/>
                      <a:pt x="132" y="28"/>
                    </a:cubicBezTo>
                    <a:cubicBezTo>
                      <a:pt x="130" y="27"/>
                      <a:pt x="125" y="27"/>
                      <a:pt x="125" y="27"/>
                    </a:cubicBezTo>
                    <a:cubicBezTo>
                      <a:pt x="125" y="26"/>
                      <a:pt x="122" y="23"/>
                      <a:pt x="122" y="22"/>
                    </a:cubicBezTo>
                    <a:cubicBezTo>
                      <a:pt x="121" y="21"/>
                      <a:pt x="119" y="22"/>
                      <a:pt x="117" y="23"/>
                    </a:cubicBezTo>
                    <a:cubicBezTo>
                      <a:pt x="116" y="23"/>
                      <a:pt x="114" y="24"/>
                      <a:pt x="113" y="23"/>
                    </a:cubicBezTo>
                    <a:cubicBezTo>
                      <a:pt x="112" y="22"/>
                      <a:pt x="110" y="21"/>
                      <a:pt x="109" y="21"/>
                    </a:cubicBezTo>
                    <a:cubicBezTo>
                      <a:pt x="108" y="22"/>
                      <a:pt x="106" y="21"/>
                      <a:pt x="106" y="20"/>
                    </a:cubicBezTo>
                    <a:cubicBezTo>
                      <a:pt x="107" y="18"/>
                      <a:pt x="104" y="14"/>
                      <a:pt x="103" y="13"/>
                    </a:cubicBezTo>
                    <a:cubicBezTo>
                      <a:pt x="101" y="13"/>
                      <a:pt x="98" y="14"/>
                      <a:pt x="97" y="12"/>
                    </a:cubicBezTo>
                    <a:cubicBezTo>
                      <a:pt x="96" y="10"/>
                      <a:pt x="94" y="9"/>
                      <a:pt x="95" y="7"/>
                    </a:cubicBezTo>
                    <a:cubicBezTo>
                      <a:pt x="96" y="6"/>
                      <a:pt x="95" y="3"/>
                      <a:pt x="94" y="1"/>
                    </a:cubicBezTo>
                    <a:cubicBezTo>
                      <a:pt x="93" y="0"/>
                      <a:pt x="88" y="0"/>
                      <a:pt x="87" y="1"/>
                    </a:cubicBezTo>
                    <a:cubicBezTo>
                      <a:pt x="86" y="1"/>
                      <a:pt x="83" y="0"/>
                      <a:pt x="82" y="1"/>
                    </a:cubicBezTo>
                    <a:cubicBezTo>
                      <a:pt x="81" y="2"/>
                      <a:pt x="80" y="3"/>
                      <a:pt x="78" y="3"/>
                    </a:cubicBezTo>
                    <a:cubicBezTo>
                      <a:pt x="77" y="3"/>
                      <a:pt x="76" y="3"/>
                      <a:pt x="76" y="2"/>
                    </a:cubicBezTo>
                    <a:cubicBezTo>
                      <a:pt x="74" y="3"/>
                      <a:pt x="71" y="3"/>
                      <a:pt x="71" y="3"/>
                    </a:cubicBezTo>
                    <a:cubicBezTo>
                      <a:pt x="71" y="3"/>
                      <a:pt x="66" y="7"/>
                      <a:pt x="66" y="8"/>
                    </a:cubicBezTo>
                    <a:cubicBezTo>
                      <a:pt x="66" y="10"/>
                      <a:pt x="66" y="12"/>
                      <a:pt x="65" y="11"/>
                    </a:cubicBezTo>
                    <a:cubicBezTo>
                      <a:pt x="63" y="10"/>
                      <a:pt x="58" y="10"/>
                      <a:pt x="57" y="10"/>
                    </a:cubicBezTo>
                    <a:cubicBezTo>
                      <a:pt x="56" y="11"/>
                      <a:pt x="54" y="7"/>
                      <a:pt x="52" y="9"/>
                    </a:cubicBezTo>
                    <a:cubicBezTo>
                      <a:pt x="50" y="10"/>
                      <a:pt x="47" y="7"/>
                      <a:pt x="47" y="8"/>
                    </a:cubicBezTo>
                    <a:cubicBezTo>
                      <a:pt x="46" y="9"/>
                      <a:pt x="43" y="8"/>
                      <a:pt x="41" y="7"/>
                    </a:cubicBezTo>
                    <a:cubicBezTo>
                      <a:pt x="39" y="6"/>
                      <a:pt x="35" y="8"/>
                      <a:pt x="34" y="6"/>
                    </a:cubicBezTo>
                    <a:cubicBezTo>
                      <a:pt x="32" y="5"/>
                      <a:pt x="23" y="5"/>
                      <a:pt x="20" y="5"/>
                    </a:cubicBezTo>
                    <a:cubicBezTo>
                      <a:pt x="17" y="5"/>
                      <a:pt x="16" y="6"/>
                      <a:pt x="15" y="8"/>
                    </a:cubicBezTo>
                    <a:cubicBezTo>
                      <a:pt x="14" y="9"/>
                      <a:pt x="12" y="9"/>
                      <a:pt x="11" y="9"/>
                    </a:cubicBezTo>
                    <a:cubicBezTo>
                      <a:pt x="11" y="10"/>
                      <a:pt x="11" y="11"/>
                      <a:pt x="11" y="11"/>
                    </a:cubicBezTo>
                    <a:cubicBezTo>
                      <a:pt x="12" y="12"/>
                      <a:pt x="15" y="18"/>
                      <a:pt x="14" y="19"/>
                    </a:cubicBezTo>
                    <a:cubicBezTo>
                      <a:pt x="14" y="21"/>
                      <a:pt x="12" y="21"/>
                      <a:pt x="11" y="22"/>
                    </a:cubicBezTo>
                    <a:cubicBezTo>
                      <a:pt x="10" y="23"/>
                      <a:pt x="4" y="29"/>
                      <a:pt x="3" y="30"/>
                    </a:cubicBezTo>
                    <a:cubicBezTo>
                      <a:pt x="3" y="31"/>
                      <a:pt x="4" y="35"/>
                      <a:pt x="4" y="35"/>
                    </a:cubicBezTo>
                    <a:cubicBezTo>
                      <a:pt x="3" y="36"/>
                      <a:pt x="0" y="40"/>
                      <a:pt x="0" y="41"/>
                    </a:cubicBezTo>
                    <a:cubicBezTo>
                      <a:pt x="0" y="43"/>
                      <a:pt x="2" y="45"/>
                      <a:pt x="4" y="45"/>
                    </a:cubicBezTo>
                    <a:cubicBezTo>
                      <a:pt x="4" y="45"/>
                      <a:pt x="5" y="46"/>
                      <a:pt x="5" y="46"/>
                    </a:cubicBezTo>
                    <a:cubicBezTo>
                      <a:pt x="6" y="46"/>
                      <a:pt x="7" y="46"/>
                      <a:pt x="8" y="46"/>
                    </a:cubicBezTo>
                    <a:cubicBezTo>
                      <a:pt x="9" y="46"/>
                      <a:pt x="14" y="47"/>
                      <a:pt x="16" y="47"/>
                    </a:cubicBezTo>
                    <a:cubicBezTo>
                      <a:pt x="18" y="47"/>
                      <a:pt x="20" y="48"/>
                      <a:pt x="21" y="49"/>
                    </a:cubicBezTo>
                    <a:cubicBezTo>
                      <a:pt x="21" y="49"/>
                      <a:pt x="23" y="49"/>
                      <a:pt x="24" y="48"/>
                    </a:cubicBezTo>
                    <a:cubicBezTo>
                      <a:pt x="26" y="46"/>
                      <a:pt x="27" y="47"/>
                      <a:pt x="28" y="47"/>
                    </a:cubicBezTo>
                    <a:cubicBezTo>
                      <a:pt x="30" y="47"/>
                      <a:pt x="32" y="46"/>
                      <a:pt x="33" y="45"/>
                    </a:cubicBezTo>
                    <a:cubicBezTo>
                      <a:pt x="34" y="44"/>
                      <a:pt x="41" y="42"/>
                      <a:pt x="43" y="41"/>
                    </a:cubicBezTo>
                    <a:cubicBezTo>
                      <a:pt x="45" y="41"/>
                      <a:pt x="47" y="45"/>
                      <a:pt x="49" y="45"/>
                    </a:cubicBezTo>
                    <a:cubicBezTo>
                      <a:pt x="51" y="45"/>
                      <a:pt x="54" y="46"/>
                      <a:pt x="55" y="49"/>
                    </a:cubicBezTo>
                    <a:cubicBezTo>
                      <a:pt x="56" y="52"/>
                      <a:pt x="59" y="56"/>
                      <a:pt x="60" y="57"/>
                    </a:cubicBezTo>
                    <a:cubicBezTo>
                      <a:pt x="61" y="59"/>
                      <a:pt x="62" y="62"/>
                      <a:pt x="62" y="63"/>
                    </a:cubicBezTo>
                    <a:cubicBezTo>
                      <a:pt x="62" y="64"/>
                      <a:pt x="59" y="62"/>
                      <a:pt x="56" y="62"/>
                    </a:cubicBezTo>
                    <a:cubicBezTo>
                      <a:pt x="53" y="61"/>
                      <a:pt x="53" y="64"/>
                      <a:pt x="53" y="65"/>
                    </a:cubicBezTo>
                    <a:cubicBezTo>
                      <a:pt x="53" y="67"/>
                      <a:pt x="49" y="72"/>
                      <a:pt x="48" y="73"/>
                    </a:cubicBezTo>
                    <a:cubicBezTo>
                      <a:pt x="48" y="74"/>
                      <a:pt x="50" y="74"/>
                      <a:pt x="51" y="74"/>
                    </a:cubicBezTo>
                    <a:cubicBezTo>
                      <a:pt x="52" y="75"/>
                      <a:pt x="55" y="73"/>
                      <a:pt x="56" y="73"/>
                    </a:cubicBezTo>
                    <a:cubicBezTo>
                      <a:pt x="56" y="73"/>
                      <a:pt x="58" y="74"/>
                      <a:pt x="59" y="75"/>
                    </a:cubicBezTo>
                    <a:cubicBezTo>
                      <a:pt x="59" y="71"/>
                      <a:pt x="59" y="71"/>
                      <a:pt x="63" y="69"/>
                    </a:cubicBezTo>
                    <a:cubicBezTo>
                      <a:pt x="66" y="66"/>
                      <a:pt x="66" y="61"/>
                      <a:pt x="70" y="60"/>
                    </a:cubicBezTo>
                    <a:cubicBezTo>
                      <a:pt x="73" y="60"/>
                      <a:pt x="74" y="58"/>
                      <a:pt x="78" y="59"/>
                    </a:cubicBezTo>
                    <a:cubicBezTo>
                      <a:pt x="83" y="60"/>
                      <a:pt x="76" y="63"/>
                      <a:pt x="79" y="64"/>
                    </a:cubicBezTo>
                    <a:cubicBezTo>
                      <a:pt x="82" y="66"/>
                      <a:pt x="92" y="64"/>
                      <a:pt x="92" y="66"/>
                    </a:cubicBezTo>
                    <a:cubicBezTo>
                      <a:pt x="93" y="69"/>
                      <a:pt x="81" y="71"/>
                      <a:pt x="82" y="72"/>
                    </a:cubicBezTo>
                    <a:cubicBezTo>
                      <a:pt x="82" y="73"/>
                      <a:pt x="88" y="75"/>
                      <a:pt x="90" y="76"/>
                    </a:cubicBezTo>
                    <a:cubicBezTo>
                      <a:pt x="92" y="77"/>
                      <a:pt x="89" y="81"/>
                      <a:pt x="90" y="82"/>
                    </a:cubicBezTo>
                    <a:cubicBezTo>
                      <a:pt x="91" y="83"/>
                      <a:pt x="94" y="82"/>
                      <a:pt x="97" y="81"/>
                    </a:cubicBezTo>
                    <a:cubicBezTo>
                      <a:pt x="99" y="79"/>
                      <a:pt x="101" y="79"/>
                      <a:pt x="104" y="77"/>
                    </a:cubicBezTo>
                    <a:cubicBezTo>
                      <a:pt x="108" y="75"/>
                      <a:pt x="114" y="77"/>
                      <a:pt x="115" y="76"/>
                    </a:cubicBezTo>
                    <a:cubicBezTo>
                      <a:pt x="116" y="74"/>
                      <a:pt x="113" y="73"/>
                      <a:pt x="107" y="74"/>
                    </a:cubicBezTo>
                    <a:cubicBezTo>
                      <a:pt x="101" y="74"/>
                      <a:pt x="100" y="68"/>
                      <a:pt x="100" y="67"/>
                    </a:cubicBezTo>
                    <a:cubicBezTo>
                      <a:pt x="100" y="66"/>
                      <a:pt x="107" y="61"/>
                      <a:pt x="111" y="61"/>
                    </a:cubicBezTo>
                    <a:cubicBezTo>
                      <a:pt x="114" y="60"/>
                      <a:pt x="117" y="59"/>
                      <a:pt x="121" y="57"/>
                    </a:cubicBezTo>
                    <a:cubicBezTo>
                      <a:pt x="122" y="57"/>
                      <a:pt x="125" y="56"/>
                      <a:pt x="127" y="56"/>
                    </a:cubicBezTo>
                    <a:cubicBezTo>
                      <a:pt x="127" y="54"/>
                      <a:pt x="126" y="52"/>
                      <a:pt x="127" y="5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4">
                <a:extLst>
                  <a:ext uri="{FF2B5EF4-FFF2-40B4-BE49-F238E27FC236}">
                    <a16:creationId xmlns:a16="http://schemas.microsoft.com/office/drawing/2014/main" id="{635EA3DA-03D8-4312-9596-FC03DB58B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7576" y="2906592"/>
                <a:ext cx="174407" cy="126727"/>
              </a:xfrm>
              <a:custGeom>
                <a:avLst/>
                <a:gdLst>
                  <a:gd name="T0" fmla="*/ 71 w 76"/>
                  <a:gd name="T1" fmla="*/ 27 h 55"/>
                  <a:gd name="T2" fmla="*/ 66 w 76"/>
                  <a:gd name="T3" fmla="*/ 23 h 55"/>
                  <a:gd name="T4" fmla="*/ 62 w 76"/>
                  <a:gd name="T5" fmla="*/ 18 h 55"/>
                  <a:gd name="T6" fmla="*/ 62 w 76"/>
                  <a:gd name="T7" fmla="*/ 12 h 55"/>
                  <a:gd name="T8" fmla="*/ 61 w 76"/>
                  <a:gd name="T9" fmla="*/ 6 h 55"/>
                  <a:gd name="T10" fmla="*/ 53 w 76"/>
                  <a:gd name="T11" fmla="*/ 4 h 55"/>
                  <a:gd name="T12" fmla="*/ 49 w 76"/>
                  <a:gd name="T13" fmla="*/ 4 h 55"/>
                  <a:gd name="T14" fmla="*/ 45 w 76"/>
                  <a:gd name="T15" fmla="*/ 2 h 55"/>
                  <a:gd name="T16" fmla="*/ 41 w 76"/>
                  <a:gd name="T17" fmla="*/ 1 h 55"/>
                  <a:gd name="T18" fmla="*/ 40 w 76"/>
                  <a:gd name="T19" fmla="*/ 0 h 55"/>
                  <a:gd name="T20" fmla="*/ 38 w 76"/>
                  <a:gd name="T21" fmla="*/ 1 h 55"/>
                  <a:gd name="T22" fmla="*/ 35 w 76"/>
                  <a:gd name="T23" fmla="*/ 4 h 55"/>
                  <a:gd name="T24" fmla="*/ 29 w 76"/>
                  <a:gd name="T25" fmla="*/ 5 h 55"/>
                  <a:gd name="T26" fmla="*/ 27 w 76"/>
                  <a:gd name="T27" fmla="*/ 9 h 55"/>
                  <a:gd name="T28" fmla="*/ 26 w 76"/>
                  <a:gd name="T29" fmla="*/ 12 h 55"/>
                  <a:gd name="T30" fmla="*/ 23 w 76"/>
                  <a:gd name="T31" fmla="*/ 15 h 55"/>
                  <a:gd name="T32" fmla="*/ 19 w 76"/>
                  <a:gd name="T33" fmla="*/ 18 h 55"/>
                  <a:gd name="T34" fmla="*/ 18 w 76"/>
                  <a:gd name="T35" fmla="*/ 22 h 55"/>
                  <a:gd name="T36" fmla="*/ 13 w 76"/>
                  <a:gd name="T37" fmla="*/ 24 h 55"/>
                  <a:gd name="T38" fmla="*/ 9 w 76"/>
                  <a:gd name="T39" fmla="*/ 26 h 55"/>
                  <a:gd name="T40" fmla="*/ 3 w 76"/>
                  <a:gd name="T41" fmla="*/ 25 h 55"/>
                  <a:gd name="T42" fmla="*/ 3 w 76"/>
                  <a:gd name="T43" fmla="*/ 26 h 55"/>
                  <a:gd name="T44" fmla="*/ 4 w 76"/>
                  <a:gd name="T45" fmla="*/ 32 h 55"/>
                  <a:gd name="T46" fmla="*/ 5 w 76"/>
                  <a:gd name="T47" fmla="*/ 39 h 55"/>
                  <a:gd name="T48" fmla="*/ 0 w 76"/>
                  <a:gd name="T49" fmla="*/ 43 h 55"/>
                  <a:gd name="T50" fmla="*/ 3 w 76"/>
                  <a:gd name="T51" fmla="*/ 47 h 55"/>
                  <a:gd name="T52" fmla="*/ 3 w 76"/>
                  <a:gd name="T53" fmla="*/ 52 h 55"/>
                  <a:gd name="T54" fmla="*/ 7 w 76"/>
                  <a:gd name="T55" fmla="*/ 51 h 55"/>
                  <a:gd name="T56" fmla="*/ 12 w 76"/>
                  <a:gd name="T57" fmla="*/ 48 h 55"/>
                  <a:gd name="T58" fmla="*/ 26 w 76"/>
                  <a:gd name="T59" fmla="*/ 49 h 55"/>
                  <a:gd name="T60" fmla="*/ 33 w 76"/>
                  <a:gd name="T61" fmla="*/ 50 h 55"/>
                  <a:gd name="T62" fmla="*/ 39 w 76"/>
                  <a:gd name="T63" fmla="*/ 51 h 55"/>
                  <a:gd name="T64" fmla="*/ 44 w 76"/>
                  <a:gd name="T65" fmla="*/ 52 h 55"/>
                  <a:gd name="T66" fmla="*/ 49 w 76"/>
                  <a:gd name="T67" fmla="*/ 53 h 55"/>
                  <a:gd name="T68" fmla="*/ 57 w 76"/>
                  <a:gd name="T69" fmla="*/ 54 h 55"/>
                  <a:gd name="T70" fmla="*/ 58 w 76"/>
                  <a:gd name="T71" fmla="*/ 51 h 55"/>
                  <a:gd name="T72" fmla="*/ 63 w 76"/>
                  <a:gd name="T73" fmla="*/ 46 h 55"/>
                  <a:gd name="T74" fmla="*/ 68 w 76"/>
                  <a:gd name="T75" fmla="*/ 45 h 55"/>
                  <a:gd name="T76" fmla="*/ 67 w 76"/>
                  <a:gd name="T77" fmla="*/ 42 h 55"/>
                  <a:gd name="T78" fmla="*/ 65 w 76"/>
                  <a:gd name="T79" fmla="*/ 34 h 55"/>
                  <a:gd name="T80" fmla="*/ 71 w 76"/>
                  <a:gd name="T81" fmla="*/ 35 h 55"/>
                  <a:gd name="T82" fmla="*/ 75 w 76"/>
                  <a:gd name="T83" fmla="*/ 31 h 55"/>
                  <a:gd name="T84" fmla="*/ 71 w 76"/>
                  <a:gd name="T85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55">
                    <a:moveTo>
                      <a:pt x="71" y="27"/>
                    </a:moveTo>
                    <a:cubicBezTo>
                      <a:pt x="69" y="27"/>
                      <a:pt x="68" y="24"/>
                      <a:pt x="66" y="23"/>
                    </a:cubicBezTo>
                    <a:cubicBezTo>
                      <a:pt x="64" y="22"/>
                      <a:pt x="64" y="19"/>
                      <a:pt x="62" y="18"/>
                    </a:cubicBezTo>
                    <a:cubicBezTo>
                      <a:pt x="60" y="16"/>
                      <a:pt x="62" y="14"/>
                      <a:pt x="62" y="12"/>
                    </a:cubicBezTo>
                    <a:cubicBezTo>
                      <a:pt x="61" y="10"/>
                      <a:pt x="62" y="7"/>
                      <a:pt x="61" y="6"/>
                    </a:cubicBezTo>
                    <a:cubicBezTo>
                      <a:pt x="60" y="6"/>
                      <a:pt x="55" y="3"/>
                      <a:pt x="53" y="4"/>
                    </a:cubicBezTo>
                    <a:cubicBezTo>
                      <a:pt x="51" y="5"/>
                      <a:pt x="50" y="6"/>
                      <a:pt x="49" y="4"/>
                    </a:cubicBezTo>
                    <a:cubicBezTo>
                      <a:pt x="48" y="3"/>
                      <a:pt x="47" y="2"/>
                      <a:pt x="45" y="2"/>
                    </a:cubicBezTo>
                    <a:cubicBezTo>
                      <a:pt x="43" y="3"/>
                      <a:pt x="42" y="2"/>
                      <a:pt x="41" y="1"/>
                    </a:cubicBezTo>
                    <a:cubicBezTo>
                      <a:pt x="40" y="1"/>
                      <a:pt x="40" y="1"/>
                      <a:pt x="40" y="0"/>
                    </a:cubicBezTo>
                    <a:cubicBezTo>
                      <a:pt x="39" y="1"/>
                      <a:pt x="38" y="1"/>
                      <a:pt x="38" y="1"/>
                    </a:cubicBezTo>
                    <a:cubicBezTo>
                      <a:pt x="37" y="2"/>
                      <a:pt x="36" y="4"/>
                      <a:pt x="35" y="4"/>
                    </a:cubicBezTo>
                    <a:cubicBezTo>
                      <a:pt x="33" y="4"/>
                      <a:pt x="31" y="4"/>
                      <a:pt x="29" y="5"/>
                    </a:cubicBezTo>
                    <a:cubicBezTo>
                      <a:pt x="27" y="6"/>
                      <a:pt x="27" y="8"/>
                      <a:pt x="27" y="9"/>
                    </a:cubicBezTo>
                    <a:cubicBezTo>
                      <a:pt x="27" y="10"/>
                      <a:pt x="28" y="12"/>
                      <a:pt x="26" y="12"/>
                    </a:cubicBezTo>
                    <a:cubicBezTo>
                      <a:pt x="25" y="12"/>
                      <a:pt x="25" y="14"/>
                      <a:pt x="23" y="15"/>
                    </a:cubicBezTo>
                    <a:cubicBezTo>
                      <a:pt x="22" y="15"/>
                      <a:pt x="20" y="17"/>
                      <a:pt x="19" y="18"/>
                    </a:cubicBezTo>
                    <a:cubicBezTo>
                      <a:pt x="19" y="20"/>
                      <a:pt x="19" y="22"/>
                      <a:pt x="18" y="22"/>
                    </a:cubicBezTo>
                    <a:cubicBezTo>
                      <a:pt x="17" y="22"/>
                      <a:pt x="14" y="23"/>
                      <a:pt x="13" y="24"/>
                    </a:cubicBezTo>
                    <a:cubicBezTo>
                      <a:pt x="12" y="25"/>
                      <a:pt x="11" y="26"/>
                      <a:pt x="9" y="26"/>
                    </a:cubicBezTo>
                    <a:cubicBezTo>
                      <a:pt x="8" y="25"/>
                      <a:pt x="5" y="25"/>
                      <a:pt x="3" y="25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2" y="29"/>
                      <a:pt x="3" y="31"/>
                      <a:pt x="4" y="32"/>
                    </a:cubicBezTo>
                    <a:cubicBezTo>
                      <a:pt x="6" y="33"/>
                      <a:pt x="6" y="38"/>
                      <a:pt x="5" y="39"/>
                    </a:cubicBezTo>
                    <a:cubicBezTo>
                      <a:pt x="3" y="40"/>
                      <a:pt x="0" y="42"/>
                      <a:pt x="0" y="43"/>
                    </a:cubicBezTo>
                    <a:cubicBezTo>
                      <a:pt x="0" y="44"/>
                      <a:pt x="3" y="45"/>
                      <a:pt x="3" y="47"/>
                    </a:cubicBezTo>
                    <a:cubicBezTo>
                      <a:pt x="2" y="48"/>
                      <a:pt x="2" y="50"/>
                      <a:pt x="3" y="52"/>
                    </a:cubicBezTo>
                    <a:cubicBezTo>
                      <a:pt x="4" y="52"/>
                      <a:pt x="6" y="52"/>
                      <a:pt x="7" y="51"/>
                    </a:cubicBezTo>
                    <a:cubicBezTo>
                      <a:pt x="8" y="49"/>
                      <a:pt x="9" y="48"/>
                      <a:pt x="12" y="48"/>
                    </a:cubicBezTo>
                    <a:cubicBezTo>
                      <a:pt x="15" y="48"/>
                      <a:pt x="24" y="48"/>
                      <a:pt x="26" y="49"/>
                    </a:cubicBezTo>
                    <a:cubicBezTo>
                      <a:pt x="27" y="51"/>
                      <a:pt x="31" y="49"/>
                      <a:pt x="33" y="50"/>
                    </a:cubicBezTo>
                    <a:cubicBezTo>
                      <a:pt x="35" y="51"/>
                      <a:pt x="38" y="52"/>
                      <a:pt x="39" y="51"/>
                    </a:cubicBezTo>
                    <a:cubicBezTo>
                      <a:pt x="39" y="50"/>
                      <a:pt x="42" y="53"/>
                      <a:pt x="44" y="52"/>
                    </a:cubicBezTo>
                    <a:cubicBezTo>
                      <a:pt x="46" y="50"/>
                      <a:pt x="48" y="54"/>
                      <a:pt x="49" y="53"/>
                    </a:cubicBezTo>
                    <a:cubicBezTo>
                      <a:pt x="50" y="53"/>
                      <a:pt x="55" y="53"/>
                      <a:pt x="57" y="54"/>
                    </a:cubicBezTo>
                    <a:cubicBezTo>
                      <a:pt x="58" y="55"/>
                      <a:pt x="58" y="53"/>
                      <a:pt x="58" y="51"/>
                    </a:cubicBezTo>
                    <a:cubicBezTo>
                      <a:pt x="58" y="50"/>
                      <a:pt x="63" y="46"/>
                      <a:pt x="63" y="46"/>
                    </a:cubicBezTo>
                    <a:cubicBezTo>
                      <a:pt x="63" y="46"/>
                      <a:pt x="66" y="46"/>
                      <a:pt x="68" y="45"/>
                    </a:cubicBezTo>
                    <a:cubicBezTo>
                      <a:pt x="67" y="44"/>
                      <a:pt x="67" y="43"/>
                      <a:pt x="67" y="42"/>
                    </a:cubicBezTo>
                    <a:cubicBezTo>
                      <a:pt x="66" y="38"/>
                      <a:pt x="64" y="35"/>
                      <a:pt x="65" y="34"/>
                    </a:cubicBezTo>
                    <a:cubicBezTo>
                      <a:pt x="67" y="33"/>
                      <a:pt x="70" y="36"/>
                      <a:pt x="71" y="35"/>
                    </a:cubicBezTo>
                    <a:cubicBezTo>
                      <a:pt x="73" y="34"/>
                      <a:pt x="76" y="33"/>
                      <a:pt x="75" y="31"/>
                    </a:cubicBezTo>
                    <a:cubicBezTo>
                      <a:pt x="75" y="30"/>
                      <a:pt x="72" y="27"/>
                      <a:pt x="71" y="2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5">
                <a:extLst>
                  <a:ext uri="{FF2B5EF4-FFF2-40B4-BE49-F238E27FC236}">
                    <a16:creationId xmlns:a16="http://schemas.microsoft.com/office/drawing/2014/main" id="{3B66DA0F-C314-4A6C-92F1-E34701BF2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3661" y="2857658"/>
                <a:ext cx="135510" cy="63991"/>
              </a:xfrm>
              <a:custGeom>
                <a:avLst/>
                <a:gdLst>
                  <a:gd name="T0" fmla="*/ 20 w 59"/>
                  <a:gd name="T1" fmla="*/ 19 h 28"/>
                  <a:gd name="T2" fmla="*/ 30 w 59"/>
                  <a:gd name="T3" fmla="*/ 19 h 28"/>
                  <a:gd name="T4" fmla="*/ 35 w 59"/>
                  <a:gd name="T5" fmla="*/ 21 h 28"/>
                  <a:gd name="T6" fmla="*/ 43 w 59"/>
                  <a:gd name="T7" fmla="*/ 25 h 28"/>
                  <a:gd name="T8" fmla="*/ 47 w 59"/>
                  <a:gd name="T9" fmla="*/ 28 h 28"/>
                  <a:gd name="T10" fmla="*/ 48 w 59"/>
                  <a:gd name="T11" fmla="*/ 26 h 28"/>
                  <a:gd name="T12" fmla="*/ 54 w 59"/>
                  <a:gd name="T13" fmla="*/ 25 h 28"/>
                  <a:gd name="T14" fmla="*/ 57 w 59"/>
                  <a:gd name="T15" fmla="*/ 22 h 28"/>
                  <a:gd name="T16" fmla="*/ 59 w 59"/>
                  <a:gd name="T17" fmla="*/ 21 h 28"/>
                  <a:gd name="T18" fmla="*/ 58 w 59"/>
                  <a:gd name="T19" fmla="*/ 17 h 28"/>
                  <a:gd name="T20" fmla="*/ 55 w 59"/>
                  <a:gd name="T21" fmla="*/ 12 h 28"/>
                  <a:gd name="T22" fmla="*/ 54 w 59"/>
                  <a:gd name="T23" fmla="*/ 7 h 28"/>
                  <a:gd name="T24" fmla="*/ 53 w 59"/>
                  <a:gd name="T25" fmla="*/ 5 h 28"/>
                  <a:gd name="T26" fmla="*/ 45 w 59"/>
                  <a:gd name="T27" fmla="*/ 5 h 28"/>
                  <a:gd name="T28" fmla="*/ 37 w 59"/>
                  <a:gd name="T29" fmla="*/ 0 h 28"/>
                  <a:gd name="T30" fmla="*/ 28 w 59"/>
                  <a:gd name="T31" fmla="*/ 0 h 28"/>
                  <a:gd name="T32" fmla="*/ 28 w 59"/>
                  <a:gd name="T33" fmla="*/ 8 h 28"/>
                  <a:gd name="T34" fmla="*/ 21 w 59"/>
                  <a:gd name="T35" fmla="*/ 11 h 28"/>
                  <a:gd name="T36" fmla="*/ 14 w 59"/>
                  <a:gd name="T37" fmla="*/ 3 h 28"/>
                  <a:gd name="T38" fmla="*/ 6 w 59"/>
                  <a:gd name="T39" fmla="*/ 7 h 28"/>
                  <a:gd name="T40" fmla="*/ 3 w 59"/>
                  <a:gd name="T41" fmla="*/ 13 h 28"/>
                  <a:gd name="T42" fmla="*/ 2 w 59"/>
                  <a:gd name="T43" fmla="*/ 21 h 28"/>
                  <a:gd name="T44" fmla="*/ 2 w 59"/>
                  <a:gd name="T45" fmla="*/ 21 h 28"/>
                  <a:gd name="T46" fmla="*/ 8 w 59"/>
                  <a:gd name="T47" fmla="*/ 19 h 28"/>
                  <a:gd name="T48" fmla="*/ 20 w 59"/>
                  <a:gd name="T49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28">
                    <a:moveTo>
                      <a:pt x="20" y="19"/>
                    </a:moveTo>
                    <a:cubicBezTo>
                      <a:pt x="22" y="19"/>
                      <a:pt x="27" y="20"/>
                      <a:pt x="30" y="19"/>
                    </a:cubicBezTo>
                    <a:cubicBezTo>
                      <a:pt x="33" y="18"/>
                      <a:pt x="33" y="21"/>
                      <a:pt x="35" y="21"/>
                    </a:cubicBezTo>
                    <a:cubicBezTo>
                      <a:pt x="37" y="21"/>
                      <a:pt x="40" y="23"/>
                      <a:pt x="43" y="25"/>
                    </a:cubicBezTo>
                    <a:cubicBezTo>
                      <a:pt x="44" y="26"/>
                      <a:pt x="45" y="27"/>
                      <a:pt x="47" y="28"/>
                    </a:cubicBezTo>
                    <a:cubicBezTo>
                      <a:pt x="47" y="27"/>
                      <a:pt x="47" y="27"/>
                      <a:pt x="48" y="26"/>
                    </a:cubicBezTo>
                    <a:cubicBezTo>
                      <a:pt x="50" y="25"/>
                      <a:pt x="52" y="25"/>
                      <a:pt x="54" y="25"/>
                    </a:cubicBezTo>
                    <a:cubicBezTo>
                      <a:pt x="55" y="25"/>
                      <a:pt x="56" y="23"/>
                      <a:pt x="57" y="22"/>
                    </a:cubicBezTo>
                    <a:cubicBezTo>
                      <a:pt x="57" y="22"/>
                      <a:pt x="58" y="22"/>
                      <a:pt x="59" y="21"/>
                    </a:cubicBezTo>
                    <a:cubicBezTo>
                      <a:pt x="59" y="20"/>
                      <a:pt x="59" y="18"/>
                      <a:pt x="58" y="17"/>
                    </a:cubicBezTo>
                    <a:cubicBezTo>
                      <a:pt x="56" y="15"/>
                      <a:pt x="54" y="13"/>
                      <a:pt x="55" y="12"/>
                    </a:cubicBezTo>
                    <a:cubicBezTo>
                      <a:pt x="56" y="11"/>
                      <a:pt x="56" y="9"/>
                      <a:pt x="54" y="7"/>
                    </a:cubicBezTo>
                    <a:cubicBezTo>
                      <a:pt x="54" y="7"/>
                      <a:pt x="53" y="6"/>
                      <a:pt x="53" y="5"/>
                    </a:cubicBezTo>
                    <a:cubicBezTo>
                      <a:pt x="50" y="5"/>
                      <a:pt x="46" y="5"/>
                      <a:pt x="45" y="5"/>
                    </a:cubicBezTo>
                    <a:cubicBezTo>
                      <a:pt x="44" y="5"/>
                      <a:pt x="38" y="1"/>
                      <a:pt x="37" y="0"/>
                    </a:cubicBezTo>
                    <a:cubicBezTo>
                      <a:pt x="36" y="0"/>
                      <a:pt x="32" y="0"/>
                      <a:pt x="28" y="0"/>
                    </a:cubicBezTo>
                    <a:cubicBezTo>
                      <a:pt x="26" y="3"/>
                      <a:pt x="28" y="4"/>
                      <a:pt x="28" y="8"/>
                    </a:cubicBezTo>
                    <a:cubicBezTo>
                      <a:pt x="27" y="12"/>
                      <a:pt x="23" y="11"/>
                      <a:pt x="21" y="11"/>
                    </a:cubicBezTo>
                    <a:cubicBezTo>
                      <a:pt x="19" y="11"/>
                      <a:pt x="15" y="5"/>
                      <a:pt x="14" y="3"/>
                    </a:cubicBezTo>
                    <a:cubicBezTo>
                      <a:pt x="13" y="1"/>
                      <a:pt x="9" y="5"/>
                      <a:pt x="6" y="7"/>
                    </a:cubicBezTo>
                    <a:cubicBezTo>
                      <a:pt x="3" y="8"/>
                      <a:pt x="5" y="11"/>
                      <a:pt x="3" y="13"/>
                    </a:cubicBezTo>
                    <a:cubicBezTo>
                      <a:pt x="1" y="14"/>
                      <a:pt x="0" y="17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4" y="21"/>
                      <a:pt x="7" y="20"/>
                      <a:pt x="8" y="19"/>
                    </a:cubicBezTo>
                    <a:cubicBezTo>
                      <a:pt x="11" y="17"/>
                      <a:pt x="18" y="19"/>
                      <a:pt x="20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6">
                <a:extLst>
                  <a:ext uri="{FF2B5EF4-FFF2-40B4-BE49-F238E27FC236}">
                    <a16:creationId xmlns:a16="http://schemas.microsoft.com/office/drawing/2014/main" id="{F22A9774-A094-4E6E-AABA-9D87745D22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3661" y="2896554"/>
                <a:ext cx="107906" cy="69010"/>
              </a:xfrm>
              <a:custGeom>
                <a:avLst/>
                <a:gdLst>
                  <a:gd name="T0" fmla="*/ 7 w 47"/>
                  <a:gd name="T1" fmla="*/ 15 h 30"/>
                  <a:gd name="T2" fmla="*/ 11 w 47"/>
                  <a:gd name="T3" fmla="*/ 17 h 30"/>
                  <a:gd name="T4" fmla="*/ 16 w 47"/>
                  <a:gd name="T5" fmla="*/ 20 h 30"/>
                  <a:gd name="T6" fmla="*/ 16 w 47"/>
                  <a:gd name="T7" fmla="*/ 26 h 30"/>
                  <a:gd name="T8" fmla="*/ 22 w 47"/>
                  <a:gd name="T9" fmla="*/ 29 h 30"/>
                  <a:gd name="T10" fmla="*/ 28 w 47"/>
                  <a:gd name="T11" fmla="*/ 30 h 30"/>
                  <a:gd name="T12" fmla="*/ 32 w 47"/>
                  <a:gd name="T13" fmla="*/ 28 h 30"/>
                  <a:gd name="T14" fmla="*/ 37 w 47"/>
                  <a:gd name="T15" fmla="*/ 26 h 30"/>
                  <a:gd name="T16" fmla="*/ 38 w 47"/>
                  <a:gd name="T17" fmla="*/ 22 h 30"/>
                  <a:gd name="T18" fmla="*/ 42 w 47"/>
                  <a:gd name="T19" fmla="*/ 19 h 30"/>
                  <a:gd name="T20" fmla="*/ 45 w 47"/>
                  <a:gd name="T21" fmla="*/ 16 h 30"/>
                  <a:gd name="T22" fmla="*/ 46 w 47"/>
                  <a:gd name="T23" fmla="*/ 13 h 30"/>
                  <a:gd name="T24" fmla="*/ 47 w 47"/>
                  <a:gd name="T25" fmla="*/ 11 h 30"/>
                  <a:gd name="T26" fmla="*/ 43 w 47"/>
                  <a:gd name="T27" fmla="*/ 8 h 30"/>
                  <a:gd name="T28" fmla="*/ 35 w 47"/>
                  <a:gd name="T29" fmla="*/ 4 h 30"/>
                  <a:gd name="T30" fmla="*/ 30 w 47"/>
                  <a:gd name="T31" fmla="*/ 2 h 30"/>
                  <a:gd name="T32" fmla="*/ 20 w 47"/>
                  <a:gd name="T33" fmla="*/ 2 h 30"/>
                  <a:gd name="T34" fmla="*/ 8 w 47"/>
                  <a:gd name="T35" fmla="*/ 2 h 30"/>
                  <a:gd name="T36" fmla="*/ 2 w 47"/>
                  <a:gd name="T37" fmla="*/ 4 h 30"/>
                  <a:gd name="T38" fmla="*/ 1 w 47"/>
                  <a:gd name="T39" fmla="*/ 13 h 30"/>
                  <a:gd name="T40" fmla="*/ 2 w 47"/>
                  <a:gd name="T41" fmla="*/ 15 h 30"/>
                  <a:gd name="T42" fmla="*/ 7 w 47"/>
                  <a:gd name="T4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7" h="30">
                    <a:moveTo>
                      <a:pt x="7" y="15"/>
                    </a:moveTo>
                    <a:cubicBezTo>
                      <a:pt x="7" y="17"/>
                      <a:pt x="10" y="18"/>
                      <a:pt x="11" y="17"/>
                    </a:cubicBezTo>
                    <a:cubicBezTo>
                      <a:pt x="12" y="17"/>
                      <a:pt x="16" y="18"/>
                      <a:pt x="16" y="20"/>
                    </a:cubicBezTo>
                    <a:cubicBezTo>
                      <a:pt x="16" y="21"/>
                      <a:pt x="15" y="26"/>
                      <a:pt x="16" y="26"/>
                    </a:cubicBezTo>
                    <a:cubicBezTo>
                      <a:pt x="17" y="26"/>
                      <a:pt x="22" y="27"/>
                      <a:pt x="22" y="29"/>
                    </a:cubicBezTo>
                    <a:cubicBezTo>
                      <a:pt x="24" y="29"/>
                      <a:pt x="27" y="29"/>
                      <a:pt x="28" y="30"/>
                    </a:cubicBezTo>
                    <a:cubicBezTo>
                      <a:pt x="30" y="30"/>
                      <a:pt x="31" y="29"/>
                      <a:pt x="32" y="28"/>
                    </a:cubicBezTo>
                    <a:cubicBezTo>
                      <a:pt x="33" y="27"/>
                      <a:pt x="36" y="26"/>
                      <a:pt x="37" y="26"/>
                    </a:cubicBezTo>
                    <a:cubicBezTo>
                      <a:pt x="38" y="26"/>
                      <a:pt x="38" y="24"/>
                      <a:pt x="38" y="22"/>
                    </a:cubicBezTo>
                    <a:cubicBezTo>
                      <a:pt x="39" y="21"/>
                      <a:pt x="41" y="19"/>
                      <a:pt x="42" y="19"/>
                    </a:cubicBezTo>
                    <a:cubicBezTo>
                      <a:pt x="44" y="18"/>
                      <a:pt x="44" y="16"/>
                      <a:pt x="45" y="16"/>
                    </a:cubicBezTo>
                    <a:cubicBezTo>
                      <a:pt x="47" y="16"/>
                      <a:pt x="46" y="14"/>
                      <a:pt x="46" y="13"/>
                    </a:cubicBezTo>
                    <a:cubicBezTo>
                      <a:pt x="46" y="13"/>
                      <a:pt x="46" y="12"/>
                      <a:pt x="47" y="11"/>
                    </a:cubicBezTo>
                    <a:cubicBezTo>
                      <a:pt x="45" y="10"/>
                      <a:pt x="44" y="9"/>
                      <a:pt x="43" y="8"/>
                    </a:cubicBezTo>
                    <a:cubicBezTo>
                      <a:pt x="40" y="6"/>
                      <a:pt x="37" y="4"/>
                      <a:pt x="35" y="4"/>
                    </a:cubicBezTo>
                    <a:cubicBezTo>
                      <a:pt x="33" y="4"/>
                      <a:pt x="33" y="1"/>
                      <a:pt x="30" y="2"/>
                    </a:cubicBezTo>
                    <a:cubicBezTo>
                      <a:pt x="27" y="3"/>
                      <a:pt x="22" y="2"/>
                      <a:pt x="20" y="2"/>
                    </a:cubicBezTo>
                    <a:cubicBezTo>
                      <a:pt x="18" y="2"/>
                      <a:pt x="11" y="0"/>
                      <a:pt x="8" y="2"/>
                    </a:cubicBezTo>
                    <a:cubicBezTo>
                      <a:pt x="7" y="3"/>
                      <a:pt x="4" y="4"/>
                      <a:pt x="2" y="4"/>
                    </a:cubicBezTo>
                    <a:cubicBezTo>
                      <a:pt x="4" y="7"/>
                      <a:pt x="3" y="11"/>
                      <a:pt x="1" y="13"/>
                    </a:cubicBezTo>
                    <a:cubicBezTo>
                      <a:pt x="0" y="14"/>
                      <a:pt x="1" y="14"/>
                      <a:pt x="2" y="15"/>
                    </a:cubicBezTo>
                    <a:cubicBezTo>
                      <a:pt x="4" y="15"/>
                      <a:pt x="6" y="14"/>
                      <a:pt x="7" y="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7">
                <a:extLst>
                  <a:ext uri="{FF2B5EF4-FFF2-40B4-BE49-F238E27FC236}">
                    <a16:creationId xmlns:a16="http://schemas.microsoft.com/office/drawing/2014/main" id="{C7D89AEA-B89E-4E16-9AB8-FD5DA7BAD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7659" y="3119895"/>
                <a:ext cx="84067" cy="46425"/>
              </a:xfrm>
              <a:custGeom>
                <a:avLst/>
                <a:gdLst>
                  <a:gd name="T0" fmla="*/ 32 w 36"/>
                  <a:gd name="T1" fmla="*/ 8 h 20"/>
                  <a:gd name="T2" fmla="*/ 28 w 36"/>
                  <a:gd name="T3" fmla="*/ 6 h 20"/>
                  <a:gd name="T4" fmla="*/ 28 w 36"/>
                  <a:gd name="T5" fmla="*/ 3 h 20"/>
                  <a:gd name="T6" fmla="*/ 24 w 36"/>
                  <a:gd name="T7" fmla="*/ 1 h 20"/>
                  <a:gd name="T8" fmla="*/ 18 w 36"/>
                  <a:gd name="T9" fmla="*/ 1 h 20"/>
                  <a:gd name="T10" fmla="*/ 11 w 36"/>
                  <a:gd name="T11" fmla="*/ 1 h 20"/>
                  <a:gd name="T12" fmla="*/ 10 w 36"/>
                  <a:gd name="T13" fmla="*/ 2 h 20"/>
                  <a:gd name="T14" fmla="*/ 6 w 36"/>
                  <a:gd name="T15" fmla="*/ 6 h 20"/>
                  <a:gd name="T16" fmla="*/ 1 w 36"/>
                  <a:gd name="T17" fmla="*/ 12 h 20"/>
                  <a:gd name="T18" fmla="*/ 2 w 36"/>
                  <a:gd name="T19" fmla="*/ 15 h 20"/>
                  <a:gd name="T20" fmla="*/ 6 w 36"/>
                  <a:gd name="T21" fmla="*/ 15 h 20"/>
                  <a:gd name="T22" fmla="*/ 7 w 36"/>
                  <a:gd name="T23" fmla="*/ 19 h 20"/>
                  <a:gd name="T24" fmla="*/ 7 w 36"/>
                  <a:gd name="T25" fmla="*/ 19 h 20"/>
                  <a:gd name="T26" fmla="*/ 14 w 36"/>
                  <a:gd name="T27" fmla="*/ 19 h 20"/>
                  <a:gd name="T28" fmla="*/ 18 w 36"/>
                  <a:gd name="T29" fmla="*/ 13 h 20"/>
                  <a:gd name="T30" fmla="*/ 22 w 36"/>
                  <a:gd name="T31" fmla="*/ 19 h 20"/>
                  <a:gd name="T32" fmla="*/ 25 w 36"/>
                  <a:gd name="T33" fmla="*/ 16 h 20"/>
                  <a:gd name="T34" fmla="*/ 27 w 36"/>
                  <a:gd name="T35" fmla="*/ 14 h 20"/>
                  <a:gd name="T36" fmla="*/ 31 w 36"/>
                  <a:gd name="T37" fmla="*/ 13 h 20"/>
                  <a:gd name="T38" fmla="*/ 34 w 36"/>
                  <a:gd name="T39" fmla="*/ 12 h 20"/>
                  <a:gd name="T40" fmla="*/ 35 w 36"/>
                  <a:gd name="T41" fmla="*/ 10 h 20"/>
                  <a:gd name="T42" fmla="*/ 36 w 36"/>
                  <a:gd name="T43" fmla="*/ 9 h 20"/>
                  <a:gd name="T44" fmla="*/ 32 w 36"/>
                  <a:gd name="T4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20">
                    <a:moveTo>
                      <a:pt x="32" y="8"/>
                    </a:moveTo>
                    <a:cubicBezTo>
                      <a:pt x="31" y="9"/>
                      <a:pt x="28" y="7"/>
                      <a:pt x="28" y="6"/>
                    </a:cubicBezTo>
                    <a:cubicBezTo>
                      <a:pt x="28" y="6"/>
                      <a:pt x="28" y="4"/>
                      <a:pt x="28" y="3"/>
                    </a:cubicBezTo>
                    <a:cubicBezTo>
                      <a:pt x="27" y="2"/>
                      <a:pt x="25" y="1"/>
                      <a:pt x="24" y="1"/>
                    </a:cubicBezTo>
                    <a:cubicBezTo>
                      <a:pt x="21" y="0"/>
                      <a:pt x="20" y="0"/>
                      <a:pt x="18" y="1"/>
                    </a:cubicBezTo>
                    <a:cubicBezTo>
                      <a:pt x="17" y="2"/>
                      <a:pt x="14" y="1"/>
                      <a:pt x="11" y="1"/>
                    </a:cubicBezTo>
                    <a:cubicBezTo>
                      <a:pt x="11" y="2"/>
                      <a:pt x="11" y="2"/>
                      <a:pt x="10" y="2"/>
                    </a:cubicBezTo>
                    <a:cubicBezTo>
                      <a:pt x="9" y="2"/>
                      <a:pt x="6" y="4"/>
                      <a:pt x="6" y="6"/>
                    </a:cubicBezTo>
                    <a:cubicBezTo>
                      <a:pt x="6" y="8"/>
                      <a:pt x="2" y="9"/>
                      <a:pt x="1" y="12"/>
                    </a:cubicBezTo>
                    <a:cubicBezTo>
                      <a:pt x="0" y="15"/>
                      <a:pt x="0" y="17"/>
                      <a:pt x="2" y="15"/>
                    </a:cubicBezTo>
                    <a:cubicBezTo>
                      <a:pt x="4" y="13"/>
                      <a:pt x="6" y="14"/>
                      <a:pt x="6" y="15"/>
                    </a:cubicBezTo>
                    <a:cubicBezTo>
                      <a:pt x="6" y="17"/>
                      <a:pt x="8" y="17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9" y="19"/>
                      <a:pt x="13" y="19"/>
                      <a:pt x="14" y="19"/>
                    </a:cubicBezTo>
                    <a:cubicBezTo>
                      <a:pt x="16" y="19"/>
                      <a:pt x="17" y="14"/>
                      <a:pt x="18" y="13"/>
                    </a:cubicBezTo>
                    <a:cubicBezTo>
                      <a:pt x="19" y="13"/>
                      <a:pt x="21" y="17"/>
                      <a:pt x="22" y="19"/>
                    </a:cubicBezTo>
                    <a:cubicBezTo>
                      <a:pt x="24" y="20"/>
                      <a:pt x="25" y="17"/>
                      <a:pt x="25" y="16"/>
                    </a:cubicBezTo>
                    <a:cubicBezTo>
                      <a:pt x="25" y="14"/>
                      <a:pt x="26" y="14"/>
                      <a:pt x="27" y="14"/>
                    </a:cubicBezTo>
                    <a:cubicBezTo>
                      <a:pt x="29" y="14"/>
                      <a:pt x="31" y="15"/>
                      <a:pt x="31" y="13"/>
                    </a:cubicBezTo>
                    <a:cubicBezTo>
                      <a:pt x="31" y="11"/>
                      <a:pt x="33" y="12"/>
                      <a:pt x="34" y="12"/>
                    </a:cubicBezTo>
                    <a:cubicBezTo>
                      <a:pt x="35" y="12"/>
                      <a:pt x="35" y="10"/>
                      <a:pt x="35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4" y="8"/>
                      <a:pt x="32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8">
                <a:extLst>
                  <a:ext uri="{FF2B5EF4-FFF2-40B4-BE49-F238E27FC236}">
                    <a16:creationId xmlns:a16="http://schemas.microsoft.com/office/drawing/2014/main" id="{D1558FCB-EE3B-40FC-A140-3AE8F2370D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6404" y="2942979"/>
                <a:ext cx="165624" cy="189464"/>
              </a:xfrm>
              <a:custGeom>
                <a:avLst/>
                <a:gdLst>
                  <a:gd name="T0" fmla="*/ 9 w 72"/>
                  <a:gd name="T1" fmla="*/ 21 h 82"/>
                  <a:gd name="T2" fmla="*/ 5 w 72"/>
                  <a:gd name="T3" fmla="*/ 25 h 82"/>
                  <a:gd name="T4" fmla="*/ 8 w 72"/>
                  <a:gd name="T5" fmla="*/ 29 h 82"/>
                  <a:gd name="T6" fmla="*/ 6 w 72"/>
                  <a:gd name="T7" fmla="*/ 32 h 82"/>
                  <a:gd name="T8" fmla="*/ 2 w 72"/>
                  <a:gd name="T9" fmla="*/ 34 h 82"/>
                  <a:gd name="T10" fmla="*/ 1 w 72"/>
                  <a:gd name="T11" fmla="*/ 38 h 82"/>
                  <a:gd name="T12" fmla="*/ 0 w 72"/>
                  <a:gd name="T13" fmla="*/ 44 h 82"/>
                  <a:gd name="T14" fmla="*/ 2 w 72"/>
                  <a:gd name="T15" fmla="*/ 49 h 82"/>
                  <a:gd name="T16" fmla="*/ 1 w 72"/>
                  <a:gd name="T17" fmla="*/ 53 h 82"/>
                  <a:gd name="T18" fmla="*/ 3 w 72"/>
                  <a:gd name="T19" fmla="*/ 59 h 82"/>
                  <a:gd name="T20" fmla="*/ 5 w 72"/>
                  <a:gd name="T21" fmla="*/ 60 h 82"/>
                  <a:gd name="T22" fmla="*/ 10 w 72"/>
                  <a:gd name="T23" fmla="*/ 63 h 82"/>
                  <a:gd name="T24" fmla="*/ 15 w 72"/>
                  <a:gd name="T25" fmla="*/ 64 h 82"/>
                  <a:gd name="T26" fmla="*/ 16 w 72"/>
                  <a:gd name="T27" fmla="*/ 67 h 82"/>
                  <a:gd name="T28" fmla="*/ 13 w 72"/>
                  <a:gd name="T29" fmla="*/ 73 h 82"/>
                  <a:gd name="T30" fmla="*/ 12 w 72"/>
                  <a:gd name="T31" fmla="*/ 78 h 82"/>
                  <a:gd name="T32" fmla="*/ 19 w 72"/>
                  <a:gd name="T33" fmla="*/ 78 h 82"/>
                  <a:gd name="T34" fmla="*/ 25 w 72"/>
                  <a:gd name="T35" fmla="*/ 78 h 82"/>
                  <a:gd name="T36" fmla="*/ 29 w 72"/>
                  <a:gd name="T37" fmla="*/ 80 h 82"/>
                  <a:gd name="T38" fmla="*/ 30 w 72"/>
                  <a:gd name="T39" fmla="*/ 79 h 82"/>
                  <a:gd name="T40" fmla="*/ 35 w 72"/>
                  <a:gd name="T41" fmla="*/ 80 h 82"/>
                  <a:gd name="T42" fmla="*/ 40 w 72"/>
                  <a:gd name="T43" fmla="*/ 79 h 82"/>
                  <a:gd name="T44" fmla="*/ 44 w 72"/>
                  <a:gd name="T45" fmla="*/ 79 h 82"/>
                  <a:gd name="T46" fmla="*/ 52 w 72"/>
                  <a:gd name="T47" fmla="*/ 77 h 82"/>
                  <a:gd name="T48" fmla="*/ 56 w 72"/>
                  <a:gd name="T49" fmla="*/ 75 h 82"/>
                  <a:gd name="T50" fmla="*/ 59 w 72"/>
                  <a:gd name="T51" fmla="*/ 70 h 82"/>
                  <a:gd name="T52" fmla="*/ 63 w 72"/>
                  <a:gd name="T53" fmla="*/ 67 h 82"/>
                  <a:gd name="T54" fmla="*/ 55 w 72"/>
                  <a:gd name="T55" fmla="*/ 60 h 82"/>
                  <a:gd name="T56" fmla="*/ 52 w 72"/>
                  <a:gd name="T57" fmla="*/ 54 h 82"/>
                  <a:gd name="T58" fmla="*/ 52 w 72"/>
                  <a:gd name="T59" fmla="*/ 49 h 82"/>
                  <a:gd name="T60" fmla="*/ 60 w 72"/>
                  <a:gd name="T61" fmla="*/ 46 h 82"/>
                  <a:gd name="T62" fmla="*/ 67 w 72"/>
                  <a:gd name="T63" fmla="*/ 43 h 82"/>
                  <a:gd name="T64" fmla="*/ 71 w 72"/>
                  <a:gd name="T65" fmla="*/ 43 h 82"/>
                  <a:gd name="T66" fmla="*/ 71 w 72"/>
                  <a:gd name="T67" fmla="*/ 38 h 82"/>
                  <a:gd name="T68" fmla="*/ 69 w 72"/>
                  <a:gd name="T69" fmla="*/ 32 h 82"/>
                  <a:gd name="T70" fmla="*/ 68 w 72"/>
                  <a:gd name="T71" fmla="*/ 28 h 82"/>
                  <a:gd name="T72" fmla="*/ 66 w 72"/>
                  <a:gd name="T73" fmla="*/ 24 h 82"/>
                  <a:gd name="T74" fmla="*/ 66 w 72"/>
                  <a:gd name="T75" fmla="*/ 21 h 82"/>
                  <a:gd name="T76" fmla="*/ 66 w 72"/>
                  <a:gd name="T77" fmla="*/ 12 h 82"/>
                  <a:gd name="T78" fmla="*/ 66 w 72"/>
                  <a:gd name="T79" fmla="*/ 11 h 82"/>
                  <a:gd name="T80" fmla="*/ 65 w 72"/>
                  <a:gd name="T81" fmla="*/ 10 h 82"/>
                  <a:gd name="T82" fmla="*/ 61 w 72"/>
                  <a:gd name="T83" fmla="*/ 8 h 82"/>
                  <a:gd name="T84" fmla="*/ 61 w 72"/>
                  <a:gd name="T85" fmla="*/ 3 h 82"/>
                  <a:gd name="T86" fmla="*/ 54 w 72"/>
                  <a:gd name="T87" fmla="*/ 5 h 82"/>
                  <a:gd name="T88" fmla="*/ 45 w 72"/>
                  <a:gd name="T89" fmla="*/ 10 h 82"/>
                  <a:gd name="T90" fmla="*/ 41 w 72"/>
                  <a:gd name="T91" fmla="*/ 7 h 82"/>
                  <a:gd name="T92" fmla="*/ 38 w 72"/>
                  <a:gd name="T93" fmla="*/ 6 h 82"/>
                  <a:gd name="T94" fmla="*/ 32 w 72"/>
                  <a:gd name="T95" fmla="*/ 3 h 82"/>
                  <a:gd name="T96" fmla="*/ 32 w 72"/>
                  <a:gd name="T97" fmla="*/ 1 h 82"/>
                  <a:gd name="T98" fmla="*/ 29 w 72"/>
                  <a:gd name="T99" fmla="*/ 1 h 82"/>
                  <a:gd name="T100" fmla="*/ 21 w 72"/>
                  <a:gd name="T101" fmla="*/ 0 h 82"/>
                  <a:gd name="T102" fmla="*/ 23 w 72"/>
                  <a:gd name="T103" fmla="*/ 4 h 82"/>
                  <a:gd name="T104" fmla="*/ 25 w 72"/>
                  <a:gd name="T105" fmla="*/ 11 h 82"/>
                  <a:gd name="T106" fmla="*/ 21 w 72"/>
                  <a:gd name="T107" fmla="*/ 14 h 82"/>
                  <a:gd name="T108" fmla="*/ 15 w 72"/>
                  <a:gd name="T109" fmla="*/ 13 h 82"/>
                  <a:gd name="T110" fmla="*/ 9 w 72"/>
                  <a:gd name="T111" fmla="*/ 14 h 82"/>
                  <a:gd name="T112" fmla="*/ 9 w 72"/>
                  <a:gd name="T113" fmla="*/ 16 h 82"/>
                  <a:gd name="T114" fmla="*/ 9 w 72"/>
                  <a:gd name="T115" fmla="*/ 2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2" h="82">
                    <a:moveTo>
                      <a:pt x="9" y="21"/>
                    </a:moveTo>
                    <a:cubicBezTo>
                      <a:pt x="7" y="24"/>
                      <a:pt x="5" y="24"/>
                      <a:pt x="5" y="25"/>
                    </a:cubicBezTo>
                    <a:cubicBezTo>
                      <a:pt x="6" y="26"/>
                      <a:pt x="9" y="28"/>
                      <a:pt x="8" y="29"/>
                    </a:cubicBezTo>
                    <a:cubicBezTo>
                      <a:pt x="7" y="31"/>
                      <a:pt x="6" y="30"/>
                      <a:pt x="6" y="32"/>
                    </a:cubicBezTo>
                    <a:cubicBezTo>
                      <a:pt x="6" y="34"/>
                      <a:pt x="3" y="34"/>
                      <a:pt x="2" y="34"/>
                    </a:cubicBezTo>
                    <a:cubicBezTo>
                      <a:pt x="1" y="34"/>
                      <a:pt x="2" y="36"/>
                      <a:pt x="1" y="38"/>
                    </a:cubicBezTo>
                    <a:cubicBezTo>
                      <a:pt x="1" y="40"/>
                      <a:pt x="1" y="43"/>
                      <a:pt x="0" y="44"/>
                    </a:cubicBezTo>
                    <a:cubicBezTo>
                      <a:pt x="0" y="46"/>
                      <a:pt x="3" y="48"/>
                      <a:pt x="2" y="49"/>
                    </a:cubicBezTo>
                    <a:cubicBezTo>
                      <a:pt x="2" y="51"/>
                      <a:pt x="0" y="52"/>
                      <a:pt x="1" y="53"/>
                    </a:cubicBezTo>
                    <a:cubicBezTo>
                      <a:pt x="1" y="53"/>
                      <a:pt x="3" y="55"/>
                      <a:pt x="3" y="59"/>
                    </a:cubicBezTo>
                    <a:cubicBezTo>
                      <a:pt x="4" y="59"/>
                      <a:pt x="5" y="60"/>
                      <a:pt x="5" y="60"/>
                    </a:cubicBezTo>
                    <a:cubicBezTo>
                      <a:pt x="6" y="62"/>
                      <a:pt x="8" y="63"/>
                      <a:pt x="10" y="63"/>
                    </a:cubicBezTo>
                    <a:cubicBezTo>
                      <a:pt x="13" y="63"/>
                      <a:pt x="14" y="64"/>
                      <a:pt x="15" y="64"/>
                    </a:cubicBezTo>
                    <a:cubicBezTo>
                      <a:pt x="16" y="64"/>
                      <a:pt x="19" y="65"/>
                      <a:pt x="16" y="67"/>
                    </a:cubicBezTo>
                    <a:cubicBezTo>
                      <a:pt x="14" y="69"/>
                      <a:pt x="14" y="71"/>
                      <a:pt x="13" y="73"/>
                    </a:cubicBezTo>
                    <a:cubicBezTo>
                      <a:pt x="13" y="75"/>
                      <a:pt x="13" y="77"/>
                      <a:pt x="12" y="78"/>
                    </a:cubicBezTo>
                    <a:cubicBezTo>
                      <a:pt x="15" y="78"/>
                      <a:pt x="18" y="79"/>
                      <a:pt x="19" y="78"/>
                    </a:cubicBezTo>
                    <a:cubicBezTo>
                      <a:pt x="21" y="77"/>
                      <a:pt x="22" y="77"/>
                      <a:pt x="25" y="78"/>
                    </a:cubicBezTo>
                    <a:cubicBezTo>
                      <a:pt x="26" y="78"/>
                      <a:pt x="28" y="79"/>
                      <a:pt x="29" y="80"/>
                    </a:cubicBezTo>
                    <a:cubicBezTo>
                      <a:pt x="29" y="79"/>
                      <a:pt x="30" y="79"/>
                      <a:pt x="30" y="79"/>
                    </a:cubicBezTo>
                    <a:cubicBezTo>
                      <a:pt x="32" y="79"/>
                      <a:pt x="34" y="82"/>
                      <a:pt x="35" y="80"/>
                    </a:cubicBezTo>
                    <a:cubicBezTo>
                      <a:pt x="36" y="78"/>
                      <a:pt x="38" y="79"/>
                      <a:pt x="40" y="79"/>
                    </a:cubicBezTo>
                    <a:cubicBezTo>
                      <a:pt x="41" y="80"/>
                      <a:pt x="43" y="80"/>
                      <a:pt x="44" y="79"/>
                    </a:cubicBezTo>
                    <a:cubicBezTo>
                      <a:pt x="46" y="78"/>
                      <a:pt x="51" y="77"/>
                      <a:pt x="52" y="77"/>
                    </a:cubicBezTo>
                    <a:cubicBezTo>
                      <a:pt x="54" y="78"/>
                      <a:pt x="57" y="79"/>
                      <a:pt x="56" y="75"/>
                    </a:cubicBezTo>
                    <a:cubicBezTo>
                      <a:pt x="54" y="71"/>
                      <a:pt x="58" y="72"/>
                      <a:pt x="59" y="70"/>
                    </a:cubicBezTo>
                    <a:cubicBezTo>
                      <a:pt x="59" y="69"/>
                      <a:pt x="64" y="68"/>
                      <a:pt x="63" y="67"/>
                    </a:cubicBezTo>
                    <a:cubicBezTo>
                      <a:pt x="63" y="65"/>
                      <a:pt x="57" y="62"/>
                      <a:pt x="55" y="60"/>
                    </a:cubicBezTo>
                    <a:cubicBezTo>
                      <a:pt x="53" y="59"/>
                      <a:pt x="53" y="55"/>
                      <a:pt x="52" y="54"/>
                    </a:cubicBezTo>
                    <a:cubicBezTo>
                      <a:pt x="51" y="52"/>
                      <a:pt x="49" y="50"/>
                      <a:pt x="52" y="49"/>
                    </a:cubicBezTo>
                    <a:cubicBezTo>
                      <a:pt x="54" y="49"/>
                      <a:pt x="58" y="48"/>
                      <a:pt x="60" y="46"/>
                    </a:cubicBezTo>
                    <a:cubicBezTo>
                      <a:pt x="62" y="44"/>
                      <a:pt x="66" y="44"/>
                      <a:pt x="67" y="43"/>
                    </a:cubicBezTo>
                    <a:cubicBezTo>
                      <a:pt x="68" y="42"/>
                      <a:pt x="70" y="44"/>
                      <a:pt x="71" y="43"/>
                    </a:cubicBezTo>
                    <a:cubicBezTo>
                      <a:pt x="72" y="42"/>
                      <a:pt x="72" y="40"/>
                      <a:pt x="71" y="38"/>
                    </a:cubicBezTo>
                    <a:cubicBezTo>
                      <a:pt x="70" y="37"/>
                      <a:pt x="69" y="35"/>
                      <a:pt x="69" y="32"/>
                    </a:cubicBezTo>
                    <a:cubicBezTo>
                      <a:pt x="69" y="29"/>
                      <a:pt x="68" y="29"/>
                      <a:pt x="68" y="28"/>
                    </a:cubicBezTo>
                    <a:cubicBezTo>
                      <a:pt x="68" y="26"/>
                      <a:pt x="68" y="24"/>
                      <a:pt x="66" y="24"/>
                    </a:cubicBezTo>
                    <a:cubicBezTo>
                      <a:pt x="65" y="23"/>
                      <a:pt x="65" y="22"/>
                      <a:pt x="66" y="21"/>
                    </a:cubicBezTo>
                    <a:cubicBezTo>
                      <a:pt x="67" y="19"/>
                      <a:pt x="67" y="14"/>
                      <a:pt x="66" y="12"/>
                    </a:cubicBezTo>
                    <a:cubicBezTo>
                      <a:pt x="66" y="12"/>
                      <a:pt x="66" y="12"/>
                      <a:pt x="66" y="11"/>
                    </a:cubicBezTo>
                    <a:cubicBezTo>
                      <a:pt x="66" y="11"/>
                      <a:pt x="65" y="11"/>
                      <a:pt x="65" y="10"/>
                    </a:cubicBezTo>
                    <a:cubicBezTo>
                      <a:pt x="65" y="8"/>
                      <a:pt x="64" y="8"/>
                      <a:pt x="61" y="8"/>
                    </a:cubicBezTo>
                    <a:cubicBezTo>
                      <a:pt x="57" y="8"/>
                      <a:pt x="62" y="4"/>
                      <a:pt x="61" y="3"/>
                    </a:cubicBezTo>
                    <a:cubicBezTo>
                      <a:pt x="60" y="1"/>
                      <a:pt x="57" y="6"/>
                      <a:pt x="54" y="5"/>
                    </a:cubicBezTo>
                    <a:cubicBezTo>
                      <a:pt x="51" y="4"/>
                      <a:pt x="48" y="8"/>
                      <a:pt x="45" y="10"/>
                    </a:cubicBezTo>
                    <a:cubicBezTo>
                      <a:pt x="43" y="12"/>
                      <a:pt x="39" y="10"/>
                      <a:pt x="41" y="7"/>
                    </a:cubicBezTo>
                    <a:cubicBezTo>
                      <a:pt x="43" y="4"/>
                      <a:pt x="41" y="4"/>
                      <a:pt x="38" y="6"/>
                    </a:cubicBezTo>
                    <a:cubicBezTo>
                      <a:pt x="35" y="7"/>
                      <a:pt x="32" y="5"/>
                      <a:pt x="32" y="3"/>
                    </a:cubicBezTo>
                    <a:cubicBezTo>
                      <a:pt x="32" y="2"/>
                      <a:pt x="32" y="1"/>
                      <a:pt x="32" y="1"/>
                    </a:cubicBezTo>
                    <a:cubicBezTo>
                      <a:pt x="30" y="1"/>
                      <a:pt x="29" y="1"/>
                      <a:pt x="29" y="1"/>
                    </a:cubicBezTo>
                    <a:cubicBezTo>
                      <a:pt x="27" y="0"/>
                      <a:pt x="24" y="0"/>
                      <a:pt x="21" y="0"/>
                    </a:cubicBezTo>
                    <a:cubicBezTo>
                      <a:pt x="22" y="2"/>
                      <a:pt x="23" y="3"/>
                      <a:pt x="23" y="4"/>
                    </a:cubicBezTo>
                    <a:cubicBezTo>
                      <a:pt x="22" y="6"/>
                      <a:pt x="23" y="8"/>
                      <a:pt x="25" y="11"/>
                    </a:cubicBezTo>
                    <a:cubicBezTo>
                      <a:pt x="26" y="14"/>
                      <a:pt x="22" y="12"/>
                      <a:pt x="21" y="14"/>
                    </a:cubicBezTo>
                    <a:cubicBezTo>
                      <a:pt x="21" y="16"/>
                      <a:pt x="17" y="14"/>
                      <a:pt x="15" y="13"/>
                    </a:cubicBezTo>
                    <a:cubicBezTo>
                      <a:pt x="14" y="13"/>
                      <a:pt x="9" y="13"/>
                      <a:pt x="9" y="14"/>
                    </a:cubicBezTo>
                    <a:cubicBezTo>
                      <a:pt x="9" y="15"/>
                      <a:pt x="9" y="15"/>
                      <a:pt x="9" y="16"/>
                    </a:cubicBezTo>
                    <a:cubicBezTo>
                      <a:pt x="10" y="18"/>
                      <a:pt x="10" y="20"/>
                      <a:pt x="9" y="2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9">
                <a:extLst>
                  <a:ext uri="{FF2B5EF4-FFF2-40B4-BE49-F238E27FC236}">
                    <a16:creationId xmlns:a16="http://schemas.microsoft.com/office/drawing/2014/main" id="{590BAE44-B945-477E-A357-6553FAC7A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7425" y="2493787"/>
                <a:ext cx="194483" cy="311172"/>
              </a:xfrm>
              <a:custGeom>
                <a:avLst/>
                <a:gdLst>
                  <a:gd name="T0" fmla="*/ 71 w 84"/>
                  <a:gd name="T1" fmla="*/ 113 h 135"/>
                  <a:gd name="T2" fmla="*/ 83 w 84"/>
                  <a:gd name="T3" fmla="*/ 102 h 135"/>
                  <a:gd name="T4" fmla="*/ 81 w 84"/>
                  <a:gd name="T5" fmla="*/ 95 h 135"/>
                  <a:gd name="T6" fmla="*/ 71 w 84"/>
                  <a:gd name="T7" fmla="*/ 87 h 135"/>
                  <a:gd name="T8" fmla="*/ 76 w 84"/>
                  <a:gd name="T9" fmla="*/ 83 h 135"/>
                  <a:gd name="T10" fmla="*/ 72 w 84"/>
                  <a:gd name="T11" fmla="*/ 78 h 135"/>
                  <a:gd name="T12" fmla="*/ 73 w 84"/>
                  <a:gd name="T13" fmla="*/ 74 h 135"/>
                  <a:gd name="T14" fmla="*/ 69 w 84"/>
                  <a:gd name="T15" fmla="*/ 72 h 135"/>
                  <a:gd name="T16" fmla="*/ 71 w 84"/>
                  <a:gd name="T17" fmla="*/ 69 h 135"/>
                  <a:gd name="T18" fmla="*/ 69 w 84"/>
                  <a:gd name="T19" fmla="*/ 63 h 135"/>
                  <a:gd name="T20" fmla="*/ 72 w 84"/>
                  <a:gd name="T21" fmla="*/ 58 h 135"/>
                  <a:gd name="T22" fmla="*/ 64 w 84"/>
                  <a:gd name="T23" fmla="*/ 46 h 135"/>
                  <a:gd name="T24" fmla="*/ 67 w 84"/>
                  <a:gd name="T25" fmla="*/ 42 h 135"/>
                  <a:gd name="T26" fmla="*/ 72 w 84"/>
                  <a:gd name="T27" fmla="*/ 36 h 135"/>
                  <a:gd name="T28" fmla="*/ 66 w 84"/>
                  <a:gd name="T29" fmla="*/ 30 h 135"/>
                  <a:gd name="T30" fmla="*/ 61 w 84"/>
                  <a:gd name="T31" fmla="*/ 27 h 135"/>
                  <a:gd name="T32" fmla="*/ 60 w 84"/>
                  <a:gd name="T33" fmla="*/ 22 h 135"/>
                  <a:gd name="T34" fmla="*/ 61 w 84"/>
                  <a:gd name="T35" fmla="*/ 18 h 135"/>
                  <a:gd name="T36" fmla="*/ 64 w 84"/>
                  <a:gd name="T37" fmla="*/ 16 h 135"/>
                  <a:gd name="T38" fmla="*/ 66 w 84"/>
                  <a:gd name="T39" fmla="*/ 13 h 135"/>
                  <a:gd name="T40" fmla="*/ 66 w 84"/>
                  <a:gd name="T41" fmla="*/ 8 h 135"/>
                  <a:gd name="T42" fmla="*/ 58 w 84"/>
                  <a:gd name="T43" fmla="*/ 3 h 135"/>
                  <a:gd name="T44" fmla="*/ 51 w 84"/>
                  <a:gd name="T45" fmla="*/ 3 h 135"/>
                  <a:gd name="T46" fmla="*/ 43 w 84"/>
                  <a:gd name="T47" fmla="*/ 4 h 135"/>
                  <a:gd name="T48" fmla="*/ 38 w 84"/>
                  <a:gd name="T49" fmla="*/ 10 h 135"/>
                  <a:gd name="T50" fmla="*/ 37 w 84"/>
                  <a:gd name="T51" fmla="*/ 17 h 135"/>
                  <a:gd name="T52" fmla="*/ 33 w 84"/>
                  <a:gd name="T53" fmla="*/ 21 h 135"/>
                  <a:gd name="T54" fmla="*/ 29 w 84"/>
                  <a:gd name="T55" fmla="*/ 20 h 135"/>
                  <a:gd name="T56" fmla="*/ 22 w 84"/>
                  <a:gd name="T57" fmla="*/ 20 h 135"/>
                  <a:gd name="T58" fmla="*/ 14 w 84"/>
                  <a:gd name="T59" fmla="*/ 19 h 135"/>
                  <a:gd name="T60" fmla="*/ 5 w 84"/>
                  <a:gd name="T61" fmla="*/ 13 h 135"/>
                  <a:gd name="T62" fmla="*/ 0 w 84"/>
                  <a:gd name="T63" fmla="*/ 17 h 135"/>
                  <a:gd name="T64" fmla="*/ 8 w 84"/>
                  <a:gd name="T65" fmla="*/ 23 h 135"/>
                  <a:gd name="T66" fmla="*/ 20 w 84"/>
                  <a:gd name="T67" fmla="*/ 30 h 135"/>
                  <a:gd name="T68" fmla="*/ 20 w 84"/>
                  <a:gd name="T69" fmla="*/ 38 h 135"/>
                  <a:gd name="T70" fmla="*/ 22 w 84"/>
                  <a:gd name="T71" fmla="*/ 45 h 135"/>
                  <a:gd name="T72" fmla="*/ 22 w 84"/>
                  <a:gd name="T73" fmla="*/ 52 h 135"/>
                  <a:gd name="T74" fmla="*/ 23 w 84"/>
                  <a:gd name="T75" fmla="*/ 56 h 135"/>
                  <a:gd name="T76" fmla="*/ 24 w 84"/>
                  <a:gd name="T77" fmla="*/ 60 h 135"/>
                  <a:gd name="T78" fmla="*/ 31 w 84"/>
                  <a:gd name="T79" fmla="*/ 63 h 135"/>
                  <a:gd name="T80" fmla="*/ 34 w 84"/>
                  <a:gd name="T81" fmla="*/ 69 h 135"/>
                  <a:gd name="T82" fmla="*/ 32 w 84"/>
                  <a:gd name="T83" fmla="*/ 72 h 135"/>
                  <a:gd name="T84" fmla="*/ 28 w 84"/>
                  <a:gd name="T85" fmla="*/ 75 h 135"/>
                  <a:gd name="T86" fmla="*/ 20 w 84"/>
                  <a:gd name="T87" fmla="*/ 83 h 135"/>
                  <a:gd name="T88" fmla="*/ 15 w 84"/>
                  <a:gd name="T89" fmla="*/ 87 h 135"/>
                  <a:gd name="T90" fmla="*/ 11 w 84"/>
                  <a:gd name="T91" fmla="*/ 91 h 135"/>
                  <a:gd name="T92" fmla="*/ 5 w 84"/>
                  <a:gd name="T93" fmla="*/ 94 h 135"/>
                  <a:gd name="T94" fmla="*/ 1 w 84"/>
                  <a:gd name="T95" fmla="*/ 99 h 135"/>
                  <a:gd name="T96" fmla="*/ 2 w 84"/>
                  <a:gd name="T97" fmla="*/ 104 h 135"/>
                  <a:gd name="T98" fmla="*/ 3 w 84"/>
                  <a:gd name="T99" fmla="*/ 109 h 135"/>
                  <a:gd name="T100" fmla="*/ 4 w 84"/>
                  <a:gd name="T101" fmla="*/ 119 h 135"/>
                  <a:gd name="T102" fmla="*/ 2 w 84"/>
                  <a:gd name="T103" fmla="*/ 127 h 135"/>
                  <a:gd name="T104" fmla="*/ 9 w 84"/>
                  <a:gd name="T105" fmla="*/ 130 h 135"/>
                  <a:gd name="T106" fmla="*/ 14 w 84"/>
                  <a:gd name="T107" fmla="*/ 132 h 135"/>
                  <a:gd name="T108" fmla="*/ 23 w 84"/>
                  <a:gd name="T109" fmla="*/ 134 h 135"/>
                  <a:gd name="T110" fmla="*/ 48 w 84"/>
                  <a:gd name="T111" fmla="*/ 129 h 135"/>
                  <a:gd name="T112" fmla="*/ 55 w 84"/>
                  <a:gd name="T113" fmla="*/ 128 h 135"/>
                  <a:gd name="T114" fmla="*/ 59 w 84"/>
                  <a:gd name="T115" fmla="*/ 123 h 135"/>
                  <a:gd name="T116" fmla="*/ 71 w 84"/>
                  <a:gd name="T117" fmla="*/ 11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4" h="135">
                    <a:moveTo>
                      <a:pt x="71" y="113"/>
                    </a:moveTo>
                    <a:cubicBezTo>
                      <a:pt x="73" y="109"/>
                      <a:pt x="82" y="105"/>
                      <a:pt x="83" y="102"/>
                    </a:cubicBezTo>
                    <a:cubicBezTo>
                      <a:pt x="84" y="100"/>
                      <a:pt x="84" y="99"/>
                      <a:pt x="81" y="95"/>
                    </a:cubicBezTo>
                    <a:cubicBezTo>
                      <a:pt x="78" y="92"/>
                      <a:pt x="71" y="89"/>
                      <a:pt x="71" y="87"/>
                    </a:cubicBezTo>
                    <a:cubicBezTo>
                      <a:pt x="71" y="85"/>
                      <a:pt x="76" y="85"/>
                      <a:pt x="76" y="83"/>
                    </a:cubicBezTo>
                    <a:cubicBezTo>
                      <a:pt x="76" y="80"/>
                      <a:pt x="73" y="80"/>
                      <a:pt x="72" y="78"/>
                    </a:cubicBezTo>
                    <a:cubicBezTo>
                      <a:pt x="70" y="77"/>
                      <a:pt x="73" y="75"/>
                      <a:pt x="73" y="74"/>
                    </a:cubicBezTo>
                    <a:cubicBezTo>
                      <a:pt x="73" y="73"/>
                      <a:pt x="69" y="73"/>
                      <a:pt x="69" y="72"/>
                    </a:cubicBezTo>
                    <a:cubicBezTo>
                      <a:pt x="69" y="71"/>
                      <a:pt x="71" y="71"/>
                      <a:pt x="71" y="69"/>
                    </a:cubicBezTo>
                    <a:cubicBezTo>
                      <a:pt x="70" y="68"/>
                      <a:pt x="68" y="65"/>
                      <a:pt x="69" y="63"/>
                    </a:cubicBezTo>
                    <a:cubicBezTo>
                      <a:pt x="71" y="61"/>
                      <a:pt x="75" y="63"/>
                      <a:pt x="72" y="58"/>
                    </a:cubicBezTo>
                    <a:cubicBezTo>
                      <a:pt x="69" y="54"/>
                      <a:pt x="65" y="48"/>
                      <a:pt x="64" y="46"/>
                    </a:cubicBezTo>
                    <a:cubicBezTo>
                      <a:pt x="64" y="45"/>
                      <a:pt x="65" y="43"/>
                      <a:pt x="67" y="42"/>
                    </a:cubicBezTo>
                    <a:cubicBezTo>
                      <a:pt x="68" y="41"/>
                      <a:pt x="72" y="37"/>
                      <a:pt x="72" y="36"/>
                    </a:cubicBezTo>
                    <a:cubicBezTo>
                      <a:pt x="72" y="34"/>
                      <a:pt x="67" y="30"/>
                      <a:pt x="66" y="30"/>
                    </a:cubicBezTo>
                    <a:cubicBezTo>
                      <a:pt x="65" y="29"/>
                      <a:pt x="62" y="29"/>
                      <a:pt x="61" y="27"/>
                    </a:cubicBezTo>
                    <a:cubicBezTo>
                      <a:pt x="60" y="24"/>
                      <a:pt x="59" y="24"/>
                      <a:pt x="60" y="22"/>
                    </a:cubicBezTo>
                    <a:cubicBezTo>
                      <a:pt x="61" y="21"/>
                      <a:pt x="61" y="19"/>
                      <a:pt x="61" y="18"/>
                    </a:cubicBezTo>
                    <a:cubicBezTo>
                      <a:pt x="61" y="17"/>
                      <a:pt x="64" y="18"/>
                      <a:pt x="64" y="16"/>
                    </a:cubicBezTo>
                    <a:cubicBezTo>
                      <a:pt x="64" y="15"/>
                      <a:pt x="65" y="14"/>
                      <a:pt x="66" y="13"/>
                    </a:cubicBezTo>
                    <a:cubicBezTo>
                      <a:pt x="66" y="11"/>
                      <a:pt x="66" y="9"/>
                      <a:pt x="66" y="8"/>
                    </a:cubicBezTo>
                    <a:cubicBezTo>
                      <a:pt x="66" y="6"/>
                      <a:pt x="59" y="5"/>
                      <a:pt x="58" y="3"/>
                    </a:cubicBezTo>
                    <a:cubicBezTo>
                      <a:pt x="56" y="0"/>
                      <a:pt x="52" y="1"/>
                      <a:pt x="51" y="3"/>
                    </a:cubicBezTo>
                    <a:cubicBezTo>
                      <a:pt x="50" y="4"/>
                      <a:pt x="43" y="2"/>
                      <a:pt x="43" y="4"/>
                    </a:cubicBezTo>
                    <a:cubicBezTo>
                      <a:pt x="43" y="7"/>
                      <a:pt x="38" y="7"/>
                      <a:pt x="38" y="10"/>
                    </a:cubicBezTo>
                    <a:cubicBezTo>
                      <a:pt x="38" y="12"/>
                      <a:pt x="40" y="17"/>
                      <a:pt x="37" y="17"/>
                    </a:cubicBezTo>
                    <a:cubicBezTo>
                      <a:pt x="33" y="16"/>
                      <a:pt x="35" y="18"/>
                      <a:pt x="33" y="21"/>
                    </a:cubicBezTo>
                    <a:cubicBezTo>
                      <a:pt x="31" y="24"/>
                      <a:pt x="31" y="19"/>
                      <a:pt x="29" y="20"/>
                    </a:cubicBezTo>
                    <a:cubicBezTo>
                      <a:pt x="26" y="21"/>
                      <a:pt x="24" y="18"/>
                      <a:pt x="22" y="20"/>
                    </a:cubicBezTo>
                    <a:cubicBezTo>
                      <a:pt x="21" y="22"/>
                      <a:pt x="18" y="20"/>
                      <a:pt x="14" y="19"/>
                    </a:cubicBezTo>
                    <a:cubicBezTo>
                      <a:pt x="10" y="19"/>
                      <a:pt x="8" y="13"/>
                      <a:pt x="5" y="13"/>
                    </a:cubicBezTo>
                    <a:cubicBezTo>
                      <a:pt x="3" y="13"/>
                      <a:pt x="1" y="14"/>
                      <a:pt x="0" y="17"/>
                    </a:cubicBezTo>
                    <a:cubicBezTo>
                      <a:pt x="3" y="19"/>
                      <a:pt x="4" y="21"/>
                      <a:pt x="8" y="23"/>
                    </a:cubicBezTo>
                    <a:cubicBezTo>
                      <a:pt x="13" y="25"/>
                      <a:pt x="20" y="27"/>
                      <a:pt x="20" y="30"/>
                    </a:cubicBezTo>
                    <a:cubicBezTo>
                      <a:pt x="19" y="33"/>
                      <a:pt x="18" y="37"/>
                      <a:pt x="20" y="38"/>
                    </a:cubicBezTo>
                    <a:cubicBezTo>
                      <a:pt x="22" y="39"/>
                      <a:pt x="20" y="44"/>
                      <a:pt x="22" y="45"/>
                    </a:cubicBezTo>
                    <a:cubicBezTo>
                      <a:pt x="24" y="46"/>
                      <a:pt x="24" y="52"/>
                      <a:pt x="22" y="52"/>
                    </a:cubicBezTo>
                    <a:cubicBezTo>
                      <a:pt x="20" y="52"/>
                      <a:pt x="22" y="55"/>
                      <a:pt x="23" y="56"/>
                    </a:cubicBezTo>
                    <a:cubicBezTo>
                      <a:pt x="24" y="57"/>
                      <a:pt x="24" y="58"/>
                      <a:pt x="24" y="60"/>
                    </a:cubicBezTo>
                    <a:cubicBezTo>
                      <a:pt x="27" y="61"/>
                      <a:pt x="29" y="62"/>
                      <a:pt x="31" y="63"/>
                    </a:cubicBezTo>
                    <a:cubicBezTo>
                      <a:pt x="34" y="64"/>
                      <a:pt x="34" y="66"/>
                      <a:pt x="34" y="69"/>
                    </a:cubicBezTo>
                    <a:cubicBezTo>
                      <a:pt x="34" y="71"/>
                      <a:pt x="34" y="73"/>
                      <a:pt x="32" y="72"/>
                    </a:cubicBezTo>
                    <a:cubicBezTo>
                      <a:pt x="31" y="71"/>
                      <a:pt x="29" y="72"/>
                      <a:pt x="28" y="75"/>
                    </a:cubicBezTo>
                    <a:cubicBezTo>
                      <a:pt x="27" y="79"/>
                      <a:pt x="22" y="83"/>
                      <a:pt x="20" y="83"/>
                    </a:cubicBezTo>
                    <a:cubicBezTo>
                      <a:pt x="17" y="84"/>
                      <a:pt x="17" y="86"/>
                      <a:pt x="15" y="87"/>
                    </a:cubicBezTo>
                    <a:cubicBezTo>
                      <a:pt x="13" y="88"/>
                      <a:pt x="11" y="89"/>
                      <a:pt x="11" y="91"/>
                    </a:cubicBezTo>
                    <a:cubicBezTo>
                      <a:pt x="11" y="94"/>
                      <a:pt x="7" y="94"/>
                      <a:pt x="5" y="94"/>
                    </a:cubicBezTo>
                    <a:cubicBezTo>
                      <a:pt x="3" y="94"/>
                      <a:pt x="3" y="98"/>
                      <a:pt x="1" y="99"/>
                    </a:cubicBezTo>
                    <a:cubicBezTo>
                      <a:pt x="0" y="100"/>
                      <a:pt x="0" y="102"/>
                      <a:pt x="2" y="104"/>
                    </a:cubicBezTo>
                    <a:cubicBezTo>
                      <a:pt x="3" y="106"/>
                      <a:pt x="2" y="108"/>
                      <a:pt x="3" y="109"/>
                    </a:cubicBezTo>
                    <a:cubicBezTo>
                      <a:pt x="3" y="111"/>
                      <a:pt x="6" y="115"/>
                      <a:pt x="4" y="119"/>
                    </a:cubicBezTo>
                    <a:cubicBezTo>
                      <a:pt x="2" y="122"/>
                      <a:pt x="0" y="127"/>
                      <a:pt x="2" y="127"/>
                    </a:cubicBezTo>
                    <a:cubicBezTo>
                      <a:pt x="3" y="126"/>
                      <a:pt x="7" y="130"/>
                      <a:pt x="9" y="130"/>
                    </a:cubicBezTo>
                    <a:cubicBezTo>
                      <a:pt x="12" y="130"/>
                      <a:pt x="12" y="133"/>
                      <a:pt x="14" y="132"/>
                    </a:cubicBezTo>
                    <a:cubicBezTo>
                      <a:pt x="16" y="132"/>
                      <a:pt x="16" y="135"/>
                      <a:pt x="23" y="134"/>
                    </a:cubicBezTo>
                    <a:cubicBezTo>
                      <a:pt x="30" y="134"/>
                      <a:pt x="43" y="129"/>
                      <a:pt x="48" y="129"/>
                    </a:cubicBezTo>
                    <a:cubicBezTo>
                      <a:pt x="51" y="129"/>
                      <a:pt x="53" y="128"/>
                      <a:pt x="55" y="128"/>
                    </a:cubicBezTo>
                    <a:cubicBezTo>
                      <a:pt x="56" y="126"/>
                      <a:pt x="58" y="124"/>
                      <a:pt x="59" y="123"/>
                    </a:cubicBezTo>
                    <a:cubicBezTo>
                      <a:pt x="62" y="120"/>
                      <a:pt x="69" y="117"/>
                      <a:pt x="71" y="1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90">
                <a:extLst>
                  <a:ext uri="{FF2B5EF4-FFF2-40B4-BE49-F238E27FC236}">
                    <a16:creationId xmlns:a16="http://schemas.microsoft.com/office/drawing/2014/main" id="{7772BAEB-D8EF-41AD-AD4E-0E427ABE0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4606" y="3466200"/>
                <a:ext cx="391474" cy="313681"/>
              </a:xfrm>
              <a:custGeom>
                <a:avLst/>
                <a:gdLst>
                  <a:gd name="T0" fmla="*/ 102 w 170"/>
                  <a:gd name="T1" fmla="*/ 28 h 136"/>
                  <a:gd name="T2" fmla="*/ 88 w 170"/>
                  <a:gd name="T3" fmla="*/ 27 h 136"/>
                  <a:gd name="T4" fmla="*/ 78 w 170"/>
                  <a:gd name="T5" fmla="*/ 23 h 136"/>
                  <a:gd name="T6" fmla="*/ 59 w 170"/>
                  <a:gd name="T7" fmla="*/ 9 h 136"/>
                  <a:gd name="T8" fmla="*/ 43 w 170"/>
                  <a:gd name="T9" fmla="*/ 0 h 136"/>
                  <a:gd name="T10" fmla="*/ 36 w 170"/>
                  <a:gd name="T11" fmla="*/ 0 h 136"/>
                  <a:gd name="T12" fmla="*/ 28 w 170"/>
                  <a:gd name="T13" fmla="*/ 2 h 136"/>
                  <a:gd name="T14" fmla="*/ 20 w 170"/>
                  <a:gd name="T15" fmla="*/ 7 h 136"/>
                  <a:gd name="T16" fmla="*/ 26 w 170"/>
                  <a:gd name="T17" fmla="*/ 14 h 136"/>
                  <a:gd name="T18" fmla="*/ 21 w 170"/>
                  <a:gd name="T19" fmla="*/ 18 h 136"/>
                  <a:gd name="T20" fmla="*/ 16 w 170"/>
                  <a:gd name="T21" fmla="*/ 21 h 136"/>
                  <a:gd name="T22" fmla="*/ 10 w 170"/>
                  <a:gd name="T23" fmla="*/ 25 h 136"/>
                  <a:gd name="T24" fmla="*/ 2 w 170"/>
                  <a:gd name="T25" fmla="*/ 22 h 136"/>
                  <a:gd name="T26" fmla="*/ 1 w 170"/>
                  <a:gd name="T27" fmla="*/ 24 h 136"/>
                  <a:gd name="T28" fmla="*/ 1 w 170"/>
                  <a:gd name="T29" fmla="*/ 26 h 136"/>
                  <a:gd name="T30" fmla="*/ 2 w 170"/>
                  <a:gd name="T31" fmla="*/ 35 h 136"/>
                  <a:gd name="T32" fmla="*/ 9 w 170"/>
                  <a:gd name="T33" fmla="*/ 43 h 136"/>
                  <a:gd name="T34" fmla="*/ 20 w 170"/>
                  <a:gd name="T35" fmla="*/ 61 h 136"/>
                  <a:gd name="T36" fmla="*/ 26 w 170"/>
                  <a:gd name="T37" fmla="*/ 70 h 136"/>
                  <a:gd name="T38" fmla="*/ 34 w 170"/>
                  <a:gd name="T39" fmla="*/ 79 h 136"/>
                  <a:gd name="T40" fmla="*/ 36 w 170"/>
                  <a:gd name="T41" fmla="*/ 88 h 136"/>
                  <a:gd name="T42" fmla="*/ 42 w 170"/>
                  <a:gd name="T43" fmla="*/ 102 h 136"/>
                  <a:gd name="T44" fmla="*/ 52 w 170"/>
                  <a:gd name="T45" fmla="*/ 112 h 136"/>
                  <a:gd name="T46" fmla="*/ 59 w 170"/>
                  <a:gd name="T47" fmla="*/ 125 h 136"/>
                  <a:gd name="T48" fmla="*/ 62 w 170"/>
                  <a:gd name="T49" fmla="*/ 131 h 136"/>
                  <a:gd name="T50" fmla="*/ 64 w 170"/>
                  <a:gd name="T51" fmla="*/ 136 h 136"/>
                  <a:gd name="T52" fmla="*/ 68 w 170"/>
                  <a:gd name="T53" fmla="*/ 133 h 136"/>
                  <a:gd name="T54" fmla="*/ 68 w 170"/>
                  <a:gd name="T55" fmla="*/ 129 h 136"/>
                  <a:gd name="T56" fmla="*/ 71 w 170"/>
                  <a:gd name="T57" fmla="*/ 126 h 136"/>
                  <a:gd name="T58" fmla="*/ 77 w 170"/>
                  <a:gd name="T59" fmla="*/ 127 h 136"/>
                  <a:gd name="T60" fmla="*/ 87 w 170"/>
                  <a:gd name="T61" fmla="*/ 128 h 136"/>
                  <a:gd name="T62" fmla="*/ 98 w 170"/>
                  <a:gd name="T63" fmla="*/ 130 h 136"/>
                  <a:gd name="T64" fmla="*/ 104 w 170"/>
                  <a:gd name="T65" fmla="*/ 128 h 136"/>
                  <a:gd name="T66" fmla="*/ 116 w 170"/>
                  <a:gd name="T67" fmla="*/ 117 h 136"/>
                  <a:gd name="T68" fmla="*/ 132 w 170"/>
                  <a:gd name="T69" fmla="*/ 116 h 136"/>
                  <a:gd name="T70" fmla="*/ 165 w 170"/>
                  <a:gd name="T71" fmla="*/ 105 h 136"/>
                  <a:gd name="T72" fmla="*/ 170 w 170"/>
                  <a:gd name="T73" fmla="*/ 89 h 136"/>
                  <a:gd name="T74" fmla="*/ 166 w 170"/>
                  <a:gd name="T75" fmla="*/ 83 h 136"/>
                  <a:gd name="T76" fmla="*/ 146 w 170"/>
                  <a:gd name="T77" fmla="*/ 81 h 136"/>
                  <a:gd name="T78" fmla="*/ 140 w 170"/>
                  <a:gd name="T79" fmla="*/ 72 h 136"/>
                  <a:gd name="T80" fmla="*/ 136 w 170"/>
                  <a:gd name="T81" fmla="*/ 67 h 136"/>
                  <a:gd name="T82" fmla="*/ 130 w 170"/>
                  <a:gd name="T83" fmla="*/ 62 h 136"/>
                  <a:gd name="T84" fmla="*/ 125 w 170"/>
                  <a:gd name="T85" fmla="*/ 54 h 136"/>
                  <a:gd name="T86" fmla="*/ 122 w 170"/>
                  <a:gd name="T87" fmla="*/ 45 h 136"/>
                  <a:gd name="T88" fmla="*/ 113 w 170"/>
                  <a:gd name="T89" fmla="*/ 35 h 136"/>
                  <a:gd name="T90" fmla="*/ 112 w 170"/>
                  <a:gd name="T91" fmla="*/ 32 h 136"/>
                  <a:gd name="T92" fmla="*/ 106 w 170"/>
                  <a:gd name="T93" fmla="*/ 32 h 136"/>
                  <a:gd name="T94" fmla="*/ 102 w 170"/>
                  <a:gd name="T95" fmla="*/ 2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0" h="136">
                    <a:moveTo>
                      <a:pt x="102" y="28"/>
                    </a:moveTo>
                    <a:cubicBezTo>
                      <a:pt x="102" y="28"/>
                      <a:pt x="90" y="27"/>
                      <a:pt x="88" y="27"/>
                    </a:cubicBezTo>
                    <a:cubicBezTo>
                      <a:pt x="86" y="27"/>
                      <a:pt x="81" y="26"/>
                      <a:pt x="78" y="23"/>
                    </a:cubicBezTo>
                    <a:cubicBezTo>
                      <a:pt x="75" y="21"/>
                      <a:pt x="61" y="10"/>
                      <a:pt x="59" y="9"/>
                    </a:cubicBezTo>
                    <a:cubicBezTo>
                      <a:pt x="56" y="8"/>
                      <a:pt x="46" y="0"/>
                      <a:pt x="43" y="0"/>
                    </a:cubicBezTo>
                    <a:cubicBezTo>
                      <a:pt x="40" y="0"/>
                      <a:pt x="40" y="0"/>
                      <a:pt x="36" y="0"/>
                    </a:cubicBezTo>
                    <a:cubicBezTo>
                      <a:pt x="33" y="0"/>
                      <a:pt x="34" y="2"/>
                      <a:pt x="28" y="2"/>
                    </a:cubicBezTo>
                    <a:cubicBezTo>
                      <a:pt x="22" y="3"/>
                      <a:pt x="18" y="7"/>
                      <a:pt x="20" y="7"/>
                    </a:cubicBezTo>
                    <a:cubicBezTo>
                      <a:pt x="22" y="8"/>
                      <a:pt x="28" y="14"/>
                      <a:pt x="26" y="14"/>
                    </a:cubicBezTo>
                    <a:cubicBezTo>
                      <a:pt x="24" y="15"/>
                      <a:pt x="24" y="18"/>
                      <a:pt x="21" y="18"/>
                    </a:cubicBezTo>
                    <a:cubicBezTo>
                      <a:pt x="19" y="18"/>
                      <a:pt x="16" y="19"/>
                      <a:pt x="16" y="21"/>
                    </a:cubicBezTo>
                    <a:cubicBezTo>
                      <a:pt x="16" y="22"/>
                      <a:pt x="13" y="26"/>
                      <a:pt x="10" y="25"/>
                    </a:cubicBezTo>
                    <a:cubicBezTo>
                      <a:pt x="8" y="25"/>
                      <a:pt x="5" y="23"/>
                      <a:pt x="2" y="22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8"/>
                      <a:pt x="0" y="35"/>
                      <a:pt x="2" y="35"/>
                    </a:cubicBezTo>
                    <a:cubicBezTo>
                      <a:pt x="4" y="36"/>
                      <a:pt x="5" y="39"/>
                      <a:pt x="9" y="43"/>
                    </a:cubicBezTo>
                    <a:cubicBezTo>
                      <a:pt x="12" y="47"/>
                      <a:pt x="20" y="59"/>
                      <a:pt x="20" y="61"/>
                    </a:cubicBezTo>
                    <a:cubicBezTo>
                      <a:pt x="20" y="64"/>
                      <a:pt x="22" y="67"/>
                      <a:pt x="26" y="70"/>
                    </a:cubicBezTo>
                    <a:cubicBezTo>
                      <a:pt x="31" y="74"/>
                      <a:pt x="31" y="77"/>
                      <a:pt x="34" y="79"/>
                    </a:cubicBezTo>
                    <a:cubicBezTo>
                      <a:pt x="36" y="81"/>
                      <a:pt x="36" y="84"/>
                      <a:pt x="36" y="88"/>
                    </a:cubicBezTo>
                    <a:cubicBezTo>
                      <a:pt x="36" y="93"/>
                      <a:pt x="38" y="99"/>
                      <a:pt x="42" y="102"/>
                    </a:cubicBezTo>
                    <a:cubicBezTo>
                      <a:pt x="47" y="104"/>
                      <a:pt x="50" y="107"/>
                      <a:pt x="52" y="112"/>
                    </a:cubicBezTo>
                    <a:cubicBezTo>
                      <a:pt x="54" y="118"/>
                      <a:pt x="56" y="122"/>
                      <a:pt x="59" y="125"/>
                    </a:cubicBezTo>
                    <a:cubicBezTo>
                      <a:pt x="62" y="127"/>
                      <a:pt x="60" y="129"/>
                      <a:pt x="62" y="131"/>
                    </a:cubicBezTo>
                    <a:cubicBezTo>
                      <a:pt x="62" y="132"/>
                      <a:pt x="64" y="134"/>
                      <a:pt x="64" y="136"/>
                    </a:cubicBezTo>
                    <a:cubicBezTo>
                      <a:pt x="66" y="134"/>
                      <a:pt x="68" y="134"/>
                      <a:pt x="68" y="133"/>
                    </a:cubicBezTo>
                    <a:cubicBezTo>
                      <a:pt x="68" y="133"/>
                      <a:pt x="67" y="130"/>
                      <a:pt x="68" y="129"/>
                    </a:cubicBezTo>
                    <a:cubicBezTo>
                      <a:pt x="68" y="128"/>
                      <a:pt x="70" y="127"/>
                      <a:pt x="71" y="126"/>
                    </a:cubicBezTo>
                    <a:cubicBezTo>
                      <a:pt x="73" y="126"/>
                      <a:pt x="74" y="128"/>
                      <a:pt x="77" y="127"/>
                    </a:cubicBezTo>
                    <a:cubicBezTo>
                      <a:pt x="80" y="127"/>
                      <a:pt x="86" y="127"/>
                      <a:pt x="87" y="128"/>
                    </a:cubicBezTo>
                    <a:cubicBezTo>
                      <a:pt x="88" y="129"/>
                      <a:pt x="96" y="128"/>
                      <a:pt x="98" y="130"/>
                    </a:cubicBezTo>
                    <a:cubicBezTo>
                      <a:pt x="100" y="131"/>
                      <a:pt x="102" y="131"/>
                      <a:pt x="104" y="128"/>
                    </a:cubicBezTo>
                    <a:cubicBezTo>
                      <a:pt x="105" y="125"/>
                      <a:pt x="115" y="118"/>
                      <a:pt x="116" y="117"/>
                    </a:cubicBezTo>
                    <a:cubicBezTo>
                      <a:pt x="118" y="116"/>
                      <a:pt x="128" y="117"/>
                      <a:pt x="132" y="116"/>
                    </a:cubicBezTo>
                    <a:cubicBezTo>
                      <a:pt x="136" y="115"/>
                      <a:pt x="163" y="106"/>
                      <a:pt x="165" y="105"/>
                    </a:cubicBezTo>
                    <a:cubicBezTo>
                      <a:pt x="166" y="105"/>
                      <a:pt x="170" y="90"/>
                      <a:pt x="170" y="89"/>
                    </a:cubicBezTo>
                    <a:cubicBezTo>
                      <a:pt x="170" y="87"/>
                      <a:pt x="168" y="83"/>
                      <a:pt x="166" y="83"/>
                    </a:cubicBezTo>
                    <a:cubicBezTo>
                      <a:pt x="164" y="83"/>
                      <a:pt x="147" y="81"/>
                      <a:pt x="146" y="81"/>
                    </a:cubicBezTo>
                    <a:cubicBezTo>
                      <a:pt x="145" y="80"/>
                      <a:pt x="140" y="77"/>
                      <a:pt x="140" y="72"/>
                    </a:cubicBezTo>
                    <a:cubicBezTo>
                      <a:pt x="138" y="71"/>
                      <a:pt x="137" y="69"/>
                      <a:pt x="136" y="67"/>
                    </a:cubicBezTo>
                    <a:cubicBezTo>
                      <a:pt x="134" y="67"/>
                      <a:pt x="131" y="67"/>
                      <a:pt x="130" y="62"/>
                    </a:cubicBezTo>
                    <a:cubicBezTo>
                      <a:pt x="128" y="61"/>
                      <a:pt x="124" y="55"/>
                      <a:pt x="125" y="54"/>
                    </a:cubicBezTo>
                    <a:cubicBezTo>
                      <a:pt x="127" y="52"/>
                      <a:pt x="124" y="47"/>
                      <a:pt x="122" y="45"/>
                    </a:cubicBezTo>
                    <a:cubicBezTo>
                      <a:pt x="119" y="42"/>
                      <a:pt x="114" y="38"/>
                      <a:pt x="113" y="35"/>
                    </a:cubicBezTo>
                    <a:cubicBezTo>
                      <a:pt x="113" y="35"/>
                      <a:pt x="113" y="33"/>
                      <a:pt x="112" y="32"/>
                    </a:cubicBezTo>
                    <a:cubicBezTo>
                      <a:pt x="106" y="32"/>
                      <a:pt x="106" y="32"/>
                      <a:pt x="106" y="32"/>
                    </a:cubicBezTo>
                    <a:lnTo>
                      <a:pt x="102" y="2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91">
                <a:extLst>
                  <a:ext uri="{FF2B5EF4-FFF2-40B4-BE49-F238E27FC236}">
                    <a16:creationId xmlns:a16="http://schemas.microsoft.com/office/drawing/2014/main" id="{4E7B545B-F0F3-46DA-B077-A0FCA57BD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070" y="3609238"/>
                <a:ext cx="150567" cy="165624"/>
              </a:xfrm>
              <a:custGeom>
                <a:avLst/>
                <a:gdLst>
                  <a:gd name="T0" fmla="*/ 32 w 65"/>
                  <a:gd name="T1" fmla="*/ 2 h 72"/>
                  <a:gd name="T2" fmla="*/ 32 w 65"/>
                  <a:gd name="T3" fmla="*/ 8 h 72"/>
                  <a:gd name="T4" fmla="*/ 27 w 65"/>
                  <a:gd name="T5" fmla="*/ 14 h 72"/>
                  <a:gd name="T6" fmla="*/ 24 w 65"/>
                  <a:gd name="T7" fmla="*/ 21 h 72"/>
                  <a:gd name="T8" fmla="*/ 26 w 65"/>
                  <a:gd name="T9" fmla="*/ 21 h 72"/>
                  <a:gd name="T10" fmla="*/ 30 w 65"/>
                  <a:gd name="T11" fmla="*/ 27 h 72"/>
                  <a:gd name="T12" fmla="*/ 25 w 65"/>
                  <a:gd name="T13" fmla="*/ 43 h 72"/>
                  <a:gd name="T14" fmla="*/ 0 w 65"/>
                  <a:gd name="T15" fmla="*/ 52 h 72"/>
                  <a:gd name="T16" fmla="*/ 10 w 65"/>
                  <a:gd name="T17" fmla="*/ 72 h 72"/>
                  <a:gd name="T18" fmla="*/ 12 w 65"/>
                  <a:gd name="T19" fmla="*/ 71 h 72"/>
                  <a:gd name="T20" fmla="*/ 25 w 65"/>
                  <a:gd name="T21" fmla="*/ 69 h 72"/>
                  <a:gd name="T22" fmla="*/ 28 w 65"/>
                  <a:gd name="T23" fmla="*/ 63 h 72"/>
                  <a:gd name="T24" fmla="*/ 37 w 65"/>
                  <a:gd name="T25" fmla="*/ 61 h 72"/>
                  <a:gd name="T26" fmla="*/ 42 w 65"/>
                  <a:gd name="T27" fmla="*/ 54 h 72"/>
                  <a:gd name="T28" fmla="*/ 47 w 65"/>
                  <a:gd name="T29" fmla="*/ 51 h 72"/>
                  <a:gd name="T30" fmla="*/ 50 w 65"/>
                  <a:gd name="T31" fmla="*/ 40 h 72"/>
                  <a:gd name="T32" fmla="*/ 56 w 65"/>
                  <a:gd name="T33" fmla="*/ 36 h 72"/>
                  <a:gd name="T34" fmla="*/ 63 w 65"/>
                  <a:gd name="T35" fmla="*/ 26 h 72"/>
                  <a:gd name="T36" fmla="*/ 62 w 65"/>
                  <a:gd name="T37" fmla="*/ 22 h 72"/>
                  <a:gd name="T38" fmla="*/ 56 w 65"/>
                  <a:gd name="T39" fmla="*/ 14 h 72"/>
                  <a:gd name="T40" fmla="*/ 42 w 65"/>
                  <a:gd name="T41" fmla="*/ 9 h 72"/>
                  <a:gd name="T42" fmla="*/ 38 w 65"/>
                  <a:gd name="T43" fmla="*/ 0 h 72"/>
                  <a:gd name="T44" fmla="*/ 35 w 65"/>
                  <a:gd name="T45" fmla="*/ 2 h 72"/>
                  <a:gd name="T46" fmla="*/ 32 w 65"/>
                  <a:gd name="T47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5" h="72">
                    <a:moveTo>
                      <a:pt x="32" y="2"/>
                    </a:moveTo>
                    <a:cubicBezTo>
                      <a:pt x="32" y="8"/>
                      <a:pt x="32" y="8"/>
                      <a:pt x="32" y="8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8" y="21"/>
                      <a:pt x="30" y="25"/>
                      <a:pt x="30" y="27"/>
                    </a:cubicBezTo>
                    <a:cubicBezTo>
                      <a:pt x="30" y="28"/>
                      <a:pt x="26" y="43"/>
                      <a:pt x="25" y="43"/>
                    </a:cubicBezTo>
                    <a:cubicBezTo>
                      <a:pt x="24" y="44"/>
                      <a:pt x="9" y="49"/>
                      <a:pt x="0" y="52"/>
                    </a:cubicBezTo>
                    <a:cubicBezTo>
                      <a:pt x="2" y="56"/>
                      <a:pt x="6" y="65"/>
                      <a:pt x="10" y="72"/>
                    </a:cubicBezTo>
                    <a:cubicBezTo>
                      <a:pt x="10" y="72"/>
                      <a:pt x="11" y="72"/>
                      <a:pt x="12" y="71"/>
                    </a:cubicBezTo>
                    <a:cubicBezTo>
                      <a:pt x="16" y="68"/>
                      <a:pt x="21" y="70"/>
                      <a:pt x="25" y="69"/>
                    </a:cubicBezTo>
                    <a:cubicBezTo>
                      <a:pt x="28" y="68"/>
                      <a:pt x="25" y="65"/>
                      <a:pt x="28" y="63"/>
                    </a:cubicBezTo>
                    <a:cubicBezTo>
                      <a:pt x="31" y="60"/>
                      <a:pt x="35" y="62"/>
                      <a:pt x="37" y="61"/>
                    </a:cubicBezTo>
                    <a:cubicBezTo>
                      <a:pt x="38" y="60"/>
                      <a:pt x="39" y="55"/>
                      <a:pt x="42" y="54"/>
                    </a:cubicBezTo>
                    <a:cubicBezTo>
                      <a:pt x="45" y="53"/>
                      <a:pt x="47" y="53"/>
                      <a:pt x="47" y="51"/>
                    </a:cubicBezTo>
                    <a:cubicBezTo>
                      <a:pt x="47" y="49"/>
                      <a:pt x="47" y="41"/>
                      <a:pt x="50" y="40"/>
                    </a:cubicBezTo>
                    <a:cubicBezTo>
                      <a:pt x="52" y="40"/>
                      <a:pt x="56" y="37"/>
                      <a:pt x="56" y="36"/>
                    </a:cubicBezTo>
                    <a:cubicBezTo>
                      <a:pt x="56" y="34"/>
                      <a:pt x="61" y="29"/>
                      <a:pt x="63" y="26"/>
                    </a:cubicBezTo>
                    <a:cubicBezTo>
                      <a:pt x="65" y="24"/>
                      <a:pt x="65" y="22"/>
                      <a:pt x="62" y="22"/>
                    </a:cubicBezTo>
                    <a:cubicBezTo>
                      <a:pt x="60" y="22"/>
                      <a:pt x="57" y="15"/>
                      <a:pt x="56" y="14"/>
                    </a:cubicBezTo>
                    <a:cubicBezTo>
                      <a:pt x="55" y="12"/>
                      <a:pt x="48" y="13"/>
                      <a:pt x="42" y="9"/>
                    </a:cubicBezTo>
                    <a:cubicBezTo>
                      <a:pt x="40" y="7"/>
                      <a:pt x="39" y="3"/>
                      <a:pt x="38" y="0"/>
                    </a:cubicBezTo>
                    <a:cubicBezTo>
                      <a:pt x="35" y="2"/>
                      <a:pt x="35" y="2"/>
                      <a:pt x="35" y="2"/>
                    </a:cubicBezTo>
                    <a:lnTo>
                      <a:pt x="32" y="2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2">
                <a:extLst>
                  <a:ext uri="{FF2B5EF4-FFF2-40B4-BE49-F238E27FC236}">
                    <a16:creationId xmlns:a16="http://schemas.microsoft.com/office/drawing/2014/main" id="{C58C0223-442F-4D46-B771-1ABC2D102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485" y="3587908"/>
                <a:ext cx="20076" cy="32623"/>
              </a:xfrm>
              <a:custGeom>
                <a:avLst/>
                <a:gdLst>
                  <a:gd name="T0" fmla="*/ 6 w 9"/>
                  <a:gd name="T1" fmla="*/ 14 h 14"/>
                  <a:gd name="T2" fmla="*/ 6 w 9"/>
                  <a:gd name="T3" fmla="*/ 12 h 14"/>
                  <a:gd name="T4" fmla="*/ 5 w 9"/>
                  <a:gd name="T5" fmla="*/ 1 h 14"/>
                  <a:gd name="T6" fmla="*/ 0 w 9"/>
                  <a:gd name="T7" fmla="*/ 9 h 14"/>
                  <a:gd name="T8" fmla="*/ 0 w 9"/>
                  <a:gd name="T9" fmla="*/ 9 h 14"/>
                  <a:gd name="T10" fmla="*/ 6 w 9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4">
                    <a:moveTo>
                      <a:pt x="6" y="14"/>
                    </a:moveTo>
                    <a:cubicBezTo>
                      <a:pt x="6" y="13"/>
                      <a:pt x="6" y="12"/>
                      <a:pt x="6" y="12"/>
                    </a:cubicBezTo>
                    <a:cubicBezTo>
                      <a:pt x="8" y="9"/>
                      <a:pt x="9" y="2"/>
                      <a:pt x="5" y="1"/>
                    </a:cubicBezTo>
                    <a:cubicBezTo>
                      <a:pt x="2" y="0"/>
                      <a:pt x="0" y="7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4"/>
                      <a:pt x="4" y="14"/>
                      <a:pt x="6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3">
                <a:extLst>
                  <a:ext uri="{FF2B5EF4-FFF2-40B4-BE49-F238E27FC236}">
                    <a16:creationId xmlns:a16="http://schemas.microsoft.com/office/drawing/2014/main" id="{E07B8F9C-30BE-4176-A0F1-3DA9F88B7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070" y="3586653"/>
                <a:ext cx="87831" cy="71519"/>
              </a:xfrm>
              <a:custGeom>
                <a:avLst/>
                <a:gdLst>
                  <a:gd name="T0" fmla="*/ 6 w 38"/>
                  <a:gd name="T1" fmla="*/ 29 h 31"/>
                  <a:gd name="T2" fmla="*/ 24 w 38"/>
                  <a:gd name="T3" fmla="*/ 31 h 31"/>
                  <a:gd name="T4" fmla="*/ 27 w 38"/>
                  <a:gd name="T5" fmla="*/ 24 h 31"/>
                  <a:gd name="T6" fmla="*/ 32 w 38"/>
                  <a:gd name="T7" fmla="*/ 18 h 31"/>
                  <a:gd name="T8" fmla="*/ 32 w 38"/>
                  <a:gd name="T9" fmla="*/ 12 h 31"/>
                  <a:gd name="T10" fmla="*/ 35 w 38"/>
                  <a:gd name="T11" fmla="*/ 12 h 31"/>
                  <a:gd name="T12" fmla="*/ 38 w 38"/>
                  <a:gd name="T13" fmla="*/ 10 h 31"/>
                  <a:gd name="T14" fmla="*/ 36 w 38"/>
                  <a:gd name="T15" fmla="*/ 0 h 31"/>
                  <a:gd name="T16" fmla="*/ 26 w 38"/>
                  <a:gd name="T17" fmla="*/ 11 h 31"/>
                  <a:gd name="T18" fmla="*/ 11 w 38"/>
                  <a:gd name="T19" fmla="*/ 18 h 31"/>
                  <a:gd name="T20" fmla="*/ 1 w 38"/>
                  <a:gd name="T21" fmla="*/ 20 h 31"/>
                  <a:gd name="T22" fmla="*/ 0 w 38"/>
                  <a:gd name="T23" fmla="*/ 20 h 31"/>
                  <a:gd name="T24" fmla="*/ 6 w 38"/>
                  <a:gd name="T25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1">
                    <a:moveTo>
                      <a:pt x="6" y="29"/>
                    </a:moveTo>
                    <a:cubicBezTo>
                      <a:pt x="7" y="29"/>
                      <a:pt x="19" y="31"/>
                      <a:pt x="24" y="31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5"/>
                      <a:pt x="37" y="0"/>
                      <a:pt x="36" y="0"/>
                    </a:cubicBezTo>
                    <a:cubicBezTo>
                      <a:pt x="34" y="0"/>
                      <a:pt x="28" y="6"/>
                      <a:pt x="26" y="11"/>
                    </a:cubicBezTo>
                    <a:cubicBezTo>
                      <a:pt x="24" y="15"/>
                      <a:pt x="17" y="19"/>
                      <a:pt x="11" y="18"/>
                    </a:cubicBezTo>
                    <a:cubicBezTo>
                      <a:pt x="5" y="17"/>
                      <a:pt x="3" y="19"/>
                      <a:pt x="1" y="20"/>
                    </a:cubicBezTo>
                    <a:cubicBezTo>
                      <a:pt x="1" y="21"/>
                      <a:pt x="0" y="21"/>
                      <a:pt x="0" y="20"/>
                    </a:cubicBezTo>
                    <a:cubicBezTo>
                      <a:pt x="0" y="25"/>
                      <a:pt x="5" y="28"/>
                      <a:pt x="6" y="2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4">
                <a:extLst>
                  <a:ext uri="{FF2B5EF4-FFF2-40B4-BE49-F238E27FC236}">
                    <a16:creationId xmlns:a16="http://schemas.microsoft.com/office/drawing/2014/main" id="{90A011FA-6DDE-448A-8FC3-7AD30F57B3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52869" y="3964326"/>
                <a:ext cx="360106" cy="112925"/>
              </a:xfrm>
              <a:custGeom>
                <a:avLst/>
                <a:gdLst>
                  <a:gd name="T0" fmla="*/ 28 w 156"/>
                  <a:gd name="T1" fmla="*/ 18 h 49"/>
                  <a:gd name="T2" fmla="*/ 22 w 156"/>
                  <a:gd name="T3" fmla="*/ 9 h 49"/>
                  <a:gd name="T4" fmla="*/ 18 w 156"/>
                  <a:gd name="T5" fmla="*/ 5 h 49"/>
                  <a:gd name="T6" fmla="*/ 17 w 156"/>
                  <a:gd name="T7" fmla="*/ 4 h 49"/>
                  <a:gd name="T8" fmla="*/ 15 w 156"/>
                  <a:gd name="T9" fmla="*/ 7 h 49"/>
                  <a:gd name="T10" fmla="*/ 8 w 156"/>
                  <a:gd name="T11" fmla="*/ 7 h 49"/>
                  <a:gd name="T12" fmla="*/ 4 w 156"/>
                  <a:gd name="T13" fmla="*/ 2 h 49"/>
                  <a:gd name="T14" fmla="*/ 0 w 156"/>
                  <a:gd name="T15" fmla="*/ 2 h 49"/>
                  <a:gd name="T16" fmla="*/ 2 w 156"/>
                  <a:gd name="T17" fmla="*/ 14 h 49"/>
                  <a:gd name="T18" fmla="*/ 10 w 156"/>
                  <a:gd name="T19" fmla="*/ 29 h 49"/>
                  <a:gd name="T20" fmla="*/ 18 w 156"/>
                  <a:gd name="T21" fmla="*/ 37 h 49"/>
                  <a:gd name="T22" fmla="*/ 33 w 156"/>
                  <a:gd name="T23" fmla="*/ 45 h 49"/>
                  <a:gd name="T24" fmla="*/ 28 w 156"/>
                  <a:gd name="T25" fmla="*/ 33 h 49"/>
                  <a:gd name="T26" fmla="*/ 28 w 156"/>
                  <a:gd name="T27" fmla="*/ 18 h 49"/>
                  <a:gd name="T28" fmla="*/ 149 w 156"/>
                  <a:gd name="T29" fmla="*/ 9 h 49"/>
                  <a:gd name="T30" fmla="*/ 142 w 156"/>
                  <a:gd name="T31" fmla="*/ 7 h 49"/>
                  <a:gd name="T32" fmla="*/ 135 w 156"/>
                  <a:gd name="T33" fmla="*/ 0 h 49"/>
                  <a:gd name="T34" fmla="*/ 129 w 156"/>
                  <a:gd name="T35" fmla="*/ 9 h 49"/>
                  <a:gd name="T36" fmla="*/ 124 w 156"/>
                  <a:gd name="T37" fmla="*/ 14 h 49"/>
                  <a:gd name="T38" fmla="*/ 122 w 156"/>
                  <a:gd name="T39" fmla="*/ 16 h 49"/>
                  <a:gd name="T40" fmla="*/ 123 w 156"/>
                  <a:gd name="T41" fmla="*/ 21 h 49"/>
                  <a:gd name="T42" fmla="*/ 117 w 156"/>
                  <a:gd name="T43" fmla="*/ 23 h 49"/>
                  <a:gd name="T44" fmla="*/ 113 w 156"/>
                  <a:gd name="T45" fmla="*/ 17 h 49"/>
                  <a:gd name="T46" fmla="*/ 113 w 156"/>
                  <a:gd name="T47" fmla="*/ 17 h 49"/>
                  <a:gd name="T48" fmla="*/ 106 w 156"/>
                  <a:gd name="T49" fmla="*/ 28 h 49"/>
                  <a:gd name="T50" fmla="*/ 94 w 156"/>
                  <a:gd name="T51" fmla="*/ 32 h 49"/>
                  <a:gd name="T52" fmla="*/ 89 w 156"/>
                  <a:gd name="T53" fmla="*/ 42 h 49"/>
                  <a:gd name="T54" fmla="*/ 77 w 156"/>
                  <a:gd name="T55" fmla="*/ 39 h 49"/>
                  <a:gd name="T56" fmla="*/ 79 w 156"/>
                  <a:gd name="T57" fmla="*/ 44 h 49"/>
                  <a:gd name="T58" fmla="*/ 86 w 156"/>
                  <a:gd name="T59" fmla="*/ 48 h 49"/>
                  <a:gd name="T60" fmla="*/ 96 w 156"/>
                  <a:gd name="T61" fmla="*/ 47 h 49"/>
                  <a:gd name="T62" fmla="*/ 105 w 156"/>
                  <a:gd name="T63" fmla="*/ 43 h 49"/>
                  <a:gd name="T64" fmla="*/ 112 w 156"/>
                  <a:gd name="T65" fmla="*/ 45 h 49"/>
                  <a:gd name="T66" fmla="*/ 119 w 156"/>
                  <a:gd name="T67" fmla="*/ 40 h 49"/>
                  <a:gd name="T68" fmla="*/ 122 w 156"/>
                  <a:gd name="T69" fmla="*/ 32 h 49"/>
                  <a:gd name="T70" fmla="*/ 126 w 156"/>
                  <a:gd name="T71" fmla="*/ 25 h 49"/>
                  <a:gd name="T72" fmla="*/ 139 w 156"/>
                  <a:gd name="T73" fmla="*/ 20 h 49"/>
                  <a:gd name="T74" fmla="*/ 143 w 156"/>
                  <a:gd name="T75" fmla="*/ 21 h 49"/>
                  <a:gd name="T76" fmla="*/ 148 w 156"/>
                  <a:gd name="T77" fmla="*/ 16 h 49"/>
                  <a:gd name="T78" fmla="*/ 155 w 156"/>
                  <a:gd name="T79" fmla="*/ 13 h 49"/>
                  <a:gd name="T80" fmla="*/ 149 w 156"/>
                  <a:gd name="T81" fmla="*/ 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6" h="49">
                    <a:moveTo>
                      <a:pt x="28" y="18"/>
                    </a:moveTo>
                    <a:cubicBezTo>
                      <a:pt x="28" y="12"/>
                      <a:pt x="23" y="13"/>
                      <a:pt x="22" y="9"/>
                    </a:cubicBezTo>
                    <a:cubicBezTo>
                      <a:pt x="20" y="6"/>
                      <a:pt x="18" y="8"/>
                      <a:pt x="18" y="5"/>
                    </a:cubicBezTo>
                    <a:cubicBezTo>
                      <a:pt x="18" y="5"/>
                      <a:pt x="17" y="5"/>
                      <a:pt x="17" y="4"/>
                    </a:cubicBezTo>
                    <a:cubicBezTo>
                      <a:pt x="14" y="5"/>
                      <a:pt x="15" y="7"/>
                      <a:pt x="15" y="7"/>
                    </a:cubicBezTo>
                    <a:cubicBezTo>
                      <a:pt x="14" y="8"/>
                      <a:pt x="8" y="8"/>
                      <a:pt x="8" y="7"/>
                    </a:cubicBezTo>
                    <a:cubicBezTo>
                      <a:pt x="8" y="5"/>
                      <a:pt x="7" y="2"/>
                      <a:pt x="4" y="2"/>
                    </a:cubicBezTo>
                    <a:cubicBezTo>
                      <a:pt x="3" y="2"/>
                      <a:pt x="1" y="1"/>
                      <a:pt x="0" y="2"/>
                    </a:cubicBezTo>
                    <a:cubicBezTo>
                      <a:pt x="2" y="6"/>
                      <a:pt x="2" y="10"/>
                      <a:pt x="2" y="14"/>
                    </a:cubicBezTo>
                    <a:cubicBezTo>
                      <a:pt x="2" y="19"/>
                      <a:pt x="9" y="26"/>
                      <a:pt x="10" y="29"/>
                    </a:cubicBezTo>
                    <a:cubicBezTo>
                      <a:pt x="11" y="32"/>
                      <a:pt x="13" y="33"/>
                      <a:pt x="18" y="37"/>
                    </a:cubicBezTo>
                    <a:cubicBezTo>
                      <a:pt x="22" y="40"/>
                      <a:pt x="32" y="45"/>
                      <a:pt x="33" y="45"/>
                    </a:cubicBezTo>
                    <a:cubicBezTo>
                      <a:pt x="35" y="44"/>
                      <a:pt x="31" y="36"/>
                      <a:pt x="28" y="33"/>
                    </a:cubicBezTo>
                    <a:cubicBezTo>
                      <a:pt x="25" y="30"/>
                      <a:pt x="28" y="23"/>
                      <a:pt x="28" y="18"/>
                    </a:cubicBezTo>
                    <a:close/>
                    <a:moveTo>
                      <a:pt x="149" y="9"/>
                    </a:moveTo>
                    <a:cubicBezTo>
                      <a:pt x="147" y="9"/>
                      <a:pt x="142" y="9"/>
                      <a:pt x="142" y="7"/>
                    </a:cubicBezTo>
                    <a:cubicBezTo>
                      <a:pt x="142" y="4"/>
                      <a:pt x="138" y="0"/>
                      <a:pt x="135" y="0"/>
                    </a:cubicBezTo>
                    <a:cubicBezTo>
                      <a:pt x="132" y="0"/>
                      <a:pt x="129" y="6"/>
                      <a:pt x="129" y="9"/>
                    </a:cubicBezTo>
                    <a:cubicBezTo>
                      <a:pt x="128" y="11"/>
                      <a:pt x="124" y="11"/>
                      <a:pt x="124" y="14"/>
                    </a:cubicBezTo>
                    <a:cubicBezTo>
                      <a:pt x="124" y="15"/>
                      <a:pt x="124" y="16"/>
                      <a:pt x="122" y="16"/>
                    </a:cubicBezTo>
                    <a:cubicBezTo>
                      <a:pt x="123" y="19"/>
                      <a:pt x="124" y="21"/>
                      <a:pt x="123" y="21"/>
                    </a:cubicBezTo>
                    <a:cubicBezTo>
                      <a:pt x="121" y="20"/>
                      <a:pt x="120" y="23"/>
                      <a:pt x="117" y="23"/>
                    </a:cubicBezTo>
                    <a:cubicBezTo>
                      <a:pt x="116" y="23"/>
                      <a:pt x="115" y="20"/>
                      <a:pt x="113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1" y="17"/>
                      <a:pt x="107" y="24"/>
                      <a:pt x="106" y="28"/>
                    </a:cubicBezTo>
                    <a:cubicBezTo>
                      <a:pt x="105" y="33"/>
                      <a:pt x="100" y="31"/>
                      <a:pt x="94" y="32"/>
                    </a:cubicBezTo>
                    <a:cubicBezTo>
                      <a:pt x="88" y="32"/>
                      <a:pt x="90" y="39"/>
                      <a:pt x="89" y="42"/>
                    </a:cubicBezTo>
                    <a:cubicBezTo>
                      <a:pt x="88" y="45"/>
                      <a:pt x="80" y="40"/>
                      <a:pt x="77" y="39"/>
                    </a:cubicBezTo>
                    <a:cubicBezTo>
                      <a:pt x="77" y="42"/>
                      <a:pt x="78" y="44"/>
                      <a:pt x="79" y="44"/>
                    </a:cubicBezTo>
                    <a:cubicBezTo>
                      <a:pt x="81" y="44"/>
                      <a:pt x="84" y="49"/>
                      <a:pt x="86" y="48"/>
                    </a:cubicBezTo>
                    <a:cubicBezTo>
                      <a:pt x="88" y="46"/>
                      <a:pt x="94" y="48"/>
                      <a:pt x="96" y="47"/>
                    </a:cubicBezTo>
                    <a:cubicBezTo>
                      <a:pt x="99" y="46"/>
                      <a:pt x="100" y="43"/>
                      <a:pt x="105" y="43"/>
                    </a:cubicBezTo>
                    <a:cubicBezTo>
                      <a:pt x="109" y="43"/>
                      <a:pt x="107" y="47"/>
                      <a:pt x="112" y="45"/>
                    </a:cubicBezTo>
                    <a:cubicBezTo>
                      <a:pt x="117" y="42"/>
                      <a:pt x="120" y="44"/>
                      <a:pt x="119" y="40"/>
                    </a:cubicBezTo>
                    <a:cubicBezTo>
                      <a:pt x="119" y="36"/>
                      <a:pt x="122" y="36"/>
                      <a:pt x="122" y="32"/>
                    </a:cubicBezTo>
                    <a:cubicBezTo>
                      <a:pt x="121" y="29"/>
                      <a:pt x="127" y="31"/>
                      <a:pt x="126" y="25"/>
                    </a:cubicBezTo>
                    <a:cubicBezTo>
                      <a:pt x="126" y="19"/>
                      <a:pt x="135" y="20"/>
                      <a:pt x="139" y="20"/>
                    </a:cubicBezTo>
                    <a:cubicBezTo>
                      <a:pt x="140" y="20"/>
                      <a:pt x="141" y="20"/>
                      <a:pt x="143" y="21"/>
                    </a:cubicBezTo>
                    <a:cubicBezTo>
                      <a:pt x="145" y="20"/>
                      <a:pt x="149" y="18"/>
                      <a:pt x="148" y="16"/>
                    </a:cubicBezTo>
                    <a:cubicBezTo>
                      <a:pt x="145" y="14"/>
                      <a:pt x="154" y="16"/>
                      <a:pt x="155" y="13"/>
                    </a:cubicBezTo>
                    <a:cubicBezTo>
                      <a:pt x="156" y="10"/>
                      <a:pt x="152" y="8"/>
                      <a:pt x="149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5">
                <a:extLst>
                  <a:ext uri="{FF2B5EF4-FFF2-40B4-BE49-F238E27FC236}">
                    <a16:creationId xmlns:a16="http://schemas.microsoft.com/office/drawing/2014/main" id="{3EAC63D5-1105-4DD3-83E9-0218F98E5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3852" y="4000713"/>
                <a:ext cx="25095" cy="16311"/>
              </a:xfrm>
              <a:custGeom>
                <a:avLst/>
                <a:gdLst>
                  <a:gd name="T0" fmla="*/ 4 w 11"/>
                  <a:gd name="T1" fmla="*/ 7 h 7"/>
                  <a:gd name="T2" fmla="*/ 10 w 11"/>
                  <a:gd name="T3" fmla="*/ 5 h 7"/>
                  <a:gd name="T4" fmla="*/ 9 w 11"/>
                  <a:gd name="T5" fmla="*/ 0 h 7"/>
                  <a:gd name="T6" fmla="*/ 6 w 11"/>
                  <a:gd name="T7" fmla="*/ 2 h 7"/>
                  <a:gd name="T8" fmla="*/ 0 w 11"/>
                  <a:gd name="T9" fmla="*/ 1 h 7"/>
                  <a:gd name="T10" fmla="*/ 4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4" y="7"/>
                    </a:moveTo>
                    <a:cubicBezTo>
                      <a:pt x="7" y="7"/>
                      <a:pt x="8" y="4"/>
                      <a:pt x="10" y="5"/>
                    </a:cubicBezTo>
                    <a:cubicBezTo>
                      <a:pt x="11" y="5"/>
                      <a:pt x="10" y="3"/>
                      <a:pt x="9" y="0"/>
                    </a:cubicBezTo>
                    <a:cubicBezTo>
                      <a:pt x="8" y="1"/>
                      <a:pt x="6" y="1"/>
                      <a:pt x="6" y="2"/>
                    </a:cubicBezTo>
                    <a:cubicBezTo>
                      <a:pt x="6" y="4"/>
                      <a:pt x="2" y="1"/>
                      <a:pt x="0" y="1"/>
                    </a:cubicBezTo>
                    <a:cubicBezTo>
                      <a:pt x="2" y="4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>
                <a:extLst>
                  <a:ext uri="{FF2B5EF4-FFF2-40B4-BE49-F238E27FC236}">
                    <a16:creationId xmlns:a16="http://schemas.microsoft.com/office/drawing/2014/main" id="{1A73323B-1813-4200-911E-0DA88C51B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2399" y="3353274"/>
                <a:ext cx="181935" cy="178171"/>
              </a:xfrm>
              <a:custGeom>
                <a:avLst/>
                <a:gdLst>
                  <a:gd name="T0" fmla="*/ 66 w 79"/>
                  <a:gd name="T1" fmla="*/ 69 h 77"/>
                  <a:gd name="T2" fmla="*/ 70 w 79"/>
                  <a:gd name="T3" fmla="*/ 66 h 77"/>
                  <a:gd name="T4" fmla="*/ 75 w 79"/>
                  <a:gd name="T5" fmla="*/ 69 h 77"/>
                  <a:gd name="T6" fmla="*/ 79 w 79"/>
                  <a:gd name="T7" fmla="*/ 68 h 77"/>
                  <a:gd name="T8" fmla="*/ 74 w 79"/>
                  <a:gd name="T9" fmla="*/ 61 h 77"/>
                  <a:gd name="T10" fmla="*/ 71 w 79"/>
                  <a:gd name="T11" fmla="*/ 56 h 77"/>
                  <a:gd name="T12" fmla="*/ 72 w 79"/>
                  <a:gd name="T13" fmla="*/ 50 h 77"/>
                  <a:gd name="T14" fmla="*/ 68 w 79"/>
                  <a:gd name="T15" fmla="*/ 46 h 77"/>
                  <a:gd name="T16" fmla="*/ 59 w 79"/>
                  <a:gd name="T17" fmla="*/ 40 h 77"/>
                  <a:gd name="T18" fmla="*/ 56 w 79"/>
                  <a:gd name="T19" fmla="*/ 35 h 77"/>
                  <a:gd name="T20" fmla="*/ 55 w 79"/>
                  <a:gd name="T21" fmla="*/ 28 h 77"/>
                  <a:gd name="T22" fmla="*/ 58 w 79"/>
                  <a:gd name="T23" fmla="*/ 22 h 77"/>
                  <a:gd name="T24" fmla="*/ 59 w 79"/>
                  <a:gd name="T25" fmla="*/ 17 h 77"/>
                  <a:gd name="T26" fmla="*/ 56 w 79"/>
                  <a:gd name="T27" fmla="*/ 14 h 77"/>
                  <a:gd name="T28" fmla="*/ 51 w 79"/>
                  <a:gd name="T29" fmla="*/ 9 h 77"/>
                  <a:gd name="T30" fmla="*/ 48 w 79"/>
                  <a:gd name="T31" fmla="*/ 3 h 77"/>
                  <a:gd name="T32" fmla="*/ 40 w 79"/>
                  <a:gd name="T33" fmla="*/ 1 h 77"/>
                  <a:gd name="T34" fmla="*/ 33 w 79"/>
                  <a:gd name="T35" fmla="*/ 0 h 77"/>
                  <a:gd name="T36" fmla="*/ 29 w 79"/>
                  <a:gd name="T37" fmla="*/ 3 h 77"/>
                  <a:gd name="T38" fmla="*/ 29 w 79"/>
                  <a:gd name="T39" fmla="*/ 3 h 77"/>
                  <a:gd name="T40" fmla="*/ 24 w 79"/>
                  <a:gd name="T41" fmla="*/ 6 h 77"/>
                  <a:gd name="T42" fmla="*/ 19 w 79"/>
                  <a:gd name="T43" fmla="*/ 10 h 77"/>
                  <a:gd name="T44" fmla="*/ 20 w 79"/>
                  <a:gd name="T45" fmla="*/ 17 h 77"/>
                  <a:gd name="T46" fmla="*/ 19 w 79"/>
                  <a:gd name="T47" fmla="*/ 23 h 77"/>
                  <a:gd name="T48" fmla="*/ 17 w 79"/>
                  <a:gd name="T49" fmla="*/ 28 h 77"/>
                  <a:gd name="T50" fmla="*/ 0 w 79"/>
                  <a:gd name="T51" fmla="*/ 37 h 77"/>
                  <a:gd name="T52" fmla="*/ 1 w 79"/>
                  <a:gd name="T53" fmla="*/ 41 h 77"/>
                  <a:gd name="T54" fmla="*/ 3 w 79"/>
                  <a:gd name="T55" fmla="*/ 49 h 77"/>
                  <a:gd name="T56" fmla="*/ 9 w 79"/>
                  <a:gd name="T57" fmla="*/ 49 h 77"/>
                  <a:gd name="T58" fmla="*/ 25 w 79"/>
                  <a:gd name="T59" fmla="*/ 58 h 77"/>
                  <a:gd name="T60" fmla="*/ 44 w 79"/>
                  <a:gd name="T61" fmla="*/ 72 h 77"/>
                  <a:gd name="T62" fmla="*/ 54 w 79"/>
                  <a:gd name="T63" fmla="*/ 76 h 77"/>
                  <a:gd name="T64" fmla="*/ 63 w 79"/>
                  <a:gd name="T65" fmla="*/ 77 h 77"/>
                  <a:gd name="T66" fmla="*/ 66 w 79"/>
                  <a:gd name="T67" fmla="*/ 6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9" h="77">
                    <a:moveTo>
                      <a:pt x="66" y="69"/>
                    </a:moveTo>
                    <a:cubicBezTo>
                      <a:pt x="67" y="68"/>
                      <a:pt x="68" y="67"/>
                      <a:pt x="70" y="66"/>
                    </a:cubicBezTo>
                    <a:cubicBezTo>
                      <a:pt x="72" y="66"/>
                      <a:pt x="73" y="67"/>
                      <a:pt x="75" y="69"/>
                    </a:cubicBezTo>
                    <a:cubicBezTo>
                      <a:pt x="76" y="69"/>
                      <a:pt x="78" y="68"/>
                      <a:pt x="79" y="68"/>
                    </a:cubicBezTo>
                    <a:cubicBezTo>
                      <a:pt x="77" y="65"/>
                      <a:pt x="74" y="63"/>
                      <a:pt x="74" y="61"/>
                    </a:cubicBezTo>
                    <a:cubicBezTo>
                      <a:pt x="75" y="59"/>
                      <a:pt x="72" y="57"/>
                      <a:pt x="71" y="56"/>
                    </a:cubicBezTo>
                    <a:cubicBezTo>
                      <a:pt x="71" y="54"/>
                      <a:pt x="73" y="52"/>
                      <a:pt x="72" y="50"/>
                    </a:cubicBezTo>
                    <a:cubicBezTo>
                      <a:pt x="71" y="49"/>
                      <a:pt x="70" y="46"/>
                      <a:pt x="68" y="46"/>
                    </a:cubicBezTo>
                    <a:cubicBezTo>
                      <a:pt x="66" y="45"/>
                      <a:pt x="59" y="42"/>
                      <a:pt x="59" y="40"/>
                    </a:cubicBezTo>
                    <a:cubicBezTo>
                      <a:pt x="60" y="37"/>
                      <a:pt x="57" y="36"/>
                      <a:pt x="56" y="35"/>
                    </a:cubicBezTo>
                    <a:cubicBezTo>
                      <a:pt x="54" y="35"/>
                      <a:pt x="53" y="29"/>
                      <a:pt x="55" y="28"/>
                    </a:cubicBezTo>
                    <a:cubicBezTo>
                      <a:pt x="56" y="27"/>
                      <a:pt x="56" y="22"/>
                      <a:pt x="58" y="22"/>
                    </a:cubicBezTo>
                    <a:cubicBezTo>
                      <a:pt x="60" y="22"/>
                      <a:pt x="58" y="19"/>
                      <a:pt x="59" y="17"/>
                    </a:cubicBezTo>
                    <a:cubicBezTo>
                      <a:pt x="59" y="15"/>
                      <a:pt x="57" y="14"/>
                      <a:pt x="56" y="14"/>
                    </a:cubicBezTo>
                    <a:cubicBezTo>
                      <a:pt x="54" y="14"/>
                      <a:pt x="51" y="11"/>
                      <a:pt x="51" y="9"/>
                    </a:cubicBezTo>
                    <a:cubicBezTo>
                      <a:pt x="51" y="7"/>
                      <a:pt x="48" y="4"/>
                      <a:pt x="48" y="3"/>
                    </a:cubicBezTo>
                    <a:cubicBezTo>
                      <a:pt x="48" y="7"/>
                      <a:pt x="42" y="1"/>
                      <a:pt x="40" y="1"/>
                    </a:cubicBezTo>
                    <a:cubicBezTo>
                      <a:pt x="38" y="2"/>
                      <a:pt x="36" y="0"/>
                      <a:pt x="33" y="0"/>
                    </a:cubicBezTo>
                    <a:cubicBezTo>
                      <a:pt x="30" y="0"/>
                      <a:pt x="30" y="2"/>
                      <a:pt x="29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0" y="8"/>
                      <a:pt x="19" y="10"/>
                    </a:cubicBezTo>
                    <a:cubicBezTo>
                      <a:pt x="18" y="13"/>
                      <a:pt x="21" y="15"/>
                      <a:pt x="20" y="17"/>
                    </a:cubicBezTo>
                    <a:cubicBezTo>
                      <a:pt x="19" y="18"/>
                      <a:pt x="19" y="22"/>
                      <a:pt x="19" y="23"/>
                    </a:cubicBezTo>
                    <a:cubicBezTo>
                      <a:pt x="20" y="24"/>
                      <a:pt x="17" y="28"/>
                      <a:pt x="17" y="28"/>
                    </a:cubicBezTo>
                    <a:cubicBezTo>
                      <a:pt x="17" y="28"/>
                      <a:pt x="8" y="33"/>
                      <a:pt x="0" y="37"/>
                    </a:cubicBezTo>
                    <a:cubicBezTo>
                      <a:pt x="0" y="38"/>
                      <a:pt x="0" y="40"/>
                      <a:pt x="1" y="41"/>
                    </a:cubicBezTo>
                    <a:cubicBezTo>
                      <a:pt x="1" y="43"/>
                      <a:pt x="2" y="46"/>
                      <a:pt x="3" y="49"/>
                    </a:cubicBezTo>
                    <a:cubicBezTo>
                      <a:pt x="6" y="49"/>
                      <a:pt x="6" y="49"/>
                      <a:pt x="9" y="49"/>
                    </a:cubicBezTo>
                    <a:cubicBezTo>
                      <a:pt x="12" y="49"/>
                      <a:pt x="22" y="57"/>
                      <a:pt x="25" y="58"/>
                    </a:cubicBezTo>
                    <a:cubicBezTo>
                      <a:pt x="27" y="59"/>
                      <a:pt x="41" y="70"/>
                      <a:pt x="44" y="72"/>
                    </a:cubicBezTo>
                    <a:cubicBezTo>
                      <a:pt x="47" y="75"/>
                      <a:pt x="52" y="76"/>
                      <a:pt x="54" y="76"/>
                    </a:cubicBezTo>
                    <a:cubicBezTo>
                      <a:pt x="55" y="76"/>
                      <a:pt x="59" y="76"/>
                      <a:pt x="63" y="77"/>
                    </a:cubicBezTo>
                    <a:cubicBezTo>
                      <a:pt x="64" y="74"/>
                      <a:pt x="66" y="70"/>
                      <a:pt x="66" y="6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97">
                <a:extLst>
                  <a:ext uri="{FF2B5EF4-FFF2-40B4-BE49-F238E27FC236}">
                    <a16:creationId xmlns:a16="http://schemas.microsoft.com/office/drawing/2014/main" id="{A1E16A30-49C6-4795-95E1-27B6122AA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7947" y="3505096"/>
                <a:ext cx="35132" cy="35132"/>
              </a:xfrm>
              <a:custGeom>
                <a:avLst/>
                <a:gdLst>
                  <a:gd name="T0" fmla="*/ 5 w 15"/>
                  <a:gd name="T1" fmla="*/ 11 h 15"/>
                  <a:gd name="T2" fmla="*/ 9 w 15"/>
                  <a:gd name="T3" fmla="*/ 15 h 15"/>
                  <a:gd name="T4" fmla="*/ 15 w 15"/>
                  <a:gd name="T5" fmla="*/ 15 h 15"/>
                  <a:gd name="T6" fmla="*/ 12 w 15"/>
                  <a:gd name="T7" fmla="*/ 5 h 15"/>
                  <a:gd name="T8" fmla="*/ 12 w 15"/>
                  <a:gd name="T9" fmla="*/ 3 h 15"/>
                  <a:gd name="T10" fmla="*/ 7 w 15"/>
                  <a:gd name="T11" fmla="*/ 0 h 15"/>
                  <a:gd name="T12" fmla="*/ 3 w 15"/>
                  <a:gd name="T13" fmla="*/ 3 h 15"/>
                  <a:gd name="T14" fmla="*/ 0 w 15"/>
                  <a:gd name="T15" fmla="*/ 11 h 15"/>
                  <a:gd name="T16" fmla="*/ 5 w 15"/>
                  <a:gd name="T1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5">
                    <a:moveTo>
                      <a:pt x="5" y="11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1"/>
                      <a:pt x="12" y="6"/>
                      <a:pt x="12" y="5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3" y="4"/>
                      <a:pt x="1" y="8"/>
                      <a:pt x="0" y="11"/>
                    </a:cubicBezTo>
                    <a:cubicBezTo>
                      <a:pt x="3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8">
                <a:extLst>
                  <a:ext uri="{FF2B5EF4-FFF2-40B4-BE49-F238E27FC236}">
                    <a16:creationId xmlns:a16="http://schemas.microsoft.com/office/drawing/2014/main" id="{0C94DFED-6D47-44B0-9BBB-ED8E342038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0629" y="3039593"/>
                <a:ext cx="272276" cy="225851"/>
              </a:xfrm>
              <a:custGeom>
                <a:avLst/>
                <a:gdLst>
                  <a:gd name="T0" fmla="*/ 104 w 118"/>
                  <a:gd name="T1" fmla="*/ 22 h 98"/>
                  <a:gd name="T2" fmla="*/ 99 w 118"/>
                  <a:gd name="T3" fmla="*/ 21 h 98"/>
                  <a:gd name="T4" fmla="*/ 94 w 118"/>
                  <a:gd name="T5" fmla="*/ 18 h 98"/>
                  <a:gd name="T6" fmla="*/ 86 w 118"/>
                  <a:gd name="T7" fmla="*/ 17 h 98"/>
                  <a:gd name="T8" fmla="*/ 82 w 118"/>
                  <a:gd name="T9" fmla="*/ 14 h 98"/>
                  <a:gd name="T10" fmla="*/ 79 w 118"/>
                  <a:gd name="T11" fmla="*/ 10 h 98"/>
                  <a:gd name="T12" fmla="*/ 76 w 118"/>
                  <a:gd name="T13" fmla="*/ 12 h 98"/>
                  <a:gd name="T14" fmla="*/ 73 w 118"/>
                  <a:gd name="T15" fmla="*/ 9 h 98"/>
                  <a:gd name="T16" fmla="*/ 68 w 118"/>
                  <a:gd name="T17" fmla="*/ 6 h 98"/>
                  <a:gd name="T18" fmla="*/ 64 w 118"/>
                  <a:gd name="T19" fmla="*/ 4 h 98"/>
                  <a:gd name="T20" fmla="*/ 62 w 118"/>
                  <a:gd name="T21" fmla="*/ 1 h 98"/>
                  <a:gd name="T22" fmla="*/ 60 w 118"/>
                  <a:gd name="T23" fmla="*/ 0 h 98"/>
                  <a:gd name="T24" fmla="*/ 59 w 118"/>
                  <a:gd name="T25" fmla="*/ 0 h 98"/>
                  <a:gd name="T26" fmla="*/ 54 w 118"/>
                  <a:gd name="T27" fmla="*/ 7 h 98"/>
                  <a:gd name="T28" fmla="*/ 45 w 118"/>
                  <a:gd name="T29" fmla="*/ 12 h 98"/>
                  <a:gd name="T30" fmla="*/ 40 w 118"/>
                  <a:gd name="T31" fmla="*/ 18 h 98"/>
                  <a:gd name="T32" fmla="*/ 30 w 118"/>
                  <a:gd name="T33" fmla="*/ 15 h 98"/>
                  <a:gd name="T34" fmla="*/ 25 w 118"/>
                  <a:gd name="T35" fmla="*/ 18 h 98"/>
                  <a:gd name="T36" fmla="*/ 27 w 118"/>
                  <a:gd name="T37" fmla="*/ 26 h 98"/>
                  <a:gd name="T38" fmla="*/ 20 w 118"/>
                  <a:gd name="T39" fmla="*/ 26 h 98"/>
                  <a:gd name="T40" fmla="*/ 15 w 118"/>
                  <a:gd name="T41" fmla="*/ 24 h 98"/>
                  <a:gd name="T42" fmla="*/ 7 w 118"/>
                  <a:gd name="T43" fmla="*/ 24 h 98"/>
                  <a:gd name="T44" fmla="*/ 2 w 118"/>
                  <a:gd name="T45" fmla="*/ 28 h 98"/>
                  <a:gd name="T46" fmla="*/ 3 w 118"/>
                  <a:gd name="T47" fmla="*/ 33 h 98"/>
                  <a:gd name="T48" fmla="*/ 13 w 118"/>
                  <a:gd name="T49" fmla="*/ 37 h 98"/>
                  <a:gd name="T50" fmla="*/ 21 w 118"/>
                  <a:gd name="T51" fmla="*/ 39 h 98"/>
                  <a:gd name="T52" fmla="*/ 23 w 118"/>
                  <a:gd name="T53" fmla="*/ 42 h 98"/>
                  <a:gd name="T54" fmla="*/ 29 w 118"/>
                  <a:gd name="T55" fmla="*/ 49 h 98"/>
                  <a:gd name="T56" fmla="*/ 32 w 118"/>
                  <a:gd name="T57" fmla="*/ 55 h 98"/>
                  <a:gd name="T58" fmla="*/ 30 w 118"/>
                  <a:gd name="T59" fmla="*/ 65 h 98"/>
                  <a:gd name="T60" fmla="*/ 27 w 118"/>
                  <a:gd name="T61" fmla="*/ 79 h 98"/>
                  <a:gd name="T62" fmla="*/ 26 w 118"/>
                  <a:gd name="T63" fmla="*/ 80 h 98"/>
                  <a:gd name="T64" fmla="*/ 31 w 118"/>
                  <a:gd name="T65" fmla="*/ 82 h 98"/>
                  <a:gd name="T66" fmla="*/ 38 w 118"/>
                  <a:gd name="T67" fmla="*/ 86 h 98"/>
                  <a:gd name="T68" fmla="*/ 45 w 118"/>
                  <a:gd name="T69" fmla="*/ 85 h 98"/>
                  <a:gd name="T70" fmla="*/ 49 w 118"/>
                  <a:gd name="T71" fmla="*/ 86 h 98"/>
                  <a:gd name="T72" fmla="*/ 58 w 118"/>
                  <a:gd name="T73" fmla="*/ 88 h 98"/>
                  <a:gd name="T74" fmla="*/ 66 w 118"/>
                  <a:gd name="T75" fmla="*/ 88 h 98"/>
                  <a:gd name="T76" fmla="*/ 66 w 118"/>
                  <a:gd name="T77" fmla="*/ 86 h 98"/>
                  <a:gd name="T78" fmla="*/ 73 w 118"/>
                  <a:gd name="T79" fmla="*/ 78 h 98"/>
                  <a:gd name="T80" fmla="*/ 87 w 118"/>
                  <a:gd name="T81" fmla="*/ 82 h 98"/>
                  <a:gd name="T82" fmla="*/ 97 w 118"/>
                  <a:gd name="T83" fmla="*/ 79 h 98"/>
                  <a:gd name="T84" fmla="*/ 102 w 118"/>
                  <a:gd name="T85" fmla="*/ 75 h 98"/>
                  <a:gd name="T86" fmla="*/ 103 w 118"/>
                  <a:gd name="T87" fmla="*/ 73 h 98"/>
                  <a:gd name="T88" fmla="*/ 99 w 118"/>
                  <a:gd name="T89" fmla="*/ 71 h 98"/>
                  <a:gd name="T90" fmla="*/ 97 w 118"/>
                  <a:gd name="T91" fmla="*/ 67 h 98"/>
                  <a:gd name="T92" fmla="*/ 95 w 118"/>
                  <a:gd name="T93" fmla="*/ 63 h 98"/>
                  <a:gd name="T94" fmla="*/ 96 w 118"/>
                  <a:gd name="T95" fmla="*/ 61 h 98"/>
                  <a:gd name="T96" fmla="*/ 98 w 118"/>
                  <a:gd name="T97" fmla="*/ 58 h 98"/>
                  <a:gd name="T98" fmla="*/ 97 w 118"/>
                  <a:gd name="T99" fmla="*/ 54 h 98"/>
                  <a:gd name="T100" fmla="*/ 96 w 118"/>
                  <a:gd name="T101" fmla="*/ 50 h 98"/>
                  <a:gd name="T102" fmla="*/ 92 w 118"/>
                  <a:gd name="T103" fmla="*/ 50 h 98"/>
                  <a:gd name="T104" fmla="*/ 91 w 118"/>
                  <a:gd name="T105" fmla="*/ 47 h 98"/>
                  <a:gd name="T106" fmla="*/ 96 w 118"/>
                  <a:gd name="T107" fmla="*/ 41 h 98"/>
                  <a:gd name="T108" fmla="*/ 100 w 118"/>
                  <a:gd name="T109" fmla="*/ 37 h 98"/>
                  <a:gd name="T110" fmla="*/ 102 w 118"/>
                  <a:gd name="T111" fmla="*/ 31 h 98"/>
                  <a:gd name="T112" fmla="*/ 105 w 118"/>
                  <a:gd name="T113" fmla="*/ 25 h 98"/>
                  <a:gd name="T114" fmla="*/ 104 w 118"/>
                  <a:gd name="T115" fmla="*/ 22 h 98"/>
                  <a:gd name="T116" fmla="*/ 116 w 118"/>
                  <a:gd name="T117" fmla="*/ 83 h 98"/>
                  <a:gd name="T118" fmla="*/ 111 w 118"/>
                  <a:gd name="T119" fmla="*/ 87 h 98"/>
                  <a:gd name="T120" fmla="*/ 115 w 118"/>
                  <a:gd name="T121" fmla="*/ 98 h 98"/>
                  <a:gd name="T122" fmla="*/ 116 w 118"/>
                  <a:gd name="T123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8" h="98">
                    <a:moveTo>
                      <a:pt x="104" y="22"/>
                    </a:moveTo>
                    <a:cubicBezTo>
                      <a:pt x="103" y="22"/>
                      <a:pt x="102" y="21"/>
                      <a:pt x="99" y="21"/>
                    </a:cubicBezTo>
                    <a:cubicBezTo>
                      <a:pt x="97" y="21"/>
                      <a:pt x="95" y="20"/>
                      <a:pt x="94" y="18"/>
                    </a:cubicBezTo>
                    <a:cubicBezTo>
                      <a:pt x="93" y="17"/>
                      <a:pt x="88" y="16"/>
                      <a:pt x="86" y="17"/>
                    </a:cubicBezTo>
                    <a:cubicBezTo>
                      <a:pt x="84" y="17"/>
                      <a:pt x="83" y="14"/>
                      <a:pt x="82" y="14"/>
                    </a:cubicBezTo>
                    <a:cubicBezTo>
                      <a:pt x="80" y="14"/>
                      <a:pt x="79" y="12"/>
                      <a:pt x="79" y="10"/>
                    </a:cubicBezTo>
                    <a:cubicBezTo>
                      <a:pt x="79" y="9"/>
                      <a:pt x="77" y="11"/>
                      <a:pt x="76" y="12"/>
                    </a:cubicBezTo>
                    <a:cubicBezTo>
                      <a:pt x="74" y="13"/>
                      <a:pt x="74" y="10"/>
                      <a:pt x="73" y="9"/>
                    </a:cubicBezTo>
                    <a:cubicBezTo>
                      <a:pt x="73" y="8"/>
                      <a:pt x="70" y="7"/>
                      <a:pt x="68" y="6"/>
                    </a:cubicBezTo>
                    <a:cubicBezTo>
                      <a:pt x="67" y="5"/>
                      <a:pt x="65" y="3"/>
                      <a:pt x="64" y="4"/>
                    </a:cubicBezTo>
                    <a:cubicBezTo>
                      <a:pt x="64" y="5"/>
                      <a:pt x="62" y="2"/>
                      <a:pt x="62" y="1"/>
                    </a:cubicBezTo>
                    <a:cubicBezTo>
                      <a:pt x="61" y="0"/>
                      <a:pt x="61" y="0"/>
                      <a:pt x="60" y="0"/>
                    </a:cubicBezTo>
                    <a:cubicBezTo>
                      <a:pt x="60" y="0"/>
                      <a:pt x="59" y="0"/>
                      <a:pt x="59" y="0"/>
                    </a:cubicBezTo>
                    <a:cubicBezTo>
                      <a:pt x="56" y="0"/>
                      <a:pt x="53" y="2"/>
                      <a:pt x="54" y="7"/>
                    </a:cubicBezTo>
                    <a:cubicBezTo>
                      <a:pt x="54" y="12"/>
                      <a:pt x="50" y="12"/>
                      <a:pt x="45" y="12"/>
                    </a:cubicBezTo>
                    <a:cubicBezTo>
                      <a:pt x="41" y="13"/>
                      <a:pt x="42" y="17"/>
                      <a:pt x="40" y="18"/>
                    </a:cubicBezTo>
                    <a:cubicBezTo>
                      <a:pt x="38" y="20"/>
                      <a:pt x="31" y="17"/>
                      <a:pt x="30" y="15"/>
                    </a:cubicBezTo>
                    <a:cubicBezTo>
                      <a:pt x="29" y="12"/>
                      <a:pt x="23" y="15"/>
                      <a:pt x="25" y="18"/>
                    </a:cubicBezTo>
                    <a:cubicBezTo>
                      <a:pt x="28" y="21"/>
                      <a:pt x="28" y="25"/>
                      <a:pt x="27" y="26"/>
                    </a:cubicBezTo>
                    <a:cubicBezTo>
                      <a:pt x="25" y="28"/>
                      <a:pt x="22" y="24"/>
                      <a:pt x="20" y="26"/>
                    </a:cubicBezTo>
                    <a:cubicBezTo>
                      <a:pt x="17" y="28"/>
                      <a:pt x="17" y="25"/>
                      <a:pt x="15" y="24"/>
                    </a:cubicBezTo>
                    <a:cubicBezTo>
                      <a:pt x="12" y="23"/>
                      <a:pt x="11" y="25"/>
                      <a:pt x="7" y="24"/>
                    </a:cubicBezTo>
                    <a:cubicBezTo>
                      <a:pt x="3" y="24"/>
                      <a:pt x="0" y="26"/>
                      <a:pt x="2" y="28"/>
                    </a:cubicBezTo>
                    <a:cubicBezTo>
                      <a:pt x="3" y="30"/>
                      <a:pt x="2" y="32"/>
                      <a:pt x="3" y="33"/>
                    </a:cubicBezTo>
                    <a:cubicBezTo>
                      <a:pt x="4" y="35"/>
                      <a:pt x="9" y="35"/>
                      <a:pt x="13" y="37"/>
                    </a:cubicBezTo>
                    <a:cubicBezTo>
                      <a:pt x="18" y="39"/>
                      <a:pt x="18" y="37"/>
                      <a:pt x="21" y="39"/>
                    </a:cubicBezTo>
                    <a:cubicBezTo>
                      <a:pt x="23" y="40"/>
                      <a:pt x="23" y="39"/>
                      <a:pt x="23" y="42"/>
                    </a:cubicBezTo>
                    <a:cubicBezTo>
                      <a:pt x="23" y="45"/>
                      <a:pt x="25" y="48"/>
                      <a:pt x="29" y="49"/>
                    </a:cubicBezTo>
                    <a:cubicBezTo>
                      <a:pt x="33" y="50"/>
                      <a:pt x="30" y="53"/>
                      <a:pt x="32" y="55"/>
                    </a:cubicBezTo>
                    <a:cubicBezTo>
                      <a:pt x="33" y="58"/>
                      <a:pt x="30" y="62"/>
                      <a:pt x="30" y="65"/>
                    </a:cubicBezTo>
                    <a:cubicBezTo>
                      <a:pt x="31" y="68"/>
                      <a:pt x="28" y="79"/>
                      <a:pt x="27" y="79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28" y="80"/>
                      <a:pt x="30" y="81"/>
                      <a:pt x="31" y="82"/>
                    </a:cubicBezTo>
                    <a:cubicBezTo>
                      <a:pt x="32" y="83"/>
                      <a:pt x="36" y="84"/>
                      <a:pt x="38" y="86"/>
                    </a:cubicBezTo>
                    <a:cubicBezTo>
                      <a:pt x="41" y="87"/>
                      <a:pt x="45" y="87"/>
                      <a:pt x="45" y="85"/>
                    </a:cubicBezTo>
                    <a:cubicBezTo>
                      <a:pt x="45" y="83"/>
                      <a:pt x="47" y="84"/>
                      <a:pt x="49" y="86"/>
                    </a:cubicBezTo>
                    <a:cubicBezTo>
                      <a:pt x="50" y="87"/>
                      <a:pt x="56" y="88"/>
                      <a:pt x="58" y="88"/>
                    </a:cubicBezTo>
                    <a:cubicBezTo>
                      <a:pt x="60" y="89"/>
                      <a:pt x="64" y="88"/>
                      <a:pt x="66" y="88"/>
                    </a:cubicBezTo>
                    <a:cubicBezTo>
                      <a:pt x="66" y="88"/>
                      <a:pt x="66" y="87"/>
                      <a:pt x="66" y="86"/>
                    </a:cubicBezTo>
                    <a:cubicBezTo>
                      <a:pt x="64" y="82"/>
                      <a:pt x="69" y="79"/>
                      <a:pt x="73" y="78"/>
                    </a:cubicBezTo>
                    <a:cubicBezTo>
                      <a:pt x="77" y="78"/>
                      <a:pt x="85" y="80"/>
                      <a:pt x="87" y="82"/>
                    </a:cubicBezTo>
                    <a:cubicBezTo>
                      <a:pt x="90" y="83"/>
                      <a:pt x="93" y="83"/>
                      <a:pt x="97" y="79"/>
                    </a:cubicBezTo>
                    <a:cubicBezTo>
                      <a:pt x="99" y="76"/>
                      <a:pt x="100" y="76"/>
                      <a:pt x="102" y="75"/>
                    </a:cubicBezTo>
                    <a:cubicBezTo>
                      <a:pt x="102" y="74"/>
                      <a:pt x="102" y="73"/>
                      <a:pt x="103" y="73"/>
                    </a:cubicBezTo>
                    <a:cubicBezTo>
                      <a:pt x="103" y="71"/>
                      <a:pt x="101" y="71"/>
                      <a:pt x="99" y="71"/>
                    </a:cubicBezTo>
                    <a:cubicBezTo>
                      <a:pt x="97" y="71"/>
                      <a:pt x="96" y="69"/>
                      <a:pt x="97" y="67"/>
                    </a:cubicBezTo>
                    <a:cubicBezTo>
                      <a:pt x="98" y="65"/>
                      <a:pt x="96" y="65"/>
                      <a:pt x="95" y="63"/>
                    </a:cubicBezTo>
                    <a:cubicBezTo>
                      <a:pt x="93" y="61"/>
                      <a:pt x="95" y="62"/>
                      <a:pt x="96" y="61"/>
                    </a:cubicBezTo>
                    <a:cubicBezTo>
                      <a:pt x="97" y="61"/>
                      <a:pt x="99" y="59"/>
                      <a:pt x="98" y="58"/>
                    </a:cubicBezTo>
                    <a:cubicBezTo>
                      <a:pt x="97" y="58"/>
                      <a:pt x="96" y="56"/>
                      <a:pt x="97" y="54"/>
                    </a:cubicBezTo>
                    <a:cubicBezTo>
                      <a:pt x="98" y="52"/>
                      <a:pt x="96" y="52"/>
                      <a:pt x="96" y="50"/>
                    </a:cubicBezTo>
                    <a:cubicBezTo>
                      <a:pt x="96" y="49"/>
                      <a:pt x="94" y="48"/>
                      <a:pt x="92" y="50"/>
                    </a:cubicBezTo>
                    <a:cubicBezTo>
                      <a:pt x="90" y="52"/>
                      <a:pt x="90" y="50"/>
                      <a:pt x="91" y="47"/>
                    </a:cubicBezTo>
                    <a:cubicBezTo>
                      <a:pt x="92" y="44"/>
                      <a:pt x="96" y="43"/>
                      <a:pt x="96" y="41"/>
                    </a:cubicBezTo>
                    <a:cubicBezTo>
                      <a:pt x="96" y="39"/>
                      <a:pt x="99" y="37"/>
                      <a:pt x="100" y="37"/>
                    </a:cubicBezTo>
                    <a:cubicBezTo>
                      <a:pt x="102" y="37"/>
                      <a:pt x="101" y="34"/>
                      <a:pt x="102" y="31"/>
                    </a:cubicBezTo>
                    <a:cubicBezTo>
                      <a:pt x="103" y="29"/>
                      <a:pt x="103" y="27"/>
                      <a:pt x="105" y="25"/>
                    </a:cubicBezTo>
                    <a:cubicBezTo>
                      <a:pt x="108" y="23"/>
                      <a:pt x="105" y="22"/>
                      <a:pt x="104" y="22"/>
                    </a:cubicBezTo>
                    <a:close/>
                    <a:moveTo>
                      <a:pt x="116" y="83"/>
                    </a:moveTo>
                    <a:cubicBezTo>
                      <a:pt x="115" y="82"/>
                      <a:pt x="115" y="85"/>
                      <a:pt x="111" y="87"/>
                    </a:cubicBezTo>
                    <a:cubicBezTo>
                      <a:pt x="108" y="89"/>
                      <a:pt x="111" y="98"/>
                      <a:pt x="115" y="98"/>
                    </a:cubicBezTo>
                    <a:cubicBezTo>
                      <a:pt x="118" y="97"/>
                      <a:pt x="118" y="83"/>
                      <a:pt x="116" y="8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99">
                <a:extLst>
                  <a:ext uri="{FF2B5EF4-FFF2-40B4-BE49-F238E27FC236}">
                    <a16:creationId xmlns:a16="http://schemas.microsoft.com/office/drawing/2014/main" id="{5F21D749-6219-4185-8BB7-CA3B31D70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9636" y="3816268"/>
                <a:ext cx="42661" cy="26349"/>
              </a:xfrm>
              <a:custGeom>
                <a:avLst/>
                <a:gdLst>
                  <a:gd name="T0" fmla="*/ 18 w 18"/>
                  <a:gd name="T1" fmla="*/ 4 h 11"/>
                  <a:gd name="T2" fmla="*/ 9 w 18"/>
                  <a:gd name="T3" fmla="*/ 2 h 11"/>
                  <a:gd name="T4" fmla="*/ 6 w 18"/>
                  <a:gd name="T5" fmla="*/ 0 h 11"/>
                  <a:gd name="T6" fmla="*/ 5 w 18"/>
                  <a:gd name="T7" fmla="*/ 0 h 11"/>
                  <a:gd name="T8" fmla="*/ 0 w 18"/>
                  <a:gd name="T9" fmla="*/ 5 h 11"/>
                  <a:gd name="T10" fmla="*/ 15 w 18"/>
                  <a:gd name="T11" fmla="*/ 11 h 11"/>
                  <a:gd name="T12" fmla="*/ 18 w 18"/>
                  <a:gd name="T13" fmla="*/ 9 h 11"/>
                  <a:gd name="T14" fmla="*/ 18 w 18"/>
                  <a:gd name="T1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1">
                    <a:moveTo>
                      <a:pt x="18" y="4"/>
                    </a:moveTo>
                    <a:cubicBezTo>
                      <a:pt x="16" y="2"/>
                      <a:pt x="13" y="5"/>
                      <a:pt x="9" y="2"/>
                    </a:cubicBezTo>
                    <a:cubicBezTo>
                      <a:pt x="8" y="1"/>
                      <a:pt x="7" y="1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3"/>
                      <a:pt x="0" y="5"/>
                    </a:cubicBezTo>
                    <a:cubicBezTo>
                      <a:pt x="2" y="7"/>
                      <a:pt x="12" y="11"/>
                      <a:pt x="15" y="11"/>
                    </a:cubicBezTo>
                    <a:cubicBezTo>
                      <a:pt x="16" y="11"/>
                      <a:pt x="17" y="10"/>
                      <a:pt x="18" y="9"/>
                    </a:cubicBezTo>
                    <a:cubicBezTo>
                      <a:pt x="18" y="7"/>
                      <a:pt x="18" y="5"/>
                      <a:pt x="18" y="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00">
                <a:extLst>
                  <a:ext uri="{FF2B5EF4-FFF2-40B4-BE49-F238E27FC236}">
                    <a16:creationId xmlns:a16="http://schemas.microsoft.com/office/drawing/2014/main" id="{59FE0E6A-0193-4442-A607-602F4D359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3438" y="3782390"/>
                <a:ext cx="112925" cy="61482"/>
              </a:xfrm>
              <a:custGeom>
                <a:avLst/>
                <a:gdLst>
                  <a:gd name="T0" fmla="*/ 20 w 49"/>
                  <a:gd name="T1" fmla="*/ 25 h 27"/>
                  <a:gd name="T2" fmla="*/ 23 w 49"/>
                  <a:gd name="T3" fmla="*/ 20 h 27"/>
                  <a:gd name="T4" fmla="*/ 32 w 49"/>
                  <a:gd name="T5" fmla="*/ 16 h 27"/>
                  <a:gd name="T6" fmla="*/ 39 w 49"/>
                  <a:gd name="T7" fmla="*/ 14 h 27"/>
                  <a:gd name="T8" fmla="*/ 49 w 49"/>
                  <a:gd name="T9" fmla="*/ 10 h 27"/>
                  <a:gd name="T10" fmla="*/ 40 w 49"/>
                  <a:gd name="T11" fmla="*/ 4 h 27"/>
                  <a:gd name="T12" fmla="*/ 23 w 49"/>
                  <a:gd name="T13" fmla="*/ 4 h 27"/>
                  <a:gd name="T14" fmla="*/ 8 w 49"/>
                  <a:gd name="T15" fmla="*/ 4 h 27"/>
                  <a:gd name="T16" fmla="*/ 8 w 49"/>
                  <a:gd name="T17" fmla="*/ 5 h 27"/>
                  <a:gd name="T18" fmla="*/ 3 w 49"/>
                  <a:gd name="T19" fmla="*/ 9 h 27"/>
                  <a:gd name="T20" fmla="*/ 0 w 49"/>
                  <a:gd name="T21" fmla="*/ 15 h 27"/>
                  <a:gd name="T22" fmla="*/ 3 w 49"/>
                  <a:gd name="T23" fmla="*/ 17 h 27"/>
                  <a:gd name="T24" fmla="*/ 12 w 49"/>
                  <a:gd name="T25" fmla="*/ 19 h 27"/>
                  <a:gd name="T26" fmla="*/ 12 w 49"/>
                  <a:gd name="T27" fmla="*/ 24 h 27"/>
                  <a:gd name="T28" fmla="*/ 14 w 49"/>
                  <a:gd name="T29" fmla="*/ 24 h 27"/>
                  <a:gd name="T30" fmla="*/ 15 w 49"/>
                  <a:gd name="T31" fmla="*/ 27 h 27"/>
                  <a:gd name="T32" fmla="*/ 18 w 49"/>
                  <a:gd name="T33" fmla="*/ 27 h 27"/>
                  <a:gd name="T34" fmla="*/ 20 w 49"/>
                  <a:gd name="T35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27">
                    <a:moveTo>
                      <a:pt x="20" y="25"/>
                    </a:moveTo>
                    <a:cubicBezTo>
                      <a:pt x="21" y="24"/>
                      <a:pt x="18" y="20"/>
                      <a:pt x="23" y="20"/>
                    </a:cubicBezTo>
                    <a:cubicBezTo>
                      <a:pt x="27" y="19"/>
                      <a:pt x="31" y="19"/>
                      <a:pt x="32" y="16"/>
                    </a:cubicBezTo>
                    <a:cubicBezTo>
                      <a:pt x="32" y="13"/>
                      <a:pt x="38" y="14"/>
                      <a:pt x="39" y="14"/>
                    </a:cubicBezTo>
                    <a:cubicBezTo>
                      <a:pt x="41" y="14"/>
                      <a:pt x="45" y="10"/>
                      <a:pt x="49" y="10"/>
                    </a:cubicBezTo>
                    <a:cubicBezTo>
                      <a:pt x="49" y="6"/>
                      <a:pt x="43" y="8"/>
                      <a:pt x="40" y="4"/>
                    </a:cubicBezTo>
                    <a:cubicBezTo>
                      <a:pt x="36" y="0"/>
                      <a:pt x="27" y="2"/>
                      <a:pt x="23" y="4"/>
                    </a:cubicBezTo>
                    <a:cubicBezTo>
                      <a:pt x="18" y="5"/>
                      <a:pt x="13" y="2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6"/>
                      <a:pt x="5" y="8"/>
                      <a:pt x="3" y="9"/>
                    </a:cubicBezTo>
                    <a:cubicBezTo>
                      <a:pt x="0" y="12"/>
                      <a:pt x="1" y="14"/>
                      <a:pt x="0" y="15"/>
                    </a:cubicBezTo>
                    <a:cubicBezTo>
                      <a:pt x="1" y="16"/>
                      <a:pt x="2" y="16"/>
                      <a:pt x="3" y="17"/>
                    </a:cubicBezTo>
                    <a:cubicBezTo>
                      <a:pt x="7" y="20"/>
                      <a:pt x="10" y="17"/>
                      <a:pt x="12" y="19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24"/>
                      <a:pt x="13" y="23"/>
                      <a:pt x="14" y="24"/>
                    </a:cubicBezTo>
                    <a:cubicBezTo>
                      <a:pt x="15" y="25"/>
                      <a:pt x="15" y="26"/>
                      <a:pt x="15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20" y="25"/>
                      <a:pt x="2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01">
                <a:extLst>
                  <a:ext uri="{FF2B5EF4-FFF2-40B4-BE49-F238E27FC236}">
                    <a16:creationId xmlns:a16="http://schemas.microsoft.com/office/drawing/2014/main" id="{BB059A86-4851-4435-AFBE-03D13F488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7746" y="3454907"/>
                <a:ext cx="564627" cy="352578"/>
              </a:xfrm>
              <a:custGeom>
                <a:avLst/>
                <a:gdLst>
                  <a:gd name="T0" fmla="*/ 214 w 245"/>
                  <a:gd name="T1" fmla="*/ 143 h 153"/>
                  <a:gd name="T2" fmla="*/ 211 w 245"/>
                  <a:gd name="T3" fmla="*/ 129 h 153"/>
                  <a:gd name="T4" fmla="*/ 231 w 245"/>
                  <a:gd name="T5" fmla="*/ 124 h 153"/>
                  <a:gd name="T6" fmla="*/ 238 w 245"/>
                  <a:gd name="T7" fmla="*/ 115 h 153"/>
                  <a:gd name="T8" fmla="*/ 244 w 245"/>
                  <a:gd name="T9" fmla="*/ 100 h 153"/>
                  <a:gd name="T10" fmla="*/ 225 w 245"/>
                  <a:gd name="T11" fmla="*/ 98 h 153"/>
                  <a:gd name="T12" fmla="*/ 212 w 245"/>
                  <a:gd name="T13" fmla="*/ 115 h 153"/>
                  <a:gd name="T14" fmla="*/ 200 w 245"/>
                  <a:gd name="T15" fmla="*/ 121 h 153"/>
                  <a:gd name="T16" fmla="*/ 172 w 245"/>
                  <a:gd name="T17" fmla="*/ 121 h 153"/>
                  <a:gd name="T18" fmla="*/ 159 w 245"/>
                  <a:gd name="T19" fmla="*/ 102 h 153"/>
                  <a:gd name="T20" fmla="*/ 159 w 245"/>
                  <a:gd name="T21" fmla="*/ 64 h 153"/>
                  <a:gd name="T22" fmla="*/ 156 w 245"/>
                  <a:gd name="T23" fmla="*/ 60 h 153"/>
                  <a:gd name="T24" fmla="*/ 143 w 245"/>
                  <a:gd name="T25" fmla="*/ 51 h 153"/>
                  <a:gd name="T26" fmla="*/ 133 w 245"/>
                  <a:gd name="T27" fmla="*/ 34 h 153"/>
                  <a:gd name="T28" fmla="*/ 113 w 245"/>
                  <a:gd name="T29" fmla="*/ 33 h 153"/>
                  <a:gd name="T30" fmla="*/ 100 w 245"/>
                  <a:gd name="T31" fmla="*/ 23 h 153"/>
                  <a:gd name="T32" fmla="*/ 86 w 245"/>
                  <a:gd name="T33" fmla="*/ 9 h 153"/>
                  <a:gd name="T34" fmla="*/ 71 w 245"/>
                  <a:gd name="T35" fmla="*/ 12 h 153"/>
                  <a:gd name="T36" fmla="*/ 27 w 245"/>
                  <a:gd name="T37" fmla="*/ 5 h 153"/>
                  <a:gd name="T38" fmla="*/ 0 w 245"/>
                  <a:gd name="T39" fmla="*/ 3 h 153"/>
                  <a:gd name="T40" fmla="*/ 11 w 245"/>
                  <a:gd name="T41" fmla="*/ 25 h 153"/>
                  <a:gd name="T42" fmla="*/ 25 w 245"/>
                  <a:gd name="T43" fmla="*/ 44 h 153"/>
                  <a:gd name="T44" fmla="*/ 28 w 245"/>
                  <a:gd name="T45" fmla="*/ 52 h 153"/>
                  <a:gd name="T46" fmla="*/ 39 w 245"/>
                  <a:gd name="T47" fmla="*/ 67 h 153"/>
                  <a:gd name="T48" fmla="*/ 57 w 245"/>
                  <a:gd name="T49" fmla="*/ 86 h 153"/>
                  <a:gd name="T50" fmla="*/ 59 w 245"/>
                  <a:gd name="T51" fmla="*/ 77 h 153"/>
                  <a:gd name="T52" fmla="*/ 51 w 245"/>
                  <a:gd name="T53" fmla="*/ 67 h 153"/>
                  <a:gd name="T54" fmla="*/ 37 w 245"/>
                  <a:gd name="T55" fmla="*/ 43 h 153"/>
                  <a:gd name="T56" fmla="*/ 31 w 245"/>
                  <a:gd name="T57" fmla="*/ 30 h 153"/>
                  <a:gd name="T58" fmla="*/ 20 w 245"/>
                  <a:gd name="T59" fmla="*/ 21 h 153"/>
                  <a:gd name="T60" fmla="*/ 21 w 245"/>
                  <a:gd name="T61" fmla="*/ 8 h 153"/>
                  <a:gd name="T62" fmla="*/ 28 w 245"/>
                  <a:gd name="T63" fmla="*/ 12 h 153"/>
                  <a:gd name="T64" fmla="*/ 34 w 245"/>
                  <a:gd name="T65" fmla="*/ 23 h 153"/>
                  <a:gd name="T66" fmla="*/ 40 w 245"/>
                  <a:gd name="T67" fmla="*/ 34 h 153"/>
                  <a:gd name="T68" fmla="*/ 52 w 245"/>
                  <a:gd name="T69" fmla="*/ 43 h 153"/>
                  <a:gd name="T70" fmla="*/ 62 w 245"/>
                  <a:gd name="T71" fmla="*/ 53 h 153"/>
                  <a:gd name="T72" fmla="*/ 68 w 245"/>
                  <a:gd name="T73" fmla="*/ 64 h 153"/>
                  <a:gd name="T74" fmla="*/ 92 w 245"/>
                  <a:gd name="T75" fmla="*/ 89 h 153"/>
                  <a:gd name="T76" fmla="*/ 95 w 245"/>
                  <a:gd name="T77" fmla="*/ 104 h 153"/>
                  <a:gd name="T78" fmla="*/ 99 w 245"/>
                  <a:gd name="T79" fmla="*/ 117 h 153"/>
                  <a:gd name="T80" fmla="*/ 124 w 245"/>
                  <a:gd name="T81" fmla="*/ 129 h 153"/>
                  <a:gd name="T82" fmla="*/ 158 w 245"/>
                  <a:gd name="T83" fmla="*/ 145 h 153"/>
                  <a:gd name="T84" fmla="*/ 189 w 245"/>
                  <a:gd name="T85" fmla="*/ 146 h 153"/>
                  <a:gd name="T86" fmla="*/ 204 w 245"/>
                  <a:gd name="T87" fmla="*/ 144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153">
                    <a:moveTo>
                      <a:pt x="204" y="144"/>
                    </a:moveTo>
                    <a:cubicBezTo>
                      <a:pt x="205" y="144"/>
                      <a:pt x="214" y="145"/>
                      <a:pt x="214" y="143"/>
                    </a:cubicBezTo>
                    <a:cubicBezTo>
                      <a:pt x="215" y="140"/>
                      <a:pt x="208" y="135"/>
                      <a:pt x="209" y="135"/>
                    </a:cubicBezTo>
                    <a:cubicBezTo>
                      <a:pt x="209" y="134"/>
                      <a:pt x="210" y="129"/>
                      <a:pt x="211" y="129"/>
                    </a:cubicBezTo>
                    <a:cubicBezTo>
                      <a:pt x="213" y="129"/>
                      <a:pt x="225" y="129"/>
                      <a:pt x="226" y="129"/>
                    </a:cubicBezTo>
                    <a:cubicBezTo>
                      <a:pt x="227" y="129"/>
                      <a:pt x="229" y="124"/>
                      <a:pt x="231" y="124"/>
                    </a:cubicBezTo>
                    <a:cubicBezTo>
                      <a:pt x="232" y="124"/>
                      <a:pt x="233" y="125"/>
                      <a:pt x="235" y="126"/>
                    </a:cubicBezTo>
                    <a:cubicBezTo>
                      <a:pt x="237" y="124"/>
                      <a:pt x="238" y="119"/>
                      <a:pt x="238" y="115"/>
                    </a:cubicBezTo>
                    <a:cubicBezTo>
                      <a:pt x="239" y="110"/>
                      <a:pt x="237" y="109"/>
                      <a:pt x="240" y="106"/>
                    </a:cubicBezTo>
                    <a:cubicBezTo>
                      <a:pt x="242" y="104"/>
                      <a:pt x="245" y="103"/>
                      <a:pt x="244" y="100"/>
                    </a:cubicBezTo>
                    <a:cubicBezTo>
                      <a:pt x="243" y="96"/>
                      <a:pt x="240" y="100"/>
                      <a:pt x="237" y="98"/>
                    </a:cubicBezTo>
                    <a:cubicBezTo>
                      <a:pt x="234" y="96"/>
                      <a:pt x="232" y="97"/>
                      <a:pt x="225" y="98"/>
                    </a:cubicBezTo>
                    <a:cubicBezTo>
                      <a:pt x="217" y="99"/>
                      <a:pt x="214" y="102"/>
                      <a:pt x="214" y="108"/>
                    </a:cubicBezTo>
                    <a:cubicBezTo>
                      <a:pt x="215" y="113"/>
                      <a:pt x="212" y="110"/>
                      <a:pt x="212" y="115"/>
                    </a:cubicBezTo>
                    <a:cubicBezTo>
                      <a:pt x="212" y="119"/>
                      <a:pt x="206" y="120"/>
                      <a:pt x="207" y="122"/>
                    </a:cubicBezTo>
                    <a:cubicBezTo>
                      <a:pt x="207" y="125"/>
                      <a:pt x="202" y="122"/>
                      <a:pt x="200" y="121"/>
                    </a:cubicBezTo>
                    <a:cubicBezTo>
                      <a:pt x="199" y="120"/>
                      <a:pt x="184" y="125"/>
                      <a:pt x="182" y="125"/>
                    </a:cubicBezTo>
                    <a:cubicBezTo>
                      <a:pt x="179" y="126"/>
                      <a:pt x="176" y="121"/>
                      <a:pt x="172" y="121"/>
                    </a:cubicBezTo>
                    <a:cubicBezTo>
                      <a:pt x="169" y="121"/>
                      <a:pt x="168" y="117"/>
                      <a:pt x="168" y="113"/>
                    </a:cubicBezTo>
                    <a:cubicBezTo>
                      <a:pt x="168" y="109"/>
                      <a:pt x="162" y="106"/>
                      <a:pt x="159" y="102"/>
                    </a:cubicBezTo>
                    <a:cubicBezTo>
                      <a:pt x="157" y="99"/>
                      <a:pt x="156" y="92"/>
                      <a:pt x="156" y="87"/>
                    </a:cubicBezTo>
                    <a:cubicBezTo>
                      <a:pt x="156" y="82"/>
                      <a:pt x="156" y="74"/>
                      <a:pt x="159" y="64"/>
                    </a:cubicBezTo>
                    <a:cubicBezTo>
                      <a:pt x="159" y="63"/>
                      <a:pt x="160" y="62"/>
                      <a:pt x="160" y="61"/>
                    </a:cubicBezTo>
                    <a:cubicBezTo>
                      <a:pt x="158" y="60"/>
                      <a:pt x="157" y="60"/>
                      <a:pt x="156" y="60"/>
                    </a:cubicBezTo>
                    <a:cubicBezTo>
                      <a:pt x="153" y="60"/>
                      <a:pt x="146" y="56"/>
                      <a:pt x="145" y="56"/>
                    </a:cubicBezTo>
                    <a:cubicBezTo>
                      <a:pt x="144" y="56"/>
                      <a:pt x="144" y="52"/>
                      <a:pt x="143" y="51"/>
                    </a:cubicBezTo>
                    <a:cubicBezTo>
                      <a:pt x="142" y="49"/>
                      <a:pt x="142" y="46"/>
                      <a:pt x="141" y="45"/>
                    </a:cubicBezTo>
                    <a:cubicBezTo>
                      <a:pt x="139" y="43"/>
                      <a:pt x="135" y="39"/>
                      <a:pt x="133" y="34"/>
                    </a:cubicBezTo>
                    <a:cubicBezTo>
                      <a:pt x="132" y="28"/>
                      <a:pt x="122" y="26"/>
                      <a:pt x="119" y="26"/>
                    </a:cubicBezTo>
                    <a:cubicBezTo>
                      <a:pt x="116" y="25"/>
                      <a:pt x="114" y="33"/>
                      <a:pt x="113" y="33"/>
                    </a:cubicBezTo>
                    <a:cubicBezTo>
                      <a:pt x="112" y="33"/>
                      <a:pt x="105" y="29"/>
                      <a:pt x="103" y="28"/>
                    </a:cubicBezTo>
                    <a:cubicBezTo>
                      <a:pt x="101" y="27"/>
                      <a:pt x="100" y="25"/>
                      <a:pt x="100" y="23"/>
                    </a:cubicBezTo>
                    <a:cubicBezTo>
                      <a:pt x="100" y="21"/>
                      <a:pt x="96" y="17"/>
                      <a:pt x="95" y="17"/>
                    </a:cubicBezTo>
                    <a:cubicBezTo>
                      <a:pt x="94" y="16"/>
                      <a:pt x="86" y="9"/>
                      <a:pt x="86" y="9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31" y="6"/>
                      <a:pt x="27" y="5"/>
                    </a:cubicBezTo>
                    <a:cubicBezTo>
                      <a:pt x="24" y="4"/>
                      <a:pt x="18" y="0"/>
                      <a:pt x="18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7"/>
                      <a:pt x="4" y="9"/>
                    </a:cubicBezTo>
                    <a:cubicBezTo>
                      <a:pt x="8" y="14"/>
                      <a:pt x="11" y="22"/>
                      <a:pt x="11" y="25"/>
                    </a:cubicBezTo>
                    <a:cubicBezTo>
                      <a:pt x="11" y="28"/>
                      <a:pt x="16" y="30"/>
                      <a:pt x="21" y="33"/>
                    </a:cubicBezTo>
                    <a:cubicBezTo>
                      <a:pt x="25" y="36"/>
                      <a:pt x="25" y="42"/>
                      <a:pt x="25" y="44"/>
                    </a:cubicBezTo>
                    <a:cubicBezTo>
                      <a:pt x="24" y="45"/>
                      <a:pt x="19" y="43"/>
                      <a:pt x="18" y="44"/>
                    </a:cubicBezTo>
                    <a:cubicBezTo>
                      <a:pt x="18" y="46"/>
                      <a:pt x="26" y="52"/>
                      <a:pt x="28" y="52"/>
                    </a:cubicBezTo>
                    <a:cubicBezTo>
                      <a:pt x="31" y="51"/>
                      <a:pt x="33" y="53"/>
                      <a:pt x="37" y="57"/>
                    </a:cubicBezTo>
                    <a:cubicBezTo>
                      <a:pt x="42" y="61"/>
                      <a:pt x="41" y="66"/>
                      <a:pt x="39" y="67"/>
                    </a:cubicBezTo>
                    <a:cubicBezTo>
                      <a:pt x="38" y="69"/>
                      <a:pt x="43" y="72"/>
                      <a:pt x="49" y="75"/>
                    </a:cubicBezTo>
                    <a:cubicBezTo>
                      <a:pt x="54" y="79"/>
                      <a:pt x="57" y="84"/>
                      <a:pt x="57" y="86"/>
                    </a:cubicBezTo>
                    <a:cubicBezTo>
                      <a:pt x="58" y="88"/>
                      <a:pt x="60" y="86"/>
                      <a:pt x="61" y="83"/>
                    </a:cubicBezTo>
                    <a:cubicBezTo>
                      <a:pt x="62" y="80"/>
                      <a:pt x="59" y="80"/>
                      <a:pt x="59" y="77"/>
                    </a:cubicBezTo>
                    <a:cubicBezTo>
                      <a:pt x="59" y="74"/>
                      <a:pt x="55" y="74"/>
                      <a:pt x="53" y="74"/>
                    </a:cubicBezTo>
                    <a:cubicBezTo>
                      <a:pt x="51" y="74"/>
                      <a:pt x="53" y="69"/>
                      <a:pt x="51" y="67"/>
                    </a:cubicBezTo>
                    <a:cubicBezTo>
                      <a:pt x="49" y="65"/>
                      <a:pt x="47" y="59"/>
                      <a:pt x="46" y="55"/>
                    </a:cubicBezTo>
                    <a:cubicBezTo>
                      <a:pt x="44" y="51"/>
                      <a:pt x="39" y="48"/>
                      <a:pt x="37" y="43"/>
                    </a:cubicBezTo>
                    <a:cubicBezTo>
                      <a:pt x="34" y="39"/>
                      <a:pt x="32" y="36"/>
                      <a:pt x="30" y="34"/>
                    </a:cubicBezTo>
                    <a:cubicBezTo>
                      <a:pt x="29" y="33"/>
                      <a:pt x="32" y="32"/>
                      <a:pt x="31" y="30"/>
                    </a:cubicBezTo>
                    <a:cubicBezTo>
                      <a:pt x="30" y="29"/>
                      <a:pt x="27" y="29"/>
                      <a:pt x="25" y="28"/>
                    </a:cubicBezTo>
                    <a:cubicBezTo>
                      <a:pt x="22" y="26"/>
                      <a:pt x="20" y="24"/>
                      <a:pt x="20" y="21"/>
                    </a:cubicBezTo>
                    <a:cubicBezTo>
                      <a:pt x="20" y="18"/>
                      <a:pt x="19" y="12"/>
                      <a:pt x="18" y="9"/>
                    </a:cubicBezTo>
                    <a:cubicBezTo>
                      <a:pt x="17" y="7"/>
                      <a:pt x="20" y="7"/>
                      <a:pt x="21" y="8"/>
                    </a:cubicBezTo>
                    <a:cubicBezTo>
                      <a:pt x="21" y="10"/>
                      <a:pt x="22" y="11"/>
                      <a:pt x="23" y="10"/>
                    </a:cubicBezTo>
                    <a:cubicBezTo>
                      <a:pt x="25" y="9"/>
                      <a:pt x="27" y="10"/>
                      <a:pt x="28" y="12"/>
                    </a:cubicBezTo>
                    <a:cubicBezTo>
                      <a:pt x="29" y="14"/>
                      <a:pt x="32" y="12"/>
                      <a:pt x="33" y="13"/>
                    </a:cubicBezTo>
                    <a:cubicBezTo>
                      <a:pt x="34" y="14"/>
                      <a:pt x="30" y="15"/>
                      <a:pt x="34" y="23"/>
                    </a:cubicBezTo>
                    <a:cubicBezTo>
                      <a:pt x="39" y="31"/>
                      <a:pt x="36" y="26"/>
                      <a:pt x="36" y="32"/>
                    </a:cubicBezTo>
                    <a:cubicBezTo>
                      <a:pt x="36" y="38"/>
                      <a:pt x="39" y="35"/>
                      <a:pt x="40" y="34"/>
                    </a:cubicBezTo>
                    <a:cubicBezTo>
                      <a:pt x="41" y="33"/>
                      <a:pt x="43" y="36"/>
                      <a:pt x="45" y="39"/>
                    </a:cubicBezTo>
                    <a:cubicBezTo>
                      <a:pt x="48" y="42"/>
                      <a:pt x="52" y="42"/>
                      <a:pt x="52" y="43"/>
                    </a:cubicBezTo>
                    <a:cubicBezTo>
                      <a:pt x="52" y="45"/>
                      <a:pt x="53" y="48"/>
                      <a:pt x="56" y="49"/>
                    </a:cubicBezTo>
                    <a:cubicBezTo>
                      <a:pt x="59" y="49"/>
                      <a:pt x="60" y="53"/>
                      <a:pt x="62" y="53"/>
                    </a:cubicBezTo>
                    <a:cubicBezTo>
                      <a:pt x="64" y="53"/>
                      <a:pt x="64" y="56"/>
                      <a:pt x="63" y="58"/>
                    </a:cubicBezTo>
                    <a:cubicBezTo>
                      <a:pt x="62" y="60"/>
                      <a:pt x="63" y="62"/>
                      <a:pt x="68" y="64"/>
                    </a:cubicBezTo>
                    <a:cubicBezTo>
                      <a:pt x="73" y="66"/>
                      <a:pt x="70" y="66"/>
                      <a:pt x="74" y="70"/>
                    </a:cubicBezTo>
                    <a:cubicBezTo>
                      <a:pt x="78" y="74"/>
                      <a:pt x="89" y="86"/>
                      <a:pt x="92" y="89"/>
                    </a:cubicBezTo>
                    <a:cubicBezTo>
                      <a:pt x="94" y="93"/>
                      <a:pt x="95" y="96"/>
                      <a:pt x="96" y="98"/>
                    </a:cubicBezTo>
                    <a:cubicBezTo>
                      <a:pt x="97" y="101"/>
                      <a:pt x="94" y="102"/>
                      <a:pt x="95" y="104"/>
                    </a:cubicBezTo>
                    <a:cubicBezTo>
                      <a:pt x="97" y="106"/>
                      <a:pt x="93" y="105"/>
                      <a:pt x="93" y="107"/>
                    </a:cubicBezTo>
                    <a:cubicBezTo>
                      <a:pt x="93" y="108"/>
                      <a:pt x="95" y="117"/>
                      <a:pt x="99" y="117"/>
                    </a:cubicBezTo>
                    <a:cubicBezTo>
                      <a:pt x="103" y="117"/>
                      <a:pt x="108" y="122"/>
                      <a:pt x="111" y="125"/>
                    </a:cubicBezTo>
                    <a:cubicBezTo>
                      <a:pt x="114" y="127"/>
                      <a:pt x="119" y="127"/>
                      <a:pt x="124" y="129"/>
                    </a:cubicBezTo>
                    <a:cubicBezTo>
                      <a:pt x="128" y="130"/>
                      <a:pt x="133" y="135"/>
                      <a:pt x="140" y="137"/>
                    </a:cubicBezTo>
                    <a:cubicBezTo>
                      <a:pt x="146" y="139"/>
                      <a:pt x="153" y="142"/>
                      <a:pt x="158" y="145"/>
                    </a:cubicBezTo>
                    <a:cubicBezTo>
                      <a:pt x="162" y="147"/>
                      <a:pt x="168" y="146"/>
                      <a:pt x="174" y="144"/>
                    </a:cubicBezTo>
                    <a:cubicBezTo>
                      <a:pt x="180" y="141"/>
                      <a:pt x="185" y="144"/>
                      <a:pt x="189" y="146"/>
                    </a:cubicBezTo>
                    <a:cubicBezTo>
                      <a:pt x="190" y="146"/>
                      <a:pt x="194" y="149"/>
                      <a:pt x="197" y="153"/>
                    </a:cubicBezTo>
                    <a:cubicBezTo>
                      <a:pt x="200" y="148"/>
                      <a:pt x="203" y="144"/>
                      <a:pt x="204" y="14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02">
                <a:extLst>
                  <a:ext uri="{FF2B5EF4-FFF2-40B4-BE49-F238E27FC236}">
                    <a16:creationId xmlns:a16="http://schemas.microsoft.com/office/drawing/2014/main" id="{A7ADB567-D85E-47D0-8A32-53CF05ECD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1957" y="3752277"/>
                <a:ext cx="80302" cy="76538"/>
              </a:xfrm>
              <a:custGeom>
                <a:avLst/>
                <a:gdLst>
                  <a:gd name="T0" fmla="*/ 30 w 35"/>
                  <a:gd name="T1" fmla="*/ 22 h 33"/>
                  <a:gd name="T2" fmla="*/ 35 w 35"/>
                  <a:gd name="T3" fmla="*/ 18 h 33"/>
                  <a:gd name="T4" fmla="*/ 31 w 35"/>
                  <a:gd name="T5" fmla="*/ 16 h 33"/>
                  <a:gd name="T6" fmla="*/ 27 w 35"/>
                  <a:gd name="T7" fmla="*/ 16 h 33"/>
                  <a:gd name="T8" fmla="*/ 28 w 35"/>
                  <a:gd name="T9" fmla="*/ 0 h 33"/>
                  <a:gd name="T10" fmla="*/ 14 w 35"/>
                  <a:gd name="T11" fmla="*/ 0 h 33"/>
                  <a:gd name="T12" fmla="*/ 12 w 35"/>
                  <a:gd name="T13" fmla="*/ 6 h 33"/>
                  <a:gd name="T14" fmla="*/ 17 w 35"/>
                  <a:gd name="T15" fmla="*/ 14 h 33"/>
                  <a:gd name="T16" fmla="*/ 7 w 35"/>
                  <a:gd name="T17" fmla="*/ 15 h 33"/>
                  <a:gd name="T18" fmla="*/ 0 w 35"/>
                  <a:gd name="T19" fmla="*/ 24 h 33"/>
                  <a:gd name="T20" fmla="*/ 9 w 35"/>
                  <a:gd name="T21" fmla="*/ 31 h 33"/>
                  <a:gd name="T22" fmla="*/ 20 w 35"/>
                  <a:gd name="T23" fmla="*/ 33 h 33"/>
                  <a:gd name="T24" fmla="*/ 21 w 35"/>
                  <a:gd name="T25" fmla="*/ 33 h 33"/>
                  <a:gd name="T26" fmla="*/ 26 w 35"/>
                  <a:gd name="T27" fmla="*/ 28 h 33"/>
                  <a:gd name="T28" fmla="*/ 30 w 35"/>
                  <a:gd name="T29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33">
                    <a:moveTo>
                      <a:pt x="30" y="22"/>
                    </a:moveTo>
                    <a:cubicBezTo>
                      <a:pt x="32" y="21"/>
                      <a:pt x="33" y="19"/>
                      <a:pt x="35" y="18"/>
                    </a:cubicBezTo>
                    <a:cubicBezTo>
                      <a:pt x="32" y="19"/>
                      <a:pt x="31" y="18"/>
                      <a:pt x="31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15" y="0"/>
                      <a:pt x="14" y="0"/>
                    </a:cubicBezTo>
                    <a:cubicBezTo>
                      <a:pt x="13" y="0"/>
                      <a:pt x="12" y="5"/>
                      <a:pt x="12" y="6"/>
                    </a:cubicBezTo>
                    <a:cubicBezTo>
                      <a:pt x="11" y="6"/>
                      <a:pt x="18" y="11"/>
                      <a:pt x="17" y="14"/>
                    </a:cubicBezTo>
                    <a:cubicBezTo>
                      <a:pt x="17" y="16"/>
                      <a:pt x="8" y="15"/>
                      <a:pt x="7" y="15"/>
                    </a:cubicBezTo>
                    <a:cubicBezTo>
                      <a:pt x="6" y="15"/>
                      <a:pt x="3" y="19"/>
                      <a:pt x="0" y="24"/>
                    </a:cubicBezTo>
                    <a:cubicBezTo>
                      <a:pt x="4" y="27"/>
                      <a:pt x="7" y="30"/>
                      <a:pt x="9" y="31"/>
                    </a:cubicBezTo>
                    <a:cubicBezTo>
                      <a:pt x="12" y="33"/>
                      <a:pt x="18" y="31"/>
                      <a:pt x="20" y="33"/>
                    </a:cubicBezTo>
                    <a:cubicBezTo>
                      <a:pt x="20" y="33"/>
                      <a:pt x="20" y="33"/>
                      <a:pt x="21" y="33"/>
                    </a:cubicBezTo>
                    <a:cubicBezTo>
                      <a:pt x="23" y="31"/>
                      <a:pt x="25" y="29"/>
                      <a:pt x="26" y="28"/>
                    </a:cubicBezTo>
                    <a:cubicBezTo>
                      <a:pt x="28" y="28"/>
                      <a:pt x="27" y="25"/>
                      <a:pt x="30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03">
                <a:extLst>
                  <a:ext uri="{FF2B5EF4-FFF2-40B4-BE49-F238E27FC236}">
                    <a16:creationId xmlns:a16="http://schemas.microsoft.com/office/drawing/2014/main" id="{11BA8FA8-5CC9-4061-879C-2417453EC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3438" y="3740984"/>
                <a:ext cx="26349" cy="47680"/>
              </a:xfrm>
              <a:custGeom>
                <a:avLst/>
                <a:gdLst>
                  <a:gd name="T0" fmla="*/ 2 w 11"/>
                  <a:gd name="T1" fmla="*/ 5 h 21"/>
                  <a:gd name="T2" fmla="*/ 1 w 11"/>
                  <a:gd name="T3" fmla="*/ 5 h 21"/>
                  <a:gd name="T4" fmla="*/ 0 w 11"/>
                  <a:gd name="T5" fmla="*/ 21 h 21"/>
                  <a:gd name="T6" fmla="*/ 4 w 11"/>
                  <a:gd name="T7" fmla="*/ 21 h 21"/>
                  <a:gd name="T8" fmla="*/ 7 w 11"/>
                  <a:gd name="T9" fmla="*/ 17 h 21"/>
                  <a:gd name="T10" fmla="*/ 9 w 11"/>
                  <a:gd name="T11" fmla="*/ 3 h 21"/>
                  <a:gd name="T12" fmla="*/ 11 w 11"/>
                  <a:gd name="T13" fmla="*/ 2 h 21"/>
                  <a:gd name="T14" fmla="*/ 7 w 11"/>
                  <a:gd name="T15" fmla="*/ 0 h 21"/>
                  <a:gd name="T16" fmla="*/ 2 w 11"/>
                  <a:gd name="T1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1">
                    <a:moveTo>
                      <a:pt x="2" y="5"/>
                    </a:moveTo>
                    <a:cubicBezTo>
                      <a:pt x="2" y="5"/>
                      <a:pt x="1" y="5"/>
                      <a:pt x="1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19"/>
                      <a:pt x="5" y="18"/>
                      <a:pt x="7" y="17"/>
                    </a:cubicBezTo>
                    <a:cubicBezTo>
                      <a:pt x="10" y="14"/>
                      <a:pt x="5" y="4"/>
                      <a:pt x="9" y="3"/>
                    </a:cubicBezTo>
                    <a:cubicBezTo>
                      <a:pt x="10" y="3"/>
                      <a:pt x="10" y="3"/>
                      <a:pt x="11" y="2"/>
                    </a:cubicBezTo>
                    <a:cubicBezTo>
                      <a:pt x="9" y="1"/>
                      <a:pt x="8" y="0"/>
                      <a:pt x="7" y="0"/>
                    </a:cubicBezTo>
                    <a:cubicBezTo>
                      <a:pt x="5" y="0"/>
                      <a:pt x="3" y="5"/>
                      <a:pt x="2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04">
                <a:extLst>
                  <a:ext uri="{FF2B5EF4-FFF2-40B4-BE49-F238E27FC236}">
                    <a16:creationId xmlns:a16="http://schemas.microsoft.com/office/drawing/2014/main" id="{A9898D0B-9E7A-42A1-B6E2-02C5A722A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5714" y="3703343"/>
                <a:ext cx="55208" cy="46425"/>
              </a:xfrm>
              <a:custGeom>
                <a:avLst/>
                <a:gdLst>
                  <a:gd name="T0" fmla="*/ 12 w 24"/>
                  <a:gd name="T1" fmla="*/ 2 h 20"/>
                  <a:gd name="T2" fmla="*/ 17 w 24"/>
                  <a:gd name="T3" fmla="*/ 13 h 20"/>
                  <a:gd name="T4" fmla="*/ 1 w 24"/>
                  <a:gd name="T5" fmla="*/ 16 h 20"/>
                  <a:gd name="T6" fmla="*/ 12 w 24"/>
                  <a:gd name="T7" fmla="*/ 19 h 20"/>
                  <a:gd name="T8" fmla="*/ 23 w 24"/>
                  <a:gd name="T9" fmla="*/ 20 h 20"/>
                  <a:gd name="T10" fmla="*/ 24 w 24"/>
                  <a:gd name="T11" fmla="*/ 5 h 20"/>
                  <a:gd name="T12" fmla="*/ 12 w 24"/>
                  <a:gd name="T13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0">
                    <a:moveTo>
                      <a:pt x="12" y="2"/>
                    </a:moveTo>
                    <a:cubicBezTo>
                      <a:pt x="8" y="5"/>
                      <a:pt x="17" y="10"/>
                      <a:pt x="17" y="13"/>
                    </a:cubicBezTo>
                    <a:cubicBezTo>
                      <a:pt x="17" y="17"/>
                      <a:pt x="3" y="13"/>
                      <a:pt x="1" y="16"/>
                    </a:cubicBezTo>
                    <a:cubicBezTo>
                      <a:pt x="0" y="18"/>
                      <a:pt x="6" y="20"/>
                      <a:pt x="12" y="19"/>
                    </a:cubicBezTo>
                    <a:cubicBezTo>
                      <a:pt x="16" y="17"/>
                      <a:pt x="20" y="19"/>
                      <a:pt x="23" y="20"/>
                    </a:cubicBezTo>
                    <a:cubicBezTo>
                      <a:pt x="23" y="15"/>
                      <a:pt x="24" y="9"/>
                      <a:pt x="24" y="5"/>
                    </a:cubicBezTo>
                    <a:cubicBezTo>
                      <a:pt x="20" y="3"/>
                      <a:pt x="14" y="0"/>
                      <a:pt x="12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05">
                <a:extLst>
                  <a:ext uri="{FF2B5EF4-FFF2-40B4-BE49-F238E27FC236}">
                    <a16:creationId xmlns:a16="http://schemas.microsoft.com/office/drawing/2014/main" id="{A9F76C44-733C-4368-B5F3-BFFABECCF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667" y="3710871"/>
                <a:ext cx="61482" cy="43915"/>
              </a:xfrm>
              <a:custGeom>
                <a:avLst/>
                <a:gdLst>
                  <a:gd name="T0" fmla="*/ 10 w 27"/>
                  <a:gd name="T1" fmla="*/ 14 h 19"/>
                  <a:gd name="T2" fmla="*/ 27 w 27"/>
                  <a:gd name="T3" fmla="*/ 11 h 19"/>
                  <a:gd name="T4" fmla="*/ 6 w 27"/>
                  <a:gd name="T5" fmla="*/ 2 h 19"/>
                  <a:gd name="T6" fmla="*/ 1 w 27"/>
                  <a:gd name="T7" fmla="*/ 2 h 19"/>
                  <a:gd name="T8" fmla="*/ 0 w 27"/>
                  <a:gd name="T9" fmla="*/ 17 h 19"/>
                  <a:gd name="T10" fmla="*/ 0 w 27"/>
                  <a:gd name="T11" fmla="*/ 17 h 19"/>
                  <a:gd name="T12" fmla="*/ 10 w 27"/>
                  <a:gd name="T13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9">
                    <a:moveTo>
                      <a:pt x="10" y="14"/>
                    </a:moveTo>
                    <a:cubicBezTo>
                      <a:pt x="17" y="12"/>
                      <a:pt x="27" y="16"/>
                      <a:pt x="27" y="11"/>
                    </a:cubicBezTo>
                    <a:cubicBezTo>
                      <a:pt x="27" y="6"/>
                      <a:pt x="10" y="0"/>
                      <a:pt x="6" y="2"/>
                    </a:cubicBezTo>
                    <a:cubicBezTo>
                      <a:pt x="4" y="2"/>
                      <a:pt x="3" y="2"/>
                      <a:pt x="1" y="2"/>
                    </a:cubicBezTo>
                    <a:cubicBezTo>
                      <a:pt x="1" y="6"/>
                      <a:pt x="0" y="12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9"/>
                      <a:pt x="4" y="16"/>
                      <a:pt x="10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06">
                <a:extLst>
                  <a:ext uri="{FF2B5EF4-FFF2-40B4-BE49-F238E27FC236}">
                    <a16:creationId xmlns:a16="http://schemas.microsoft.com/office/drawing/2014/main" id="{FF8ED26C-58A8-4544-A811-2AEE3A1DF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8571" y="3804975"/>
                <a:ext cx="77793" cy="81557"/>
              </a:xfrm>
              <a:custGeom>
                <a:avLst/>
                <a:gdLst>
                  <a:gd name="T0" fmla="*/ 18 w 34"/>
                  <a:gd name="T1" fmla="*/ 33 h 35"/>
                  <a:gd name="T2" fmla="*/ 26 w 34"/>
                  <a:gd name="T3" fmla="*/ 35 h 35"/>
                  <a:gd name="T4" fmla="*/ 30 w 34"/>
                  <a:gd name="T5" fmla="*/ 35 h 35"/>
                  <a:gd name="T6" fmla="*/ 29 w 34"/>
                  <a:gd name="T7" fmla="*/ 34 h 35"/>
                  <a:gd name="T8" fmla="*/ 31 w 34"/>
                  <a:gd name="T9" fmla="*/ 23 h 35"/>
                  <a:gd name="T10" fmla="*/ 32 w 34"/>
                  <a:gd name="T11" fmla="*/ 9 h 35"/>
                  <a:gd name="T12" fmla="*/ 34 w 34"/>
                  <a:gd name="T13" fmla="*/ 1 h 35"/>
                  <a:gd name="T14" fmla="*/ 34 w 34"/>
                  <a:gd name="T15" fmla="*/ 0 h 35"/>
                  <a:gd name="T16" fmla="*/ 24 w 34"/>
                  <a:gd name="T17" fmla="*/ 4 h 35"/>
                  <a:gd name="T18" fmla="*/ 17 w 34"/>
                  <a:gd name="T19" fmla="*/ 6 h 35"/>
                  <a:gd name="T20" fmla="*/ 8 w 34"/>
                  <a:gd name="T21" fmla="*/ 10 h 35"/>
                  <a:gd name="T22" fmla="*/ 5 w 34"/>
                  <a:gd name="T23" fmla="*/ 15 h 35"/>
                  <a:gd name="T24" fmla="*/ 3 w 34"/>
                  <a:gd name="T25" fmla="*/ 17 h 35"/>
                  <a:gd name="T26" fmla="*/ 0 w 34"/>
                  <a:gd name="T27" fmla="*/ 17 h 35"/>
                  <a:gd name="T28" fmla="*/ 1 w 34"/>
                  <a:gd name="T29" fmla="*/ 21 h 35"/>
                  <a:gd name="T30" fmla="*/ 11 w 34"/>
                  <a:gd name="T31" fmla="*/ 30 h 35"/>
                  <a:gd name="T32" fmla="*/ 14 w 34"/>
                  <a:gd name="T33" fmla="*/ 33 h 35"/>
                  <a:gd name="T34" fmla="*/ 18 w 34"/>
                  <a:gd name="T35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5">
                    <a:moveTo>
                      <a:pt x="18" y="33"/>
                    </a:moveTo>
                    <a:cubicBezTo>
                      <a:pt x="20" y="34"/>
                      <a:pt x="24" y="33"/>
                      <a:pt x="26" y="35"/>
                    </a:cubicBezTo>
                    <a:cubicBezTo>
                      <a:pt x="27" y="35"/>
                      <a:pt x="28" y="35"/>
                      <a:pt x="30" y="35"/>
                    </a:cubicBezTo>
                    <a:cubicBezTo>
                      <a:pt x="30" y="35"/>
                      <a:pt x="29" y="34"/>
                      <a:pt x="29" y="34"/>
                    </a:cubicBezTo>
                    <a:cubicBezTo>
                      <a:pt x="28" y="31"/>
                      <a:pt x="30" y="27"/>
                      <a:pt x="31" y="23"/>
                    </a:cubicBezTo>
                    <a:cubicBezTo>
                      <a:pt x="32" y="20"/>
                      <a:pt x="30" y="12"/>
                      <a:pt x="32" y="9"/>
                    </a:cubicBezTo>
                    <a:cubicBezTo>
                      <a:pt x="34" y="7"/>
                      <a:pt x="33" y="6"/>
                      <a:pt x="34" y="1"/>
                    </a:cubicBezTo>
                    <a:cubicBezTo>
                      <a:pt x="34" y="1"/>
                      <a:pt x="34" y="1"/>
                      <a:pt x="34" y="0"/>
                    </a:cubicBezTo>
                    <a:cubicBezTo>
                      <a:pt x="30" y="0"/>
                      <a:pt x="26" y="4"/>
                      <a:pt x="24" y="4"/>
                    </a:cubicBezTo>
                    <a:cubicBezTo>
                      <a:pt x="23" y="4"/>
                      <a:pt x="17" y="3"/>
                      <a:pt x="17" y="6"/>
                    </a:cubicBezTo>
                    <a:cubicBezTo>
                      <a:pt x="16" y="9"/>
                      <a:pt x="12" y="9"/>
                      <a:pt x="8" y="10"/>
                    </a:cubicBezTo>
                    <a:cubicBezTo>
                      <a:pt x="3" y="10"/>
                      <a:pt x="6" y="14"/>
                      <a:pt x="5" y="15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4" y="22"/>
                      <a:pt x="8" y="28"/>
                      <a:pt x="11" y="30"/>
                    </a:cubicBezTo>
                    <a:cubicBezTo>
                      <a:pt x="12" y="31"/>
                      <a:pt x="13" y="32"/>
                      <a:pt x="14" y="33"/>
                    </a:cubicBezTo>
                    <a:cubicBezTo>
                      <a:pt x="15" y="33"/>
                      <a:pt x="17" y="33"/>
                      <a:pt x="18" y="3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08">
                <a:extLst>
                  <a:ext uri="{FF2B5EF4-FFF2-40B4-BE49-F238E27FC236}">
                    <a16:creationId xmlns:a16="http://schemas.microsoft.com/office/drawing/2014/main" id="{2167C2D9-57A8-44DD-9160-CECDD7547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8103" y="4669481"/>
                <a:ext cx="91595" cy="101633"/>
              </a:xfrm>
              <a:custGeom>
                <a:avLst/>
                <a:gdLst>
                  <a:gd name="T0" fmla="*/ 40 w 40"/>
                  <a:gd name="T1" fmla="*/ 21 h 44"/>
                  <a:gd name="T2" fmla="*/ 34 w 40"/>
                  <a:gd name="T3" fmla="*/ 15 h 44"/>
                  <a:gd name="T4" fmla="*/ 25 w 40"/>
                  <a:gd name="T5" fmla="*/ 8 h 44"/>
                  <a:gd name="T6" fmla="*/ 21 w 40"/>
                  <a:gd name="T7" fmla="*/ 9 h 44"/>
                  <a:gd name="T8" fmla="*/ 17 w 40"/>
                  <a:gd name="T9" fmla="*/ 3 h 44"/>
                  <a:gd name="T10" fmla="*/ 10 w 40"/>
                  <a:gd name="T11" fmla="*/ 1 h 44"/>
                  <a:gd name="T12" fmla="*/ 8 w 40"/>
                  <a:gd name="T13" fmla="*/ 1 h 44"/>
                  <a:gd name="T14" fmla="*/ 5 w 40"/>
                  <a:gd name="T15" fmla="*/ 6 h 44"/>
                  <a:gd name="T16" fmla="*/ 3 w 40"/>
                  <a:gd name="T17" fmla="*/ 19 h 44"/>
                  <a:gd name="T18" fmla="*/ 0 w 40"/>
                  <a:gd name="T19" fmla="*/ 30 h 44"/>
                  <a:gd name="T20" fmla="*/ 3 w 40"/>
                  <a:gd name="T21" fmla="*/ 35 h 44"/>
                  <a:gd name="T22" fmla="*/ 2 w 40"/>
                  <a:gd name="T23" fmla="*/ 38 h 44"/>
                  <a:gd name="T24" fmla="*/ 5 w 40"/>
                  <a:gd name="T25" fmla="*/ 40 h 44"/>
                  <a:gd name="T26" fmla="*/ 16 w 40"/>
                  <a:gd name="T27" fmla="*/ 42 h 44"/>
                  <a:gd name="T28" fmla="*/ 22 w 40"/>
                  <a:gd name="T29" fmla="*/ 42 h 44"/>
                  <a:gd name="T30" fmla="*/ 34 w 40"/>
                  <a:gd name="T31" fmla="*/ 41 h 44"/>
                  <a:gd name="T32" fmla="*/ 40 w 40"/>
                  <a:gd name="T33" fmla="*/ 33 h 44"/>
                  <a:gd name="T34" fmla="*/ 40 w 40"/>
                  <a:gd name="T35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44">
                    <a:moveTo>
                      <a:pt x="40" y="21"/>
                    </a:moveTo>
                    <a:cubicBezTo>
                      <a:pt x="40" y="17"/>
                      <a:pt x="35" y="16"/>
                      <a:pt x="34" y="15"/>
                    </a:cubicBezTo>
                    <a:cubicBezTo>
                      <a:pt x="33" y="13"/>
                      <a:pt x="27" y="11"/>
                      <a:pt x="25" y="8"/>
                    </a:cubicBezTo>
                    <a:cubicBezTo>
                      <a:pt x="23" y="5"/>
                      <a:pt x="22" y="9"/>
                      <a:pt x="21" y="9"/>
                    </a:cubicBezTo>
                    <a:cubicBezTo>
                      <a:pt x="20" y="9"/>
                      <a:pt x="20" y="7"/>
                      <a:pt x="17" y="3"/>
                    </a:cubicBezTo>
                    <a:cubicBezTo>
                      <a:pt x="14" y="0"/>
                      <a:pt x="12" y="0"/>
                      <a:pt x="10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6" y="3"/>
                      <a:pt x="5" y="4"/>
                      <a:pt x="5" y="6"/>
                    </a:cubicBezTo>
                    <a:cubicBezTo>
                      <a:pt x="5" y="9"/>
                      <a:pt x="3" y="13"/>
                      <a:pt x="3" y="19"/>
                    </a:cubicBezTo>
                    <a:cubicBezTo>
                      <a:pt x="2" y="26"/>
                      <a:pt x="1" y="25"/>
                      <a:pt x="0" y="30"/>
                    </a:cubicBezTo>
                    <a:cubicBezTo>
                      <a:pt x="0" y="35"/>
                      <a:pt x="2" y="34"/>
                      <a:pt x="3" y="35"/>
                    </a:cubicBezTo>
                    <a:cubicBezTo>
                      <a:pt x="3" y="35"/>
                      <a:pt x="3" y="37"/>
                      <a:pt x="2" y="38"/>
                    </a:cubicBezTo>
                    <a:cubicBezTo>
                      <a:pt x="3" y="39"/>
                      <a:pt x="4" y="40"/>
                      <a:pt x="5" y="40"/>
                    </a:cubicBezTo>
                    <a:cubicBezTo>
                      <a:pt x="9" y="39"/>
                      <a:pt x="12" y="41"/>
                      <a:pt x="16" y="42"/>
                    </a:cubicBezTo>
                    <a:cubicBezTo>
                      <a:pt x="20" y="44"/>
                      <a:pt x="18" y="42"/>
                      <a:pt x="22" y="42"/>
                    </a:cubicBezTo>
                    <a:cubicBezTo>
                      <a:pt x="26" y="43"/>
                      <a:pt x="30" y="43"/>
                      <a:pt x="34" y="41"/>
                    </a:cubicBezTo>
                    <a:cubicBezTo>
                      <a:pt x="37" y="39"/>
                      <a:pt x="38" y="36"/>
                      <a:pt x="40" y="33"/>
                    </a:cubicBezTo>
                    <a:cubicBezTo>
                      <a:pt x="38" y="29"/>
                      <a:pt x="40" y="24"/>
                      <a:pt x="40" y="2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09">
                <a:extLst>
                  <a:ext uri="{FF2B5EF4-FFF2-40B4-BE49-F238E27FC236}">
                    <a16:creationId xmlns:a16="http://schemas.microsoft.com/office/drawing/2014/main" id="{B0CCD97E-FBB9-4BA2-A4C9-F44CA783F3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42025" y="4501348"/>
                <a:ext cx="376418" cy="740288"/>
              </a:xfrm>
              <a:custGeom>
                <a:avLst/>
                <a:gdLst>
                  <a:gd name="T0" fmla="*/ 46 w 163"/>
                  <a:gd name="T1" fmla="*/ 304 h 321"/>
                  <a:gd name="T2" fmla="*/ 43 w 163"/>
                  <a:gd name="T3" fmla="*/ 297 h 321"/>
                  <a:gd name="T4" fmla="*/ 40 w 163"/>
                  <a:gd name="T5" fmla="*/ 319 h 321"/>
                  <a:gd name="T6" fmla="*/ 58 w 163"/>
                  <a:gd name="T7" fmla="*/ 320 h 321"/>
                  <a:gd name="T8" fmla="*/ 62 w 163"/>
                  <a:gd name="T9" fmla="*/ 315 h 321"/>
                  <a:gd name="T10" fmla="*/ 156 w 163"/>
                  <a:gd name="T11" fmla="*/ 33 h 321"/>
                  <a:gd name="T12" fmla="*/ 152 w 163"/>
                  <a:gd name="T13" fmla="*/ 46 h 321"/>
                  <a:gd name="T14" fmla="*/ 138 w 163"/>
                  <a:gd name="T15" fmla="*/ 50 h 321"/>
                  <a:gd name="T16" fmla="*/ 123 w 163"/>
                  <a:gd name="T17" fmla="*/ 48 h 321"/>
                  <a:gd name="T18" fmla="*/ 132 w 163"/>
                  <a:gd name="T19" fmla="*/ 32 h 321"/>
                  <a:gd name="T20" fmla="*/ 108 w 163"/>
                  <a:gd name="T21" fmla="*/ 20 h 321"/>
                  <a:gd name="T22" fmla="*/ 88 w 163"/>
                  <a:gd name="T23" fmla="*/ 3 h 321"/>
                  <a:gd name="T24" fmla="*/ 75 w 163"/>
                  <a:gd name="T25" fmla="*/ 7 h 321"/>
                  <a:gd name="T26" fmla="*/ 59 w 163"/>
                  <a:gd name="T27" fmla="*/ 4 h 321"/>
                  <a:gd name="T28" fmla="*/ 52 w 163"/>
                  <a:gd name="T29" fmla="*/ 18 h 321"/>
                  <a:gd name="T30" fmla="*/ 42 w 163"/>
                  <a:gd name="T31" fmla="*/ 31 h 321"/>
                  <a:gd name="T32" fmla="*/ 43 w 163"/>
                  <a:gd name="T33" fmla="*/ 45 h 321"/>
                  <a:gd name="T34" fmla="*/ 36 w 163"/>
                  <a:gd name="T35" fmla="*/ 56 h 321"/>
                  <a:gd name="T36" fmla="*/ 30 w 163"/>
                  <a:gd name="T37" fmla="*/ 67 h 321"/>
                  <a:gd name="T38" fmla="*/ 26 w 163"/>
                  <a:gd name="T39" fmla="*/ 82 h 321"/>
                  <a:gd name="T40" fmla="*/ 29 w 163"/>
                  <a:gd name="T41" fmla="*/ 98 h 321"/>
                  <a:gd name="T42" fmla="*/ 29 w 163"/>
                  <a:gd name="T43" fmla="*/ 112 h 321"/>
                  <a:gd name="T44" fmla="*/ 26 w 163"/>
                  <a:gd name="T45" fmla="*/ 128 h 321"/>
                  <a:gd name="T46" fmla="*/ 21 w 163"/>
                  <a:gd name="T47" fmla="*/ 147 h 321"/>
                  <a:gd name="T48" fmla="*/ 18 w 163"/>
                  <a:gd name="T49" fmla="*/ 154 h 321"/>
                  <a:gd name="T50" fmla="*/ 15 w 163"/>
                  <a:gd name="T51" fmla="*/ 166 h 321"/>
                  <a:gd name="T52" fmla="*/ 15 w 163"/>
                  <a:gd name="T53" fmla="*/ 177 h 321"/>
                  <a:gd name="T54" fmla="*/ 13 w 163"/>
                  <a:gd name="T55" fmla="*/ 194 h 321"/>
                  <a:gd name="T56" fmla="*/ 15 w 163"/>
                  <a:gd name="T57" fmla="*/ 203 h 321"/>
                  <a:gd name="T58" fmla="*/ 19 w 163"/>
                  <a:gd name="T59" fmla="*/ 211 h 321"/>
                  <a:gd name="T60" fmla="*/ 17 w 163"/>
                  <a:gd name="T61" fmla="*/ 218 h 321"/>
                  <a:gd name="T62" fmla="*/ 15 w 163"/>
                  <a:gd name="T63" fmla="*/ 231 h 321"/>
                  <a:gd name="T64" fmla="*/ 10 w 163"/>
                  <a:gd name="T65" fmla="*/ 241 h 321"/>
                  <a:gd name="T66" fmla="*/ 6 w 163"/>
                  <a:gd name="T67" fmla="*/ 253 h 321"/>
                  <a:gd name="T68" fmla="*/ 2 w 163"/>
                  <a:gd name="T69" fmla="*/ 266 h 321"/>
                  <a:gd name="T70" fmla="*/ 11 w 163"/>
                  <a:gd name="T71" fmla="*/ 274 h 321"/>
                  <a:gd name="T72" fmla="*/ 16 w 163"/>
                  <a:gd name="T73" fmla="*/ 286 h 321"/>
                  <a:gd name="T74" fmla="*/ 34 w 163"/>
                  <a:gd name="T75" fmla="*/ 289 h 321"/>
                  <a:gd name="T76" fmla="*/ 38 w 163"/>
                  <a:gd name="T77" fmla="*/ 282 h 321"/>
                  <a:gd name="T78" fmla="*/ 38 w 163"/>
                  <a:gd name="T79" fmla="*/ 269 h 321"/>
                  <a:gd name="T80" fmla="*/ 47 w 163"/>
                  <a:gd name="T81" fmla="*/ 260 h 321"/>
                  <a:gd name="T82" fmla="*/ 63 w 163"/>
                  <a:gd name="T83" fmla="*/ 243 h 321"/>
                  <a:gd name="T84" fmla="*/ 56 w 163"/>
                  <a:gd name="T85" fmla="*/ 233 h 321"/>
                  <a:gd name="T86" fmla="*/ 64 w 163"/>
                  <a:gd name="T87" fmla="*/ 213 h 321"/>
                  <a:gd name="T88" fmla="*/ 68 w 163"/>
                  <a:gd name="T89" fmla="*/ 203 h 321"/>
                  <a:gd name="T90" fmla="*/ 73 w 163"/>
                  <a:gd name="T91" fmla="*/ 192 h 321"/>
                  <a:gd name="T92" fmla="*/ 78 w 163"/>
                  <a:gd name="T93" fmla="*/ 192 h 321"/>
                  <a:gd name="T94" fmla="*/ 76 w 163"/>
                  <a:gd name="T95" fmla="*/ 187 h 321"/>
                  <a:gd name="T96" fmla="*/ 70 w 163"/>
                  <a:gd name="T97" fmla="*/ 179 h 321"/>
                  <a:gd name="T98" fmla="*/ 82 w 163"/>
                  <a:gd name="T99" fmla="*/ 175 h 321"/>
                  <a:gd name="T100" fmla="*/ 92 w 163"/>
                  <a:gd name="T101" fmla="*/ 162 h 321"/>
                  <a:gd name="T102" fmla="*/ 95 w 163"/>
                  <a:gd name="T103" fmla="*/ 154 h 321"/>
                  <a:gd name="T104" fmla="*/ 131 w 163"/>
                  <a:gd name="T105" fmla="*/ 145 h 321"/>
                  <a:gd name="T106" fmla="*/ 135 w 163"/>
                  <a:gd name="T107" fmla="*/ 129 h 321"/>
                  <a:gd name="T108" fmla="*/ 129 w 163"/>
                  <a:gd name="T109" fmla="*/ 117 h 321"/>
                  <a:gd name="T110" fmla="*/ 126 w 163"/>
                  <a:gd name="T111" fmla="*/ 111 h 321"/>
                  <a:gd name="T112" fmla="*/ 124 w 163"/>
                  <a:gd name="T113" fmla="*/ 103 h 321"/>
                  <a:gd name="T114" fmla="*/ 129 w 163"/>
                  <a:gd name="T115" fmla="*/ 79 h 321"/>
                  <a:gd name="T116" fmla="*/ 153 w 163"/>
                  <a:gd name="T117" fmla="*/ 51 h 321"/>
                  <a:gd name="T118" fmla="*/ 161 w 163"/>
                  <a:gd name="T119" fmla="*/ 33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3" h="321">
                    <a:moveTo>
                      <a:pt x="62" y="315"/>
                    </a:moveTo>
                    <a:cubicBezTo>
                      <a:pt x="58" y="315"/>
                      <a:pt x="49" y="307"/>
                      <a:pt x="46" y="304"/>
                    </a:cubicBezTo>
                    <a:cubicBezTo>
                      <a:pt x="44" y="302"/>
                      <a:pt x="46" y="300"/>
                      <a:pt x="43" y="301"/>
                    </a:cubicBezTo>
                    <a:cubicBezTo>
                      <a:pt x="39" y="301"/>
                      <a:pt x="41" y="298"/>
                      <a:pt x="43" y="297"/>
                    </a:cubicBezTo>
                    <a:cubicBezTo>
                      <a:pt x="45" y="296"/>
                      <a:pt x="43" y="293"/>
                      <a:pt x="40" y="293"/>
                    </a:cubicBezTo>
                    <a:cubicBezTo>
                      <a:pt x="40" y="298"/>
                      <a:pt x="39" y="319"/>
                      <a:pt x="40" y="319"/>
                    </a:cubicBezTo>
                    <a:cubicBezTo>
                      <a:pt x="42" y="320"/>
                      <a:pt x="51" y="318"/>
                      <a:pt x="54" y="320"/>
                    </a:cubicBezTo>
                    <a:cubicBezTo>
                      <a:pt x="55" y="320"/>
                      <a:pt x="57" y="321"/>
                      <a:pt x="58" y="320"/>
                    </a:cubicBezTo>
                    <a:cubicBezTo>
                      <a:pt x="59" y="318"/>
                      <a:pt x="65" y="319"/>
                      <a:pt x="68" y="317"/>
                    </a:cubicBezTo>
                    <a:cubicBezTo>
                      <a:pt x="71" y="316"/>
                      <a:pt x="67" y="315"/>
                      <a:pt x="62" y="315"/>
                    </a:cubicBezTo>
                    <a:close/>
                    <a:moveTo>
                      <a:pt x="161" y="33"/>
                    </a:moveTo>
                    <a:cubicBezTo>
                      <a:pt x="160" y="33"/>
                      <a:pt x="158" y="33"/>
                      <a:pt x="156" y="33"/>
                    </a:cubicBezTo>
                    <a:cubicBezTo>
                      <a:pt x="156" y="33"/>
                      <a:pt x="156" y="34"/>
                      <a:pt x="156" y="34"/>
                    </a:cubicBezTo>
                    <a:cubicBezTo>
                      <a:pt x="156" y="37"/>
                      <a:pt x="154" y="46"/>
                      <a:pt x="152" y="46"/>
                    </a:cubicBezTo>
                    <a:cubicBezTo>
                      <a:pt x="149" y="45"/>
                      <a:pt x="147" y="49"/>
                      <a:pt x="145" y="49"/>
                    </a:cubicBezTo>
                    <a:cubicBezTo>
                      <a:pt x="144" y="48"/>
                      <a:pt x="141" y="52"/>
                      <a:pt x="138" y="50"/>
                    </a:cubicBezTo>
                    <a:cubicBezTo>
                      <a:pt x="136" y="49"/>
                      <a:pt x="133" y="51"/>
                      <a:pt x="131" y="49"/>
                    </a:cubicBezTo>
                    <a:cubicBezTo>
                      <a:pt x="129" y="48"/>
                      <a:pt x="123" y="49"/>
                      <a:pt x="123" y="48"/>
                    </a:cubicBezTo>
                    <a:cubicBezTo>
                      <a:pt x="123" y="46"/>
                      <a:pt x="126" y="47"/>
                      <a:pt x="126" y="42"/>
                    </a:cubicBezTo>
                    <a:cubicBezTo>
                      <a:pt x="126" y="38"/>
                      <a:pt x="133" y="33"/>
                      <a:pt x="132" y="32"/>
                    </a:cubicBezTo>
                    <a:cubicBezTo>
                      <a:pt x="131" y="30"/>
                      <a:pt x="119" y="26"/>
                      <a:pt x="117" y="24"/>
                    </a:cubicBezTo>
                    <a:cubicBezTo>
                      <a:pt x="116" y="22"/>
                      <a:pt x="113" y="20"/>
                      <a:pt x="108" y="20"/>
                    </a:cubicBezTo>
                    <a:cubicBezTo>
                      <a:pt x="103" y="19"/>
                      <a:pt x="104" y="17"/>
                      <a:pt x="99" y="14"/>
                    </a:cubicBezTo>
                    <a:cubicBezTo>
                      <a:pt x="96" y="12"/>
                      <a:pt x="90" y="6"/>
                      <a:pt x="88" y="3"/>
                    </a:cubicBezTo>
                    <a:cubicBezTo>
                      <a:pt x="85" y="2"/>
                      <a:pt x="81" y="2"/>
                      <a:pt x="80" y="3"/>
                    </a:cubicBezTo>
                    <a:cubicBezTo>
                      <a:pt x="79" y="4"/>
                      <a:pt x="77" y="11"/>
                      <a:pt x="75" y="7"/>
                    </a:cubicBezTo>
                    <a:cubicBezTo>
                      <a:pt x="74" y="4"/>
                      <a:pt x="70" y="4"/>
                      <a:pt x="66" y="4"/>
                    </a:cubicBezTo>
                    <a:cubicBezTo>
                      <a:pt x="63" y="3"/>
                      <a:pt x="63" y="0"/>
                      <a:pt x="59" y="4"/>
                    </a:cubicBezTo>
                    <a:cubicBezTo>
                      <a:pt x="57" y="6"/>
                      <a:pt x="55" y="7"/>
                      <a:pt x="53" y="9"/>
                    </a:cubicBezTo>
                    <a:cubicBezTo>
                      <a:pt x="53" y="13"/>
                      <a:pt x="52" y="17"/>
                      <a:pt x="52" y="18"/>
                    </a:cubicBezTo>
                    <a:cubicBezTo>
                      <a:pt x="51" y="20"/>
                      <a:pt x="43" y="23"/>
                      <a:pt x="42" y="25"/>
                    </a:cubicBezTo>
                    <a:cubicBezTo>
                      <a:pt x="42" y="27"/>
                      <a:pt x="43" y="30"/>
                      <a:pt x="42" y="31"/>
                    </a:cubicBezTo>
                    <a:cubicBezTo>
                      <a:pt x="40" y="32"/>
                      <a:pt x="45" y="38"/>
                      <a:pt x="43" y="40"/>
                    </a:cubicBezTo>
                    <a:cubicBezTo>
                      <a:pt x="40" y="41"/>
                      <a:pt x="45" y="44"/>
                      <a:pt x="43" y="45"/>
                    </a:cubicBezTo>
                    <a:cubicBezTo>
                      <a:pt x="41" y="47"/>
                      <a:pt x="38" y="47"/>
                      <a:pt x="38" y="49"/>
                    </a:cubicBezTo>
                    <a:cubicBezTo>
                      <a:pt x="38" y="51"/>
                      <a:pt x="38" y="55"/>
                      <a:pt x="36" y="56"/>
                    </a:cubicBezTo>
                    <a:cubicBezTo>
                      <a:pt x="33" y="57"/>
                      <a:pt x="32" y="60"/>
                      <a:pt x="32" y="63"/>
                    </a:cubicBezTo>
                    <a:cubicBezTo>
                      <a:pt x="32" y="66"/>
                      <a:pt x="29" y="64"/>
                      <a:pt x="30" y="67"/>
                    </a:cubicBezTo>
                    <a:cubicBezTo>
                      <a:pt x="31" y="71"/>
                      <a:pt x="32" y="75"/>
                      <a:pt x="30" y="76"/>
                    </a:cubicBezTo>
                    <a:cubicBezTo>
                      <a:pt x="27" y="76"/>
                      <a:pt x="28" y="82"/>
                      <a:pt x="26" y="82"/>
                    </a:cubicBezTo>
                    <a:cubicBezTo>
                      <a:pt x="25" y="82"/>
                      <a:pt x="24" y="88"/>
                      <a:pt x="26" y="91"/>
                    </a:cubicBezTo>
                    <a:cubicBezTo>
                      <a:pt x="29" y="93"/>
                      <a:pt x="29" y="96"/>
                      <a:pt x="29" y="98"/>
                    </a:cubicBezTo>
                    <a:cubicBezTo>
                      <a:pt x="29" y="101"/>
                      <a:pt x="32" y="103"/>
                      <a:pt x="31" y="105"/>
                    </a:cubicBezTo>
                    <a:cubicBezTo>
                      <a:pt x="30" y="108"/>
                      <a:pt x="31" y="111"/>
                      <a:pt x="29" y="112"/>
                    </a:cubicBezTo>
                    <a:cubicBezTo>
                      <a:pt x="27" y="113"/>
                      <a:pt x="29" y="117"/>
                      <a:pt x="26" y="118"/>
                    </a:cubicBezTo>
                    <a:cubicBezTo>
                      <a:pt x="24" y="119"/>
                      <a:pt x="28" y="127"/>
                      <a:pt x="26" y="128"/>
                    </a:cubicBezTo>
                    <a:cubicBezTo>
                      <a:pt x="25" y="130"/>
                      <a:pt x="20" y="131"/>
                      <a:pt x="20" y="136"/>
                    </a:cubicBezTo>
                    <a:cubicBezTo>
                      <a:pt x="20" y="141"/>
                      <a:pt x="21" y="144"/>
                      <a:pt x="21" y="147"/>
                    </a:cubicBezTo>
                    <a:cubicBezTo>
                      <a:pt x="20" y="149"/>
                      <a:pt x="23" y="148"/>
                      <a:pt x="23" y="151"/>
                    </a:cubicBezTo>
                    <a:cubicBezTo>
                      <a:pt x="22" y="154"/>
                      <a:pt x="18" y="153"/>
                      <a:pt x="18" y="154"/>
                    </a:cubicBezTo>
                    <a:cubicBezTo>
                      <a:pt x="18" y="156"/>
                      <a:pt x="19" y="160"/>
                      <a:pt x="18" y="161"/>
                    </a:cubicBezTo>
                    <a:cubicBezTo>
                      <a:pt x="16" y="161"/>
                      <a:pt x="15" y="162"/>
                      <a:pt x="15" y="166"/>
                    </a:cubicBezTo>
                    <a:cubicBezTo>
                      <a:pt x="15" y="169"/>
                      <a:pt x="13" y="169"/>
                      <a:pt x="13" y="171"/>
                    </a:cubicBezTo>
                    <a:cubicBezTo>
                      <a:pt x="13" y="173"/>
                      <a:pt x="15" y="175"/>
                      <a:pt x="15" y="177"/>
                    </a:cubicBezTo>
                    <a:cubicBezTo>
                      <a:pt x="15" y="179"/>
                      <a:pt x="16" y="185"/>
                      <a:pt x="14" y="185"/>
                    </a:cubicBezTo>
                    <a:cubicBezTo>
                      <a:pt x="13" y="186"/>
                      <a:pt x="12" y="193"/>
                      <a:pt x="13" y="194"/>
                    </a:cubicBezTo>
                    <a:cubicBezTo>
                      <a:pt x="15" y="195"/>
                      <a:pt x="15" y="197"/>
                      <a:pt x="14" y="198"/>
                    </a:cubicBezTo>
                    <a:cubicBezTo>
                      <a:pt x="13" y="200"/>
                      <a:pt x="17" y="201"/>
                      <a:pt x="15" y="203"/>
                    </a:cubicBezTo>
                    <a:cubicBezTo>
                      <a:pt x="13" y="205"/>
                      <a:pt x="15" y="208"/>
                      <a:pt x="18" y="207"/>
                    </a:cubicBezTo>
                    <a:cubicBezTo>
                      <a:pt x="20" y="207"/>
                      <a:pt x="21" y="211"/>
                      <a:pt x="19" y="211"/>
                    </a:cubicBezTo>
                    <a:cubicBezTo>
                      <a:pt x="16" y="211"/>
                      <a:pt x="13" y="211"/>
                      <a:pt x="16" y="213"/>
                    </a:cubicBezTo>
                    <a:cubicBezTo>
                      <a:pt x="18" y="214"/>
                      <a:pt x="20" y="217"/>
                      <a:pt x="17" y="218"/>
                    </a:cubicBezTo>
                    <a:cubicBezTo>
                      <a:pt x="14" y="219"/>
                      <a:pt x="16" y="221"/>
                      <a:pt x="16" y="224"/>
                    </a:cubicBezTo>
                    <a:cubicBezTo>
                      <a:pt x="15" y="227"/>
                      <a:pt x="18" y="230"/>
                      <a:pt x="15" y="231"/>
                    </a:cubicBezTo>
                    <a:cubicBezTo>
                      <a:pt x="13" y="231"/>
                      <a:pt x="16" y="236"/>
                      <a:pt x="13" y="236"/>
                    </a:cubicBezTo>
                    <a:cubicBezTo>
                      <a:pt x="10" y="237"/>
                      <a:pt x="12" y="240"/>
                      <a:pt x="10" y="241"/>
                    </a:cubicBezTo>
                    <a:cubicBezTo>
                      <a:pt x="7" y="243"/>
                      <a:pt x="12" y="246"/>
                      <a:pt x="10" y="248"/>
                    </a:cubicBezTo>
                    <a:cubicBezTo>
                      <a:pt x="7" y="249"/>
                      <a:pt x="9" y="253"/>
                      <a:pt x="6" y="253"/>
                    </a:cubicBezTo>
                    <a:cubicBezTo>
                      <a:pt x="4" y="253"/>
                      <a:pt x="2" y="257"/>
                      <a:pt x="2" y="259"/>
                    </a:cubicBezTo>
                    <a:cubicBezTo>
                      <a:pt x="2" y="260"/>
                      <a:pt x="0" y="264"/>
                      <a:pt x="2" y="266"/>
                    </a:cubicBezTo>
                    <a:cubicBezTo>
                      <a:pt x="4" y="268"/>
                      <a:pt x="2" y="270"/>
                      <a:pt x="4" y="271"/>
                    </a:cubicBezTo>
                    <a:cubicBezTo>
                      <a:pt x="6" y="272"/>
                      <a:pt x="12" y="271"/>
                      <a:pt x="11" y="274"/>
                    </a:cubicBezTo>
                    <a:cubicBezTo>
                      <a:pt x="10" y="277"/>
                      <a:pt x="11" y="283"/>
                      <a:pt x="12" y="283"/>
                    </a:cubicBezTo>
                    <a:cubicBezTo>
                      <a:pt x="13" y="283"/>
                      <a:pt x="14" y="287"/>
                      <a:pt x="16" y="286"/>
                    </a:cubicBezTo>
                    <a:cubicBezTo>
                      <a:pt x="18" y="286"/>
                      <a:pt x="26" y="285"/>
                      <a:pt x="30" y="286"/>
                    </a:cubicBezTo>
                    <a:cubicBezTo>
                      <a:pt x="32" y="287"/>
                      <a:pt x="33" y="288"/>
                      <a:pt x="34" y="289"/>
                    </a:cubicBezTo>
                    <a:cubicBezTo>
                      <a:pt x="36" y="288"/>
                      <a:pt x="41" y="291"/>
                      <a:pt x="42" y="290"/>
                    </a:cubicBezTo>
                    <a:cubicBezTo>
                      <a:pt x="43" y="288"/>
                      <a:pt x="37" y="284"/>
                      <a:pt x="38" y="282"/>
                    </a:cubicBezTo>
                    <a:cubicBezTo>
                      <a:pt x="38" y="280"/>
                      <a:pt x="37" y="278"/>
                      <a:pt x="37" y="276"/>
                    </a:cubicBezTo>
                    <a:cubicBezTo>
                      <a:pt x="37" y="274"/>
                      <a:pt x="36" y="270"/>
                      <a:pt x="38" y="269"/>
                    </a:cubicBezTo>
                    <a:cubicBezTo>
                      <a:pt x="41" y="267"/>
                      <a:pt x="41" y="265"/>
                      <a:pt x="43" y="265"/>
                    </a:cubicBezTo>
                    <a:cubicBezTo>
                      <a:pt x="44" y="266"/>
                      <a:pt x="47" y="264"/>
                      <a:pt x="47" y="260"/>
                    </a:cubicBezTo>
                    <a:cubicBezTo>
                      <a:pt x="48" y="255"/>
                      <a:pt x="50" y="254"/>
                      <a:pt x="53" y="251"/>
                    </a:cubicBezTo>
                    <a:cubicBezTo>
                      <a:pt x="57" y="247"/>
                      <a:pt x="64" y="244"/>
                      <a:pt x="63" y="243"/>
                    </a:cubicBezTo>
                    <a:cubicBezTo>
                      <a:pt x="62" y="241"/>
                      <a:pt x="64" y="237"/>
                      <a:pt x="64" y="235"/>
                    </a:cubicBezTo>
                    <a:cubicBezTo>
                      <a:pt x="64" y="233"/>
                      <a:pt x="58" y="234"/>
                      <a:pt x="56" y="233"/>
                    </a:cubicBezTo>
                    <a:cubicBezTo>
                      <a:pt x="54" y="232"/>
                      <a:pt x="47" y="227"/>
                      <a:pt x="51" y="221"/>
                    </a:cubicBezTo>
                    <a:cubicBezTo>
                      <a:pt x="54" y="214"/>
                      <a:pt x="62" y="213"/>
                      <a:pt x="64" y="213"/>
                    </a:cubicBezTo>
                    <a:cubicBezTo>
                      <a:pt x="66" y="213"/>
                      <a:pt x="64" y="210"/>
                      <a:pt x="66" y="209"/>
                    </a:cubicBezTo>
                    <a:cubicBezTo>
                      <a:pt x="67" y="208"/>
                      <a:pt x="68" y="206"/>
                      <a:pt x="68" y="203"/>
                    </a:cubicBezTo>
                    <a:cubicBezTo>
                      <a:pt x="68" y="200"/>
                      <a:pt x="68" y="195"/>
                      <a:pt x="71" y="195"/>
                    </a:cubicBezTo>
                    <a:cubicBezTo>
                      <a:pt x="74" y="195"/>
                      <a:pt x="75" y="193"/>
                      <a:pt x="73" y="192"/>
                    </a:cubicBezTo>
                    <a:cubicBezTo>
                      <a:pt x="71" y="192"/>
                      <a:pt x="70" y="190"/>
                      <a:pt x="74" y="189"/>
                    </a:cubicBezTo>
                    <a:cubicBezTo>
                      <a:pt x="77" y="189"/>
                      <a:pt x="76" y="192"/>
                      <a:pt x="78" y="192"/>
                    </a:cubicBezTo>
                    <a:cubicBezTo>
                      <a:pt x="80" y="192"/>
                      <a:pt x="84" y="188"/>
                      <a:pt x="81" y="186"/>
                    </a:cubicBezTo>
                    <a:cubicBezTo>
                      <a:pt x="78" y="183"/>
                      <a:pt x="77" y="187"/>
                      <a:pt x="76" y="187"/>
                    </a:cubicBezTo>
                    <a:cubicBezTo>
                      <a:pt x="74" y="187"/>
                      <a:pt x="73" y="185"/>
                      <a:pt x="71" y="185"/>
                    </a:cubicBezTo>
                    <a:cubicBezTo>
                      <a:pt x="70" y="185"/>
                      <a:pt x="71" y="180"/>
                      <a:pt x="70" y="179"/>
                    </a:cubicBezTo>
                    <a:cubicBezTo>
                      <a:pt x="69" y="177"/>
                      <a:pt x="68" y="173"/>
                      <a:pt x="70" y="171"/>
                    </a:cubicBezTo>
                    <a:cubicBezTo>
                      <a:pt x="71" y="169"/>
                      <a:pt x="77" y="174"/>
                      <a:pt x="82" y="175"/>
                    </a:cubicBezTo>
                    <a:cubicBezTo>
                      <a:pt x="88" y="175"/>
                      <a:pt x="92" y="172"/>
                      <a:pt x="92" y="170"/>
                    </a:cubicBezTo>
                    <a:cubicBezTo>
                      <a:pt x="92" y="168"/>
                      <a:pt x="89" y="165"/>
                      <a:pt x="92" y="162"/>
                    </a:cubicBezTo>
                    <a:cubicBezTo>
                      <a:pt x="96" y="160"/>
                      <a:pt x="93" y="160"/>
                      <a:pt x="92" y="157"/>
                    </a:cubicBezTo>
                    <a:cubicBezTo>
                      <a:pt x="91" y="154"/>
                      <a:pt x="94" y="152"/>
                      <a:pt x="95" y="154"/>
                    </a:cubicBezTo>
                    <a:cubicBezTo>
                      <a:pt x="96" y="155"/>
                      <a:pt x="107" y="154"/>
                      <a:pt x="116" y="152"/>
                    </a:cubicBezTo>
                    <a:cubicBezTo>
                      <a:pt x="124" y="150"/>
                      <a:pt x="130" y="147"/>
                      <a:pt x="131" y="145"/>
                    </a:cubicBezTo>
                    <a:cubicBezTo>
                      <a:pt x="131" y="142"/>
                      <a:pt x="137" y="136"/>
                      <a:pt x="138" y="134"/>
                    </a:cubicBezTo>
                    <a:cubicBezTo>
                      <a:pt x="140" y="132"/>
                      <a:pt x="138" y="129"/>
                      <a:pt x="135" y="129"/>
                    </a:cubicBezTo>
                    <a:cubicBezTo>
                      <a:pt x="131" y="128"/>
                      <a:pt x="131" y="124"/>
                      <a:pt x="133" y="122"/>
                    </a:cubicBezTo>
                    <a:cubicBezTo>
                      <a:pt x="135" y="120"/>
                      <a:pt x="132" y="117"/>
                      <a:pt x="129" y="117"/>
                    </a:cubicBezTo>
                    <a:cubicBezTo>
                      <a:pt x="126" y="117"/>
                      <a:pt x="120" y="114"/>
                      <a:pt x="123" y="112"/>
                    </a:cubicBezTo>
                    <a:cubicBezTo>
                      <a:pt x="125" y="110"/>
                      <a:pt x="125" y="110"/>
                      <a:pt x="126" y="111"/>
                    </a:cubicBezTo>
                    <a:cubicBezTo>
                      <a:pt x="127" y="110"/>
                      <a:pt x="127" y="108"/>
                      <a:pt x="127" y="108"/>
                    </a:cubicBezTo>
                    <a:cubicBezTo>
                      <a:pt x="126" y="107"/>
                      <a:pt x="124" y="108"/>
                      <a:pt x="124" y="103"/>
                    </a:cubicBezTo>
                    <a:cubicBezTo>
                      <a:pt x="125" y="98"/>
                      <a:pt x="126" y="99"/>
                      <a:pt x="127" y="92"/>
                    </a:cubicBezTo>
                    <a:cubicBezTo>
                      <a:pt x="127" y="86"/>
                      <a:pt x="129" y="82"/>
                      <a:pt x="129" y="79"/>
                    </a:cubicBezTo>
                    <a:cubicBezTo>
                      <a:pt x="129" y="75"/>
                      <a:pt x="135" y="71"/>
                      <a:pt x="139" y="66"/>
                    </a:cubicBezTo>
                    <a:cubicBezTo>
                      <a:pt x="142" y="60"/>
                      <a:pt x="150" y="53"/>
                      <a:pt x="153" y="51"/>
                    </a:cubicBezTo>
                    <a:cubicBezTo>
                      <a:pt x="156" y="49"/>
                      <a:pt x="162" y="47"/>
                      <a:pt x="163" y="46"/>
                    </a:cubicBezTo>
                    <a:cubicBezTo>
                      <a:pt x="163" y="44"/>
                      <a:pt x="163" y="34"/>
                      <a:pt x="161" y="3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10">
                <a:extLst>
                  <a:ext uri="{FF2B5EF4-FFF2-40B4-BE49-F238E27FC236}">
                    <a16:creationId xmlns:a16="http://schemas.microsoft.com/office/drawing/2014/main" id="{C3CF7DDD-A85A-47E2-B187-75BCC184C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3129" y="4418536"/>
                <a:ext cx="163114" cy="836902"/>
              </a:xfrm>
              <a:custGeom>
                <a:avLst/>
                <a:gdLst>
                  <a:gd name="T0" fmla="*/ 28 w 71"/>
                  <a:gd name="T1" fmla="*/ 310 h 363"/>
                  <a:gd name="T2" fmla="*/ 19 w 71"/>
                  <a:gd name="T3" fmla="*/ 295 h 363"/>
                  <a:gd name="T4" fmla="*/ 27 w 71"/>
                  <a:gd name="T5" fmla="*/ 277 h 363"/>
                  <a:gd name="T6" fmla="*/ 33 w 71"/>
                  <a:gd name="T7" fmla="*/ 260 h 363"/>
                  <a:gd name="T8" fmla="*/ 36 w 71"/>
                  <a:gd name="T9" fmla="*/ 247 h 363"/>
                  <a:gd name="T10" fmla="*/ 31 w 71"/>
                  <a:gd name="T11" fmla="*/ 234 h 363"/>
                  <a:gd name="T12" fmla="*/ 32 w 71"/>
                  <a:gd name="T13" fmla="*/ 213 h 363"/>
                  <a:gd name="T14" fmla="*/ 35 w 71"/>
                  <a:gd name="T15" fmla="*/ 197 h 363"/>
                  <a:gd name="T16" fmla="*/ 38 w 71"/>
                  <a:gd name="T17" fmla="*/ 183 h 363"/>
                  <a:gd name="T18" fmla="*/ 43 w 71"/>
                  <a:gd name="T19" fmla="*/ 154 h 363"/>
                  <a:gd name="T20" fmla="*/ 46 w 71"/>
                  <a:gd name="T21" fmla="*/ 134 h 363"/>
                  <a:gd name="T22" fmla="*/ 47 w 71"/>
                  <a:gd name="T23" fmla="*/ 112 h 363"/>
                  <a:gd name="T24" fmla="*/ 53 w 71"/>
                  <a:gd name="T25" fmla="*/ 92 h 363"/>
                  <a:gd name="T26" fmla="*/ 60 w 71"/>
                  <a:gd name="T27" fmla="*/ 76 h 363"/>
                  <a:gd name="T28" fmla="*/ 69 w 71"/>
                  <a:gd name="T29" fmla="*/ 54 h 363"/>
                  <a:gd name="T30" fmla="*/ 63 w 71"/>
                  <a:gd name="T31" fmla="*/ 37 h 363"/>
                  <a:gd name="T32" fmla="*/ 59 w 71"/>
                  <a:gd name="T33" fmla="*/ 18 h 363"/>
                  <a:gd name="T34" fmla="*/ 50 w 71"/>
                  <a:gd name="T35" fmla="*/ 1 h 363"/>
                  <a:gd name="T36" fmla="*/ 45 w 71"/>
                  <a:gd name="T37" fmla="*/ 16 h 363"/>
                  <a:gd name="T38" fmla="*/ 44 w 71"/>
                  <a:gd name="T39" fmla="*/ 53 h 363"/>
                  <a:gd name="T40" fmla="*/ 37 w 71"/>
                  <a:gd name="T41" fmla="*/ 91 h 363"/>
                  <a:gd name="T42" fmla="*/ 34 w 71"/>
                  <a:gd name="T43" fmla="*/ 116 h 363"/>
                  <a:gd name="T44" fmla="*/ 29 w 71"/>
                  <a:gd name="T45" fmla="*/ 149 h 363"/>
                  <a:gd name="T46" fmla="*/ 18 w 71"/>
                  <a:gd name="T47" fmla="*/ 179 h 363"/>
                  <a:gd name="T48" fmla="*/ 17 w 71"/>
                  <a:gd name="T49" fmla="*/ 204 h 363"/>
                  <a:gd name="T50" fmla="*/ 12 w 71"/>
                  <a:gd name="T51" fmla="*/ 227 h 363"/>
                  <a:gd name="T52" fmla="*/ 22 w 71"/>
                  <a:gd name="T53" fmla="*/ 215 h 363"/>
                  <a:gd name="T54" fmla="*/ 24 w 71"/>
                  <a:gd name="T55" fmla="*/ 228 h 363"/>
                  <a:gd name="T56" fmla="*/ 21 w 71"/>
                  <a:gd name="T57" fmla="*/ 244 h 363"/>
                  <a:gd name="T58" fmla="*/ 17 w 71"/>
                  <a:gd name="T59" fmla="*/ 254 h 363"/>
                  <a:gd name="T60" fmla="*/ 16 w 71"/>
                  <a:gd name="T61" fmla="*/ 252 h 363"/>
                  <a:gd name="T62" fmla="*/ 10 w 71"/>
                  <a:gd name="T63" fmla="*/ 255 h 363"/>
                  <a:gd name="T64" fmla="*/ 1 w 71"/>
                  <a:gd name="T65" fmla="*/ 267 h 363"/>
                  <a:gd name="T66" fmla="*/ 11 w 71"/>
                  <a:gd name="T67" fmla="*/ 268 h 363"/>
                  <a:gd name="T68" fmla="*/ 17 w 71"/>
                  <a:gd name="T69" fmla="*/ 277 h 363"/>
                  <a:gd name="T70" fmla="*/ 7 w 71"/>
                  <a:gd name="T71" fmla="*/ 280 h 363"/>
                  <a:gd name="T72" fmla="*/ 9 w 71"/>
                  <a:gd name="T73" fmla="*/ 285 h 363"/>
                  <a:gd name="T74" fmla="*/ 4 w 71"/>
                  <a:gd name="T75" fmla="*/ 294 h 363"/>
                  <a:gd name="T76" fmla="*/ 10 w 71"/>
                  <a:gd name="T77" fmla="*/ 297 h 363"/>
                  <a:gd name="T78" fmla="*/ 11 w 71"/>
                  <a:gd name="T79" fmla="*/ 305 h 363"/>
                  <a:gd name="T80" fmla="*/ 6 w 71"/>
                  <a:gd name="T81" fmla="*/ 315 h 363"/>
                  <a:gd name="T82" fmla="*/ 16 w 71"/>
                  <a:gd name="T83" fmla="*/ 316 h 363"/>
                  <a:gd name="T84" fmla="*/ 20 w 71"/>
                  <a:gd name="T85" fmla="*/ 320 h 363"/>
                  <a:gd name="T86" fmla="*/ 15 w 71"/>
                  <a:gd name="T87" fmla="*/ 329 h 363"/>
                  <a:gd name="T88" fmla="*/ 29 w 71"/>
                  <a:gd name="T89" fmla="*/ 329 h 363"/>
                  <a:gd name="T90" fmla="*/ 19 w 71"/>
                  <a:gd name="T91" fmla="*/ 336 h 363"/>
                  <a:gd name="T92" fmla="*/ 30 w 71"/>
                  <a:gd name="T93" fmla="*/ 335 h 363"/>
                  <a:gd name="T94" fmla="*/ 18 w 71"/>
                  <a:gd name="T95" fmla="*/ 343 h 363"/>
                  <a:gd name="T96" fmla="*/ 29 w 71"/>
                  <a:gd name="T97" fmla="*/ 344 h 363"/>
                  <a:gd name="T98" fmla="*/ 45 w 71"/>
                  <a:gd name="T99" fmla="*/ 328 h 363"/>
                  <a:gd name="T100" fmla="*/ 50 w 71"/>
                  <a:gd name="T101" fmla="*/ 337 h 363"/>
                  <a:gd name="T102" fmla="*/ 43 w 71"/>
                  <a:gd name="T103" fmla="*/ 340 h 363"/>
                  <a:gd name="T104" fmla="*/ 35 w 71"/>
                  <a:gd name="T105" fmla="*/ 347 h 363"/>
                  <a:gd name="T106" fmla="*/ 41 w 71"/>
                  <a:gd name="T107" fmla="*/ 358 h 363"/>
                  <a:gd name="T108" fmla="*/ 52 w 71"/>
                  <a:gd name="T109" fmla="*/ 357 h 363"/>
                  <a:gd name="T110" fmla="*/ 64 w 71"/>
                  <a:gd name="T111" fmla="*/ 357 h 363"/>
                  <a:gd name="T112" fmla="*/ 57 w 71"/>
                  <a:gd name="T113" fmla="*/ 355 h 363"/>
                  <a:gd name="T114" fmla="*/ 50 w 71"/>
                  <a:gd name="T115" fmla="*/ 326 h 363"/>
                  <a:gd name="T116" fmla="*/ 33 w 71"/>
                  <a:gd name="T117" fmla="*/ 32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1" h="363">
                    <a:moveTo>
                      <a:pt x="33" y="322"/>
                    </a:moveTo>
                    <a:cubicBezTo>
                      <a:pt x="31" y="323"/>
                      <a:pt x="30" y="319"/>
                      <a:pt x="29" y="319"/>
                    </a:cubicBezTo>
                    <a:cubicBezTo>
                      <a:pt x="28" y="319"/>
                      <a:pt x="27" y="313"/>
                      <a:pt x="28" y="310"/>
                    </a:cubicBezTo>
                    <a:cubicBezTo>
                      <a:pt x="29" y="307"/>
                      <a:pt x="23" y="308"/>
                      <a:pt x="21" y="307"/>
                    </a:cubicBezTo>
                    <a:cubicBezTo>
                      <a:pt x="19" y="306"/>
                      <a:pt x="21" y="304"/>
                      <a:pt x="19" y="302"/>
                    </a:cubicBezTo>
                    <a:cubicBezTo>
                      <a:pt x="17" y="300"/>
                      <a:pt x="19" y="296"/>
                      <a:pt x="19" y="295"/>
                    </a:cubicBezTo>
                    <a:cubicBezTo>
                      <a:pt x="19" y="293"/>
                      <a:pt x="21" y="289"/>
                      <a:pt x="23" y="289"/>
                    </a:cubicBezTo>
                    <a:cubicBezTo>
                      <a:pt x="26" y="289"/>
                      <a:pt x="24" y="285"/>
                      <a:pt x="27" y="284"/>
                    </a:cubicBezTo>
                    <a:cubicBezTo>
                      <a:pt x="29" y="282"/>
                      <a:pt x="24" y="279"/>
                      <a:pt x="27" y="277"/>
                    </a:cubicBezTo>
                    <a:cubicBezTo>
                      <a:pt x="29" y="276"/>
                      <a:pt x="27" y="273"/>
                      <a:pt x="30" y="272"/>
                    </a:cubicBezTo>
                    <a:cubicBezTo>
                      <a:pt x="33" y="272"/>
                      <a:pt x="30" y="267"/>
                      <a:pt x="32" y="267"/>
                    </a:cubicBezTo>
                    <a:cubicBezTo>
                      <a:pt x="35" y="266"/>
                      <a:pt x="32" y="263"/>
                      <a:pt x="33" y="260"/>
                    </a:cubicBezTo>
                    <a:cubicBezTo>
                      <a:pt x="33" y="257"/>
                      <a:pt x="31" y="255"/>
                      <a:pt x="34" y="254"/>
                    </a:cubicBezTo>
                    <a:cubicBezTo>
                      <a:pt x="37" y="253"/>
                      <a:pt x="35" y="250"/>
                      <a:pt x="33" y="249"/>
                    </a:cubicBezTo>
                    <a:cubicBezTo>
                      <a:pt x="30" y="247"/>
                      <a:pt x="33" y="247"/>
                      <a:pt x="36" y="247"/>
                    </a:cubicBezTo>
                    <a:cubicBezTo>
                      <a:pt x="38" y="247"/>
                      <a:pt x="37" y="243"/>
                      <a:pt x="35" y="243"/>
                    </a:cubicBezTo>
                    <a:cubicBezTo>
                      <a:pt x="32" y="244"/>
                      <a:pt x="30" y="241"/>
                      <a:pt x="32" y="239"/>
                    </a:cubicBezTo>
                    <a:cubicBezTo>
                      <a:pt x="34" y="237"/>
                      <a:pt x="30" y="236"/>
                      <a:pt x="31" y="234"/>
                    </a:cubicBezTo>
                    <a:cubicBezTo>
                      <a:pt x="32" y="233"/>
                      <a:pt x="32" y="231"/>
                      <a:pt x="30" y="230"/>
                    </a:cubicBezTo>
                    <a:cubicBezTo>
                      <a:pt x="29" y="229"/>
                      <a:pt x="30" y="222"/>
                      <a:pt x="31" y="221"/>
                    </a:cubicBezTo>
                    <a:cubicBezTo>
                      <a:pt x="33" y="221"/>
                      <a:pt x="32" y="215"/>
                      <a:pt x="32" y="213"/>
                    </a:cubicBezTo>
                    <a:cubicBezTo>
                      <a:pt x="32" y="211"/>
                      <a:pt x="30" y="209"/>
                      <a:pt x="30" y="207"/>
                    </a:cubicBezTo>
                    <a:cubicBezTo>
                      <a:pt x="30" y="205"/>
                      <a:pt x="32" y="205"/>
                      <a:pt x="32" y="202"/>
                    </a:cubicBezTo>
                    <a:cubicBezTo>
                      <a:pt x="32" y="198"/>
                      <a:pt x="33" y="197"/>
                      <a:pt x="35" y="197"/>
                    </a:cubicBezTo>
                    <a:cubicBezTo>
                      <a:pt x="36" y="196"/>
                      <a:pt x="35" y="192"/>
                      <a:pt x="35" y="190"/>
                    </a:cubicBezTo>
                    <a:cubicBezTo>
                      <a:pt x="35" y="189"/>
                      <a:pt x="39" y="190"/>
                      <a:pt x="40" y="187"/>
                    </a:cubicBezTo>
                    <a:cubicBezTo>
                      <a:pt x="40" y="184"/>
                      <a:pt x="37" y="185"/>
                      <a:pt x="38" y="183"/>
                    </a:cubicBezTo>
                    <a:cubicBezTo>
                      <a:pt x="38" y="180"/>
                      <a:pt x="37" y="177"/>
                      <a:pt x="37" y="172"/>
                    </a:cubicBezTo>
                    <a:cubicBezTo>
                      <a:pt x="37" y="167"/>
                      <a:pt x="42" y="166"/>
                      <a:pt x="43" y="164"/>
                    </a:cubicBezTo>
                    <a:cubicBezTo>
                      <a:pt x="45" y="163"/>
                      <a:pt x="41" y="155"/>
                      <a:pt x="43" y="154"/>
                    </a:cubicBezTo>
                    <a:cubicBezTo>
                      <a:pt x="46" y="153"/>
                      <a:pt x="44" y="149"/>
                      <a:pt x="46" y="148"/>
                    </a:cubicBezTo>
                    <a:cubicBezTo>
                      <a:pt x="48" y="147"/>
                      <a:pt x="47" y="144"/>
                      <a:pt x="48" y="141"/>
                    </a:cubicBezTo>
                    <a:cubicBezTo>
                      <a:pt x="49" y="139"/>
                      <a:pt x="46" y="137"/>
                      <a:pt x="46" y="134"/>
                    </a:cubicBezTo>
                    <a:cubicBezTo>
                      <a:pt x="46" y="132"/>
                      <a:pt x="46" y="129"/>
                      <a:pt x="43" y="127"/>
                    </a:cubicBezTo>
                    <a:cubicBezTo>
                      <a:pt x="41" y="124"/>
                      <a:pt x="42" y="118"/>
                      <a:pt x="43" y="118"/>
                    </a:cubicBezTo>
                    <a:cubicBezTo>
                      <a:pt x="45" y="118"/>
                      <a:pt x="44" y="112"/>
                      <a:pt x="47" y="112"/>
                    </a:cubicBezTo>
                    <a:cubicBezTo>
                      <a:pt x="49" y="111"/>
                      <a:pt x="48" y="107"/>
                      <a:pt x="47" y="103"/>
                    </a:cubicBezTo>
                    <a:cubicBezTo>
                      <a:pt x="46" y="100"/>
                      <a:pt x="49" y="102"/>
                      <a:pt x="49" y="99"/>
                    </a:cubicBezTo>
                    <a:cubicBezTo>
                      <a:pt x="49" y="96"/>
                      <a:pt x="50" y="93"/>
                      <a:pt x="53" y="92"/>
                    </a:cubicBezTo>
                    <a:cubicBezTo>
                      <a:pt x="55" y="91"/>
                      <a:pt x="55" y="87"/>
                      <a:pt x="55" y="85"/>
                    </a:cubicBezTo>
                    <a:cubicBezTo>
                      <a:pt x="55" y="83"/>
                      <a:pt x="58" y="83"/>
                      <a:pt x="60" y="81"/>
                    </a:cubicBezTo>
                    <a:cubicBezTo>
                      <a:pt x="62" y="80"/>
                      <a:pt x="57" y="77"/>
                      <a:pt x="60" y="76"/>
                    </a:cubicBezTo>
                    <a:cubicBezTo>
                      <a:pt x="62" y="74"/>
                      <a:pt x="57" y="68"/>
                      <a:pt x="59" y="67"/>
                    </a:cubicBezTo>
                    <a:cubicBezTo>
                      <a:pt x="60" y="66"/>
                      <a:pt x="59" y="63"/>
                      <a:pt x="59" y="61"/>
                    </a:cubicBezTo>
                    <a:cubicBezTo>
                      <a:pt x="60" y="59"/>
                      <a:pt x="68" y="56"/>
                      <a:pt x="69" y="54"/>
                    </a:cubicBezTo>
                    <a:cubicBezTo>
                      <a:pt x="69" y="53"/>
                      <a:pt x="70" y="49"/>
                      <a:pt x="70" y="45"/>
                    </a:cubicBezTo>
                    <a:cubicBezTo>
                      <a:pt x="68" y="46"/>
                      <a:pt x="66" y="47"/>
                      <a:pt x="65" y="46"/>
                    </a:cubicBezTo>
                    <a:cubicBezTo>
                      <a:pt x="64" y="45"/>
                      <a:pt x="65" y="40"/>
                      <a:pt x="63" y="37"/>
                    </a:cubicBezTo>
                    <a:cubicBezTo>
                      <a:pt x="61" y="35"/>
                      <a:pt x="63" y="31"/>
                      <a:pt x="60" y="30"/>
                    </a:cubicBezTo>
                    <a:cubicBezTo>
                      <a:pt x="58" y="29"/>
                      <a:pt x="56" y="25"/>
                      <a:pt x="58" y="23"/>
                    </a:cubicBezTo>
                    <a:cubicBezTo>
                      <a:pt x="59" y="22"/>
                      <a:pt x="58" y="19"/>
                      <a:pt x="59" y="18"/>
                    </a:cubicBezTo>
                    <a:cubicBezTo>
                      <a:pt x="61" y="16"/>
                      <a:pt x="58" y="16"/>
                      <a:pt x="56" y="13"/>
                    </a:cubicBezTo>
                    <a:cubicBezTo>
                      <a:pt x="54" y="10"/>
                      <a:pt x="57" y="7"/>
                      <a:pt x="54" y="5"/>
                    </a:cubicBezTo>
                    <a:cubicBezTo>
                      <a:pt x="51" y="2"/>
                      <a:pt x="51" y="0"/>
                      <a:pt x="50" y="1"/>
                    </a:cubicBezTo>
                    <a:cubicBezTo>
                      <a:pt x="50" y="2"/>
                      <a:pt x="49" y="6"/>
                      <a:pt x="47" y="7"/>
                    </a:cubicBezTo>
                    <a:cubicBezTo>
                      <a:pt x="47" y="8"/>
                      <a:pt x="46" y="8"/>
                      <a:pt x="45" y="9"/>
                    </a:cubicBezTo>
                    <a:cubicBezTo>
                      <a:pt x="45" y="11"/>
                      <a:pt x="45" y="14"/>
                      <a:pt x="45" y="16"/>
                    </a:cubicBezTo>
                    <a:cubicBezTo>
                      <a:pt x="46" y="19"/>
                      <a:pt x="47" y="32"/>
                      <a:pt x="46" y="37"/>
                    </a:cubicBezTo>
                    <a:cubicBezTo>
                      <a:pt x="45" y="42"/>
                      <a:pt x="44" y="46"/>
                      <a:pt x="43" y="49"/>
                    </a:cubicBezTo>
                    <a:cubicBezTo>
                      <a:pt x="42" y="52"/>
                      <a:pt x="45" y="52"/>
                      <a:pt x="44" y="53"/>
                    </a:cubicBezTo>
                    <a:cubicBezTo>
                      <a:pt x="42" y="55"/>
                      <a:pt x="43" y="58"/>
                      <a:pt x="43" y="64"/>
                    </a:cubicBezTo>
                    <a:cubicBezTo>
                      <a:pt x="43" y="70"/>
                      <a:pt x="40" y="79"/>
                      <a:pt x="39" y="83"/>
                    </a:cubicBezTo>
                    <a:cubicBezTo>
                      <a:pt x="39" y="86"/>
                      <a:pt x="37" y="87"/>
                      <a:pt x="37" y="91"/>
                    </a:cubicBezTo>
                    <a:cubicBezTo>
                      <a:pt x="38" y="94"/>
                      <a:pt x="36" y="96"/>
                      <a:pt x="34" y="98"/>
                    </a:cubicBezTo>
                    <a:cubicBezTo>
                      <a:pt x="32" y="99"/>
                      <a:pt x="37" y="105"/>
                      <a:pt x="37" y="107"/>
                    </a:cubicBezTo>
                    <a:cubicBezTo>
                      <a:pt x="36" y="110"/>
                      <a:pt x="33" y="112"/>
                      <a:pt x="34" y="116"/>
                    </a:cubicBezTo>
                    <a:cubicBezTo>
                      <a:pt x="35" y="122"/>
                      <a:pt x="34" y="132"/>
                      <a:pt x="34" y="134"/>
                    </a:cubicBezTo>
                    <a:cubicBezTo>
                      <a:pt x="34" y="136"/>
                      <a:pt x="31" y="136"/>
                      <a:pt x="32" y="139"/>
                    </a:cubicBezTo>
                    <a:cubicBezTo>
                      <a:pt x="32" y="143"/>
                      <a:pt x="30" y="144"/>
                      <a:pt x="29" y="149"/>
                    </a:cubicBezTo>
                    <a:cubicBezTo>
                      <a:pt x="28" y="155"/>
                      <a:pt x="24" y="162"/>
                      <a:pt x="23" y="167"/>
                    </a:cubicBezTo>
                    <a:cubicBezTo>
                      <a:pt x="21" y="171"/>
                      <a:pt x="21" y="173"/>
                      <a:pt x="19" y="173"/>
                    </a:cubicBezTo>
                    <a:cubicBezTo>
                      <a:pt x="17" y="173"/>
                      <a:pt x="16" y="175"/>
                      <a:pt x="18" y="179"/>
                    </a:cubicBezTo>
                    <a:cubicBezTo>
                      <a:pt x="20" y="182"/>
                      <a:pt x="17" y="185"/>
                      <a:pt x="19" y="189"/>
                    </a:cubicBezTo>
                    <a:cubicBezTo>
                      <a:pt x="21" y="193"/>
                      <a:pt x="20" y="194"/>
                      <a:pt x="19" y="197"/>
                    </a:cubicBezTo>
                    <a:cubicBezTo>
                      <a:pt x="18" y="201"/>
                      <a:pt x="17" y="201"/>
                      <a:pt x="17" y="204"/>
                    </a:cubicBezTo>
                    <a:cubicBezTo>
                      <a:pt x="17" y="207"/>
                      <a:pt x="14" y="210"/>
                      <a:pt x="16" y="213"/>
                    </a:cubicBezTo>
                    <a:cubicBezTo>
                      <a:pt x="17" y="217"/>
                      <a:pt x="17" y="218"/>
                      <a:pt x="15" y="218"/>
                    </a:cubicBezTo>
                    <a:cubicBezTo>
                      <a:pt x="13" y="218"/>
                      <a:pt x="12" y="221"/>
                      <a:pt x="12" y="227"/>
                    </a:cubicBezTo>
                    <a:cubicBezTo>
                      <a:pt x="11" y="233"/>
                      <a:pt x="11" y="233"/>
                      <a:pt x="15" y="232"/>
                    </a:cubicBezTo>
                    <a:cubicBezTo>
                      <a:pt x="20" y="232"/>
                      <a:pt x="16" y="218"/>
                      <a:pt x="19" y="218"/>
                    </a:cubicBezTo>
                    <a:cubicBezTo>
                      <a:pt x="22" y="218"/>
                      <a:pt x="19" y="216"/>
                      <a:pt x="22" y="215"/>
                    </a:cubicBezTo>
                    <a:cubicBezTo>
                      <a:pt x="25" y="214"/>
                      <a:pt x="22" y="217"/>
                      <a:pt x="24" y="218"/>
                    </a:cubicBezTo>
                    <a:cubicBezTo>
                      <a:pt x="26" y="218"/>
                      <a:pt x="27" y="220"/>
                      <a:pt x="25" y="221"/>
                    </a:cubicBezTo>
                    <a:cubicBezTo>
                      <a:pt x="22" y="223"/>
                      <a:pt x="25" y="226"/>
                      <a:pt x="24" y="228"/>
                    </a:cubicBezTo>
                    <a:cubicBezTo>
                      <a:pt x="23" y="230"/>
                      <a:pt x="21" y="232"/>
                      <a:pt x="22" y="235"/>
                    </a:cubicBezTo>
                    <a:cubicBezTo>
                      <a:pt x="23" y="237"/>
                      <a:pt x="21" y="237"/>
                      <a:pt x="21" y="240"/>
                    </a:cubicBezTo>
                    <a:cubicBezTo>
                      <a:pt x="20" y="243"/>
                      <a:pt x="22" y="243"/>
                      <a:pt x="21" y="244"/>
                    </a:cubicBezTo>
                    <a:cubicBezTo>
                      <a:pt x="20" y="244"/>
                      <a:pt x="23" y="247"/>
                      <a:pt x="21" y="247"/>
                    </a:cubicBezTo>
                    <a:cubicBezTo>
                      <a:pt x="19" y="247"/>
                      <a:pt x="20" y="250"/>
                      <a:pt x="21" y="252"/>
                    </a:cubicBezTo>
                    <a:cubicBezTo>
                      <a:pt x="22" y="254"/>
                      <a:pt x="19" y="253"/>
                      <a:pt x="17" y="254"/>
                    </a:cubicBezTo>
                    <a:cubicBezTo>
                      <a:pt x="15" y="256"/>
                      <a:pt x="19" y="258"/>
                      <a:pt x="18" y="260"/>
                    </a:cubicBezTo>
                    <a:cubicBezTo>
                      <a:pt x="17" y="262"/>
                      <a:pt x="14" y="259"/>
                      <a:pt x="13" y="257"/>
                    </a:cubicBezTo>
                    <a:cubicBezTo>
                      <a:pt x="11" y="256"/>
                      <a:pt x="15" y="254"/>
                      <a:pt x="16" y="252"/>
                    </a:cubicBezTo>
                    <a:cubicBezTo>
                      <a:pt x="18" y="250"/>
                      <a:pt x="15" y="245"/>
                      <a:pt x="12" y="246"/>
                    </a:cubicBezTo>
                    <a:cubicBezTo>
                      <a:pt x="9" y="247"/>
                      <a:pt x="15" y="250"/>
                      <a:pt x="15" y="253"/>
                    </a:cubicBezTo>
                    <a:cubicBezTo>
                      <a:pt x="15" y="255"/>
                      <a:pt x="10" y="252"/>
                      <a:pt x="10" y="255"/>
                    </a:cubicBezTo>
                    <a:cubicBezTo>
                      <a:pt x="10" y="257"/>
                      <a:pt x="7" y="256"/>
                      <a:pt x="6" y="258"/>
                    </a:cubicBezTo>
                    <a:cubicBezTo>
                      <a:pt x="4" y="260"/>
                      <a:pt x="8" y="261"/>
                      <a:pt x="6" y="262"/>
                    </a:cubicBezTo>
                    <a:cubicBezTo>
                      <a:pt x="4" y="262"/>
                      <a:pt x="1" y="265"/>
                      <a:pt x="1" y="267"/>
                    </a:cubicBezTo>
                    <a:cubicBezTo>
                      <a:pt x="1" y="269"/>
                      <a:pt x="3" y="269"/>
                      <a:pt x="3" y="267"/>
                    </a:cubicBezTo>
                    <a:cubicBezTo>
                      <a:pt x="3" y="265"/>
                      <a:pt x="6" y="265"/>
                      <a:pt x="7" y="267"/>
                    </a:cubicBezTo>
                    <a:cubicBezTo>
                      <a:pt x="8" y="269"/>
                      <a:pt x="9" y="267"/>
                      <a:pt x="11" y="268"/>
                    </a:cubicBezTo>
                    <a:cubicBezTo>
                      <a:pt x="14" y="268"/>
                      <a:pt x="13" y="272"/>
                      <a:pt x="12" y="272"/>
                    </a:cubicBezTo>
                    <a:cubicBezTo>
                      <a:pt x="11" y="272"/>
                      <a:pt x="9" y="274"/>
                      <a:pt x="10" y="277"/>
                    </a:cubicBezTo>
                    <a:cubicBezTo>
                      <a:pt x="10" y="279"/>
                      <a:pt x="15" y="277"/>
                      <a:pt x="17" y="277"/>
                    </a:cubicBezTo>
                    <a:cubicBezTo>
                      <a:pt x="19" y="278"/>
                      <a:pt x="18" y="282"/>
                      <a:pt x="17" y="281"/>
                    </a:cubicBezTo>
                    <a:cubicBezTo>
                      <a:pt x="16" y="279"/>
                      <a:pt x="13" y="277"/>
                      <a:pt x="12" y="279"/>
                    </a:cubicBezTo>
                    <a:cubicBezTo>
                      <a:pt x="11" y="282"/>
                      <a:pt x="9" y="280"/>
                      <a:pt x="7" y="280"/>
                    </a:cubicBezTo>
                    <a:cubicBezTo>
                      <a:pt x="5" y="279"/>
                      <a:pt x="0" y="283"/>
                      <a:pt x="2" y="284"/>
                    </a:cubicBezTo>
                    <a:cubicBezTo>
                      <a:pt x="4" y="286"/>
                      <a:pt x="4" y="288"/>
                      <a:pt x="5" y="288"/>
                    </a:cubicBezTo>
                    <a:cubicBezTo>
                      <a:pt x="6" y="288"/>
                      <a:pt x="8" y="287"/>
                      <a:pt x="9" y="285"/>
                    </a:cubicBezTo>
                    <a:cubicBezTo>
                      <a:pt x="9" y="284"/>
                      <a:pt x="12" y="282"/>
                      <a:pt x="12" y="286"/>
                    </a:cubicBezTo>
                    <a:cubicBezTo>
                      <a:pt x="12" y="289"/>
                      <a:pt x="9" y="287"/>
                      <a:pt x="8" y="289"/>
                    </a:cubicBezTo>
                    <a:cubicBezTo>
                      <a:pt x="7" y="291"/>
                      <a:pt x="6" y="292"/>
                      <a:pt x="4" y="294"/>
                    </a:cubicBezTo>
                    <a:cubicBezTo>
                      <a:pt x="2" y="295"/>
                      <a:pt x="4" y="298"/>
                      <a:pt x="5" y="297"/>
                    </a:cubicBezTo>
                    <a:cubicBezTo>
                      <a:pt x="7" y="296"/>
                      <a:pt x="5" y="299"/>
                      <a:pt x="7" y="300"/>
                    </a:cubicBezTo>
                    <a:cubicBezTo>
                      <a:pt x="10" y="300"/>
                      <a:pt x="10" y="298"/>
                      <a:pt x="10" y="297"/>
                    </a:cubicBezTo>
                    <a:cubicBezTo>
                      <a:pt x="9" y="295"/>
                      <a:pt x="11" y="291"/>
                      <a:pt x="13" y="293"/>
                    </a:cubicBezTo>
                    <a:cubicBezTo>
                      <a:pt x="15" y="295"/>
                      <a:pt x="12" y="297"/>
                      <a:pt x="12" y="298"/>
                    </a:cubicBezTo>
                    <a:cubicBezTo>
                      <a:pt x="12" y="300"/>
                      <a:pt x="11" y="303"/>
                      <a:pt x="11" y="305"/>
                    </a:cubicBezTo>
                    <a:cubicBezTo>
                      <a:pt x="11" y="307"/>
                      <a:pt x="9" y="305"/>
                      <a:pt x="9" y="308"/>
                    </a:cubicBezTo>
                    <a:cubicBezTo>
                      <a:pt x="9" y="310"/>
                      <a:pt x="4" y="308"/>
                      <a:pt x="6" y="310"/>
                    </a:cubicBezTo>
                    <a:cubicBezTo>
                      <a:pt x="8" y="311"/>
                      <a:pt x="5" y="313"/>
                      <a:pt x="6" y="315"/>
                    </a:cubicBezTo>
                    <a:cubicBezTo>
                      <a:pt x="7" y="316"/>
                      <a:pt x="8" y="313"/>
                      <a:pt x="10" y="313"/>
                    </a:cubicBezTo>
                    <a:cubicBezTo>
                      <a:pt x="12" y="314"/>
                      <a:pt x="12" y="315"/>
                      <a:pt x="14" y="313"/>
                    </a:cubicBezTo>
                    <a:cubicBezTo>
                      <a:pt x="17" y="312"/>
                      <a:pt x="18" y="315"/>
                      <a:pt x="16" y="316"/>
                    </a:cubicBezTo>
                    <a:cubicBezTo>
                      <a:pt x="14" y="317"/>
                      <a:pt x="11" y="320"/>
                      <a:pt x="12" y="320"/>
                    </a:cubicBezTo>
                    <a:cubicBezTo>
                      <a:pt x="13" y="320"/>
                      <a:pt x="16" y="318"/>
                      <a:pt x="17" y="320"/>
                    </a:cubicBezTo>
                    <a:cubicBezTo>
                      <a:pt x="18" y="323"/>
                      <a:pt x="20" y="322"/>
                      <a:pt x="20" y="320"/>
                    </a:cubicBezTo>
                    <a:cubicBezTo>
                      <a:pt x="20" y="317"/>
                      <a:pt x="24" y="319"/>
                      <a:pt x="25" y="321"/>
                    </a:cubicBezTo>
                    <a:cubicBezTo>
                      <a:pt x="26" y="323"/>
                      <a:pt x="20" y="325"/>
                      <a:pt x="18" y="324"/>
                    </a:cubicBezTo>
                    <a:cubicBezTo>
                      <a:pt x="15" y="324"/>
                      <a:pt x="14" y="327"/>
                      <a:pt x="15" y="329"/>
                    </a:cubicBezTo>
                    <a:cubicBezTo>
                      <a:pt x="17" y="331"/>
                      <a:pt x="19" y="329"/>
                      <a:pt x="21" y="327"/>
                    </a:cubicBezTo>
                    <a:cubicBezTo>
                      <a:pt x="23" y="325"/>
                      <a:pt x="33" y="326"/>
                      <a:pt x="34" y="328"/>
                    </a:cubicBezTo>
                    <a:cubicBezTo>
                      <a:pt x="34" y="330"/>
                      <a:pt x="29" y="328"/>
                      <a:pt x="29" y="329"/>
                    </a:cubicBezTo>
                    <a:cubicBezTo>
                      <a:pt x="28" y="331"/>
                      <a:pt x="24" y="332"/>
                      <a:pt x="24" y="330"/>
                    </a:cubicBezTo>
                    <a:cubicBezTo>
                      <a:pt x="23" y="329"/>
                      <a:pt x="19" y="331"/>
                      <a:pt x="19" y="333"/>
                    </a:cubicBezTo>
                    <a:cubicBezTo>
                      <a:pt x="19" y="335"/>
                      <a:pt x="16" y="335"/>
                      <a:pt x="19" y="336"/>
                    </a:cubicBezTo>
                    <a:cubicBezTo>
                      <a:pt x="23" y="337"/>
                      <a:pt x="22" y="333"/>
                      <a:pt x="27" y="333"/>
                    </a:cubicBezTo>
                    <a:cubicBezTo>
                      <a:pt x="32" y="334"/>
                      <a:pt x="34" y="329"/>
                      <a:pt x="36" y="331"/>
                    </a:cubicBezTo>
                    <a:cubicBezTo>
                      <a:pt x="37" y="334"/>
                      <a:pt x="32" y="337"/>
                      <a:pt x="30" y="335"/>
                    </a:cubicBezTo>
                    <a:cubicBezTo>
                      <a:pt x="28" y="333"/>
                      <a:pt x="25" y="336"/>
                      <a:pt x="26" y="339"/>
                    </a:cubicBezTo>
                    <a:cubicBezTo>
                      <a:pt x="26" y="341"/>
                      <a:pt x="20" y="338"/>
                      <a:pt x="17" y="338"/>
                    </a:cubicBezTo>
                    <a:cubicBezTo>
                      <a:pt x="14" y="337"/>
                      <a:pt x="15" y="340"/>
                      <a:pt x="18" y="343"/>
                    </a:cubicBezTo>
                    <a:cubicBezTo>
                      <a:pt x="20" y="346"/>
                      <a:pt x="22" y="343"/>
                      <a:pt x="25" y="345"/>
                    </a:cubicBezTo>
                    <a:cubicBezTo>
                      <a:pt x="28" y="347"/>
                      <a:pt x="28" y="349"/>
                      <a:pt x="30" y="347"/>
                    </a:cubicBezTo>
                    <a:cubicBezTo>
                      <a:pt x="32" y="345"/>
                      <a:pt x="30" y="345"/>
                      <a:pt x="29" y="344"/>
                    </a:cubicBezTo>
                    <a:cubicBezTo>
                      <a:pt x="27" y="343"/>
                      <a:pt x="28" y="340"/>
                      <a:pt x="32" y="342"/>
                    </a:cubicBezTo>
                    <a:cubicBezTo>
                      <a:pt x="35" y="343"/>
                      <a:pt x="39" y="340"/>
                      <a:pt x="38" y="336"/>
                    </a:cubicBezTo>
                    <a:cubicBezTo>
                      <a:pt x="37" y="332"/>
                      <a:pt x="41" y="330"/>
                      <a:pt x="45" y="328"/>
                    </a:cubicBezTo>
                    <a:cubicBezTo>
                      <a:pt x="49" y="327"/>
                      <a:pt x="47" y="331"/>
                      <a:pt x="44" y="332"/>
                    </a:cubicBezTo>
                    <a:cubicBezTo>
                      <a:pt x="41" y="334"/>
                      <a:pt x="41" y="335"/>
                      <a:pt x="43" y="337"/>
                    </a:cubicBezTo>
                    <a:cubicBezTo>
                      <a:pt x="45" y="339"/>
                      <a:pt x="48" y="335"/>
                      <a:pt x="50" y="337"/>
                    </a:cubicBezTo>
                    <a:cubicBezTo>
                      <a:pt x="52" y="339"/>
                      <a:pt x="47" y="339"/>
                      <a:pt x="46" y="341"/>
                    </a:cubicBezTo>
                    <a:cubicBezTo>
                      <a:pt x="45" y="343"/>
                      <a:pt x="49" y="345"/>
                      <a:pt x="46" y="347"/>
                    </a:cubicBezTo>
                    <a:cubicBezTo>
                      <a:pt x="43" y="348"/>
                      <a:pt x="45" y="341"/>
                      <a:pt x="43" y="340"/>
                    </a:cubicBezTo>
                    <a:cubicBezTo>
                      <a:pt x="41" y="339"/>
                      <a:pt x="39" y="341"/>
                      <a:pt x="41" y="345"/>
                    </a:cubicBezTo>
                    <a:cubicBezTo>
                      <a:pt x="43" y="349"/>
                      <a:pt x="39" y="346"/>
                      <a:pt x="37" y="344"/>
                    </a:cubicBezTo>
                    <a:cubicBezTo>
                      <a:pt x="35" y="342"/>
                      <a:pt x="33" y="344"/>
                      <a:pt x="35" y="347"/>
                    </a:cubicBezTo>
                    <a:cubicBezTo>
                      <a:pt x="37" y="349"/>
                      <a:pt x="31" y="346"/>
                      <a:pt x="31" y="350"/>
                    </a:cubicBezTo>
                    <a:cubicBezTo>
                      <a:pt x="31" y="353"/>
                      <a:pt x="34" y="350"/>
                      <a:pt x="37" y="351"/>
                    </a:cubicBezTo>
                    <a:cubicBezTo>
                      <a:pt x="40" y="352"/>
                      <a:pt x="39" y="356"/>
                      <a:pt x="41" y="358"/>
                    </a:cubicBezTo>
                    <a:cubicBezTo>
                      <a:pt x="43" y="360"/>
                      <a:pt x="41" y="353"/>
                      <a:pt x="44" y="352"/>
                    </a:cubicBezTo>
                    <a:cubicBezTo>
                      <a:pt x="46" y="351"/>
                      <a:pt x="44" y="358"/>
                      <a:pt x="50" y="359"/>
                    </a:cubicBezTo>
                    <a:cubicBezTo>
                      <a:pt x="55" y="361"/>
                      <a:pt x="50" y="358"/>
                      <a:pt x="52" y="357"/>
                    </a:cubicBezTo>
                    <a:cubicBezTo>
                      <a:pt x="55" y="355"/>
                      <a:pt x="58" y="362"/>
                      <a:pt x="61" y="363"/>
                    </a:cubicBezTo>
                    <a:cubicBezTo>
                      <a:pt x="63" y="363"/>
                      <a:pt x="62" y="359"/>
                      <a:pt x="60" y="357"/>
                    </a:cubicBezTo>
                    <a:cubicBezTo>
                      <a:pt x="58" y="355"/>
                      <a:pt x="62" y="356"/>
                      <a:pt x="64" y="357"/>
                    </a:cubicBezTo>
                    <a:cubicBezTo>
                      <a:pt x="67" y="358"/>
                      <a:pt x="69" y="359"/>
                      <a:pt x="70" y="357"/>
                    </a:cubicBezTo>
                    <a:cubicBezTo>
                      <a:pt x="70" y="356"/>
                      <a:pt x="70" y="356"/>
                      <a:pt x="71" y="356"/>
                    </a:cubicBezTo>
                    <a:cubicBezTo>
                      <a:pt x="68" y="354"/>
                      <a:pt x="59" y="356"/>
                      <a:pt x="57" y="355"/>
                    </a:cubicBezTo>
                    <a:cubicBezTo>
                      <a:pt x="56" y="355"/>
                      <a:pt x="57" y="334"/>
                      <a:pt x="57" y="329"/>
                    </a:cubicBezTo>
                    <a:cubicBezTo>
                      <a:pt x="57" y="329"/>
                      <a:pt x="57" y="329"/>
                      <a:pt x="57" y="329"/>
                    </a:cubicBezTo>
                    <a:cubicBezTo>
                      <a:pt x="55" y="329"/>
                      <a:pt x="49" y="329"/>
                      <a:pt x="50" y="326"/>
                    </a:cubicBezTo>
                    <a:cubicBezTo>
                      <a:pt x="50" y="325"/>
                      <a:pt x="51" y="325"/>
                      <a:pt x="51" y="325"/>
                    </a:cubicBezTo>
                    <a:cubicBezTo>
                      <a:pt x="50" y="324"/>
                      <a:pt x="49" y="323"/>
                      <a:pt x="47" y="322"/>
                    </a:cubicBezTo>
                    <a:cubicBezTo>
                      <a:pt x="43" y="321"/>
                      <a:pt x="35" y="322"/>
                      <a:pt x="33" y="32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11">
                <a:extLst>
                  <a:ext uri="{FF2B5EF4-FFF2-40B4-BE49-F238E27FC236}">
                    <a16:creationId xmlns:a16="http://schemas.microsoft.com/office/drawing/2014/main" id="{5A3B868B-5E39-47F1-8D20-22558C94F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5291" y="4454923"/>
                <a:ext cx="163114" cy="166878"/>
              </a:xfrm>
              <a:custGeom>
                <a:avLst/>
                <a:gdLst>
                  <a:gd name="T0" fmla="*/ 69 w 71"/>
                  <a:gd name="T1" fmla="*/ 39 h 72"/>
                  <a:gd name="T2" fmla="*/ 62 w 71"/>
                  <a:gd name="T3" fmla="*/ 40 h 72"/>
                  <a:gd name="T4" fmla="*/ 58 w 71"/>
                  <a:gd name="T5" fmla="*/ 31 h 72"/>
                  <a:gd name="T6" fmla="*/ 52 w 71"/>
                  <a:gd name="T7" fmla="*/ 24 h 72"/>
                  <a:gd name="T8" fmla="*/ 45 w 71"/>
                  <a:gd name="T9" fmla="*/ 24 h 72"/>
                  <a:gd name="T10" fmla="*/ 41 w 71"/>
                  <a:gd name="T11" fmla="*/ 17 h 72"/>
                  <a:gd name="T12" fmla="*/ 40 w 71"/>
                  <a:gd name="T13" fmla="*/ 7 h 72"/>
                  <a:gd name="T14" fmla="*/ 40 w 71"/>
                  <a:gd name="T15" fmla="*/ 3 h 72"/>
                  <a:gd name="T16" fmla="*/ 38 w 71"/>
                  <a:gd name="T17" fmla="*/ 3 h 72"/>
                  <a:gd name="T18" fmla="*/ 31 w 71"/>
                  <a:gd name="T19" fmla="*/ 0 h 72"/>
                  <a:gd name="T20" fmla="*/ 21 w 71"/>
                  <a:gd name="T21" fmla="*/ 1 h 72"/>
                  <a:gd name="T22" fmla="*/ 12 w 71"/>
                  <a:gd name="T23" fmla="*/ 3 h 72"/>
                  <a:gd name="T24" fmla="*/ 5 w 71"/>
                  <a:gd name="T25" fmla="*/ 10 h 72"/>
                  <a:gd name="T26" fmla="*/ 3 w 71"/>
                  <a:gd name="T27" fmla="*/ 23 h 72"/>
                  <a:gd name="T28" fmla="*/ 0 w 71"/>
                  <a:gd name="T29" fmla="*/ 23 h 72"/>
                  <a:gd name="T30" fmla="*/ 11 w 71"/>
                  <a:gd name="T31" fmla="*/ 34 h 72"/>
                  <a:gd name="T32" fmla="*/ 20 w 71"/>
                  <a:gd name="T33" fmla="*/ 40 h 72"/>
                  <a:gd name="T34" fmla="*/ 29 w 71"/>
                  <a:gd name="T35" fmla="*/ 44 h 72"/>
                  <a:gd name="T36" fmla="*/ 44 w 71"/>
                  <a:gd name="T37" fmla="*/ 52 h 72"/>
                  <a:gd name="T38" fmla="*/ 38 w 71"/>
                  <a:gd name="T39" fmla="*/ 62 h 72"/>
                  <a:gd name="T40" fmla="*/ 35 w 71"/>
                  <a:gd name="T41" fmla="*/ 68 h 72"/>
                  <a:gd name="T42" fmla="*/ 43 w 71"/>
                  <a:gd name="T43" fmla="*/ 69 h 72"/>
                  <a:gd name="T44" fmla="*/ 50 w 71"/>
                  <a:gd name="T45" fmla="*/ 70 h 72"/>
                  <a:gd name="T46" fmla="*/ 57 w 71"/>
                  <a:gd name="T47" fmla="*/ 69 h 72"/>
                  <a:gd name="T48" fmla="*/ 64 w 71"/>
                  <a:gd name="T49" fmla="*/ 66 h 72"/>
                  <a:gd name="T50" fmla="*/ 68 w 71"/>
                  <a:gd name="T51" fmla="*/ 54 h 72"/>
                  <a:gd name="T52" fmla="*/ 69 w 71"/>
                  <a:gd name="T53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1" h="72">
                    <a:moveTo>
                      <a:pt x="69" y="39"/>
                    </a:moveTo>
                    <a:cubicBezTo>
                      <a:pt x="66" y="37"/>
                      <a:pt x="63" y="40"/>
                      <a:pt x="62" y="40"/>
                    </a:cubicBezTo>
                    <a:cubicBezTo>
                      <a:pt x="61" y="40"/>
                      <a:pt x="59" y="34"/>
                      <a:pt x="58" y="31"/>
                    </a:cubicBezTo>
                    <a:cubicBezTo>
                      <a:pt x="57" y="28"/>
                      <a:pt x="54" y="23"/>
                      <a:pt x="52" y="24"/>
                    </a:cubicBezTo>
                    <a:cubicBezTo>
                      <a:pt x="50" y="26"/>
                      <a:pt x="51" y="24"/>
                      <a:pt x="45" y="24"/>
                    </a:cubicBezTo>
                    <a:cubicBezTo>
                      <a:pt x="40" y="23"/>
                      <a:pt x="40" y="22"/>
                      <a:pt x="41" y="17"/>
                    </a:cubicBezTo>
                    <a:cubicBezTo>
                      <a:pt x="43" y="12"/>
                      <a:pt x="38" y="8"/>
                      <a:pt x="40" y="7"/>
                    </a:cubicBezTo>
                    <a:cubicBezTo>
                      <a:pt x="41" y="6"/>
                      <a:pt x="41" y="5"/>
                      <a:pt x="40" y="3"/>
                    </a:cubicBezTo>
                    <a:cubicBezTo>
                      <a:pt x="39" y="3"/>
                      <a:pt x="39" y="3"/>
                      <a:pt x="38" y="3"/>
                    </a:cubicBezTo>
                    <a:cubicBezTo>
                      <a:pt x="36" y="3"/>
                      <a:pt x="34" y="0"/>
                      <a:pt x="31" y="0"/>
                    </a:cubicBezTo>
                    <a:cubicBezTo>
                      <a:pt x="27" y="0"/>
                      <a:pt x="24" y="0"/>
                      <a:pt x="21" y="1"/>
                    </a:cubicBezTo>
                    <a:cubicBezTo>
                      <a:pt x="19" y="2"/>
                      <a:pt x="14" y="1"/>
                      <a:pt x="12" y="3"/>
                    </a:cubicBezTo>
                    <a:cubicBezTo>
                      <a:pt x="9" y="5"/>
                      <a:pt x="5" y="9"/>
                      <a:pt x="5" y="10"/>
                    </a:cubicBezTo>
                    <a:cubicBezTo>
                      <a:pt x="6" y="12"/>
                      <a:pt x="4" y="22"/>
                      <a:pt x="3" y="23"/>
                    </a:cubicBezTo>
                    <a:cubicBezTo>
                      <a:pt x="3" y="23"/>
                      <a:pt x="1" y="23"/>
                      <a:pt x="0" y="23"/>
                    </a:cubicBezTo>
                    <a:cubicBezTo>
                      <a:pt x="2" y="26"/>
                      <a:pt x="8" y="32"/>
                      <a:pt x="11" y="34"/>
                    </a:cubicBezTo>
                    <a:cubicBezTo>
                      <a:pt x="16" y="37"/>
                      <a:pt x="15" y="39"/>
                      <a:pt x="20" y="40"/>
                    </a:cubicBezTo>
                    <a:cubicBezTo>
                      <a:pt x="25" y="40"/>
                      <a:pt x="28" y="42"/>
                      <a:pt x="29" y="44"/>
                    </a:cubicBezTo>
                    <a:cubicBezTo>
                      <a:pt x="31" y="46"/>
                      <a:pt x="43" y="50"/>
                      <a:pt x="44" y="52"/>
                    </a:cubicBezTo>
                    <a:cubicBezTo>
                      <a:pt x="45" y="53"/>
                      <a:pt x="38" y="58"/>
                      <a:pt x="38" y="62"/>
                    </a:cubicBezTo>
                    <a:cubicBezTo>
                      <a:pt x="38" y="67"/>
                      <a:pt x="35" y="66"/>
                      <a:pt x="35" y="68"/>
                    </a:cubicBezTo>
                    <a:cubicBezTo>
                      <a:pt x="35" y="69"/>
                      <a:pt x="41" y="68"/>
                      <a:pt x="43" y="69"/>
                    </a:cubicBezTo>
                    <a:cubicBezTo>
                      <a:pt x="45" y="71"/>
                      <a:pt x="48" y="69"/>
                      <a:pt x="50" y="70"/>
                    </a:cubicBezTo>
                    <a:cubicBezTo>
                      <a:pt x="53" y="72"/>
                      <a:pt x="56" y="68"/>
                      <a:pt x="57" y="69"/>
                    </a:cubicBezTo>
                    <a:cubicBezTo>
                      <a:pt x="59" y="69"/>
                      <a:pt x="61" y="65"/>
                      <a:pt x="64" y="66"/>
                    </a:cubicBezTo>
                    <a:cubicBezTo>
                      <a:pt x="66" y="66"/>
                      <a:pt x="68" y="57"/>
                      <a:pt x="68" y="54"/>
                    </a:cubicBezTo>
                    <a:cubicBezTo>
                      <a:pt x="67" y="50"/>
                      <a:pt x="71" y="40"/>
                      <a:pt x="69" y="3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12">
                <a:extLst>
                  <a:ext uri="{FF2B5EF4-FFF2-40B4-BE49-F238E27FC236}">
                    <a16:creationId xmlns:a16="http://schemas.microsoft.com/office/drawing/2014/main" id="{14782A59-9FCB-458F-BFE4-49DEAED5F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665" y="3881514"/>
                <a:ext cx="62736" cy="50189"/>
              </a:xfrm>
              <a:custGeom>
                <a:avLst/>
                <a:gdLst>
                  <a:gd name="T0" fmla="*/ 26 w 27"/>
                  <a:gd name="T1" fmla="*/ 17 h 22"/>
                  <a:gd name="T2" fmla="*/ 27 w 27"/>
                  <a:gd name="T3" fmla="*/ 12 h 22"/>
                  <a:gd name="T4" fmla="*/ 19 w 27"/>
                  <a:gd name="T5" fmla="*/ 2 h 22"/>
                  <a:gd name="T6" fmla="*/ 15 w 27"/>
                  <a:gd name="T7" fmla="*/ 2 h 22"/>
                  <a:gd name="T8" fmla="*/ 7 w 27"/>
                  <a:gd name="T9" fmla="*/ 0 h 22"/>
                  <a:gd name="T10" fmla="*/ 3 w 27"/>
                  <a:gd name="T11" fmla="*/ 0 h 22"/>
                  <a:gd name="T12" fmla="*/ 2 w 27"/>
                  <a:gd name="T13" fmla="*/ 3 h 22"/>
                  <a:gd name="T14" fmla="*/ 4 w 27"/>
                  <a:gd name="T15" fmla="*/ 10 h 22"/>
                  <a:gd name="T16" fmla="*/ 9 w 27"/>
                  <a:gd name="T17" fmla="*/ 9 h 22"/>
                  <a:gd name="T18" fmla="*/ 12 w 27"/>
                  <a:gd name="T19" fmla="*/ 12 h 22"/>
                  <a:gd name="T20" fmla="*/ 18 w 27"/>
                  <a:gd name="T21" fmla="*/ 17 h 22"/>
                  <a:gd name="T22" fmla="*/ 23 w 27"/>
                  <a:gd name="T23" fmla="*/ 22 h 22"/>
                  <a:gd name="T24" fmla="*/ 25 w 27"/>
                  <a:gd name="T25" fmla="*/ 22 h 22"/>
                  <a:gd name="T26" fmla="*/ 26 w 27"/>
                  <a:gd name="T27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22">
                    <a:moveTo>
                      <a:pt x="26" y="17"/>
                    </a:moveTo>
                    <a:cubicBezTo>
                      <a:pt x="25" y="16"/>
                      <a:pt x="26" y="14"/>
                      <a:pt x="27" y="12"/>
                    </a:cubicBezTo>
                    <a:cubicBezTo>
                      <a:pt x="24" y="9"/>
                      <a:pt x="21" y="5"/>
                      <a:pt x="19" y="2"/>
                    </a:cubicBezTo>
                    <a:cubicBezTo>
                      <a:pt x="17" y="2"/>
                      <a:pt x="16" y="2"/>
                      <a:pt x="15" y="2"/>
                    </a:cubicBezTo>
                    <a:cubicBezTo>
                      <a:pt x="13" y="0"/>
                      <a:pt x="9" y="1"/>
                      <a:pt x="7" y="0"/>
                    </a:cubicBezTo>
                    <a:cubicBezTo>
                      <a:pt x="6" y="0"/>
                      <a:pt x="4" y="0"/>
                      <a:pt x="3" y="0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0" y="4"/>
                      <a:pt x="0" y="9"/>
                      <a:pt x="4" y="10"/>
                    </a:cubicBezTo>
                    <a:cubicBezTo>
                      <a:pt x="8" y="12"/>
                      <a:pt x="7" y="9"/>
                      <a:pt x="9" y="9"/>
                    </a:cubicBezTo>
                    <a:cubicBezTo>
                      <a:pt x="11" y="9"/>
                      <a:pt x="11" y="12"/>
                      <a:pt x="12" y="12"/>
                    </a:cubicBezTo>
                    <a:cubicBezTo>
                      <a:pt x="14" y="12"/>
                      <a:pt x="18" y="15"/>
                      <a:pt x="18" y="17"/>
                    </a:cubicBezTo>
                    <a:cubicBezTo>
                      <a:pt x="18" y="20"/>
                      <a:pt x="20" y="22"/>
                      <a:pt x="23" y="22"/>
                    </a:cubicBezTo>
                    <a:cubicBezTo>
                      <a:pt x="23" y="22"/>
                      <a:pt x="24" y="22"/>
                      <a:pt x="25" y="22"/>
                    </a:cubicBezTo>
                    <a:cubicBezTo>
                      <a:pt x="25" y="20"/>
                      <a:pt x="26" y="18"/>
                      <a:pt x="26" y="1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13">
                <a:extLst>
                  <a:ext uri="{FF2B5EF4-FFF2-40B4-BE49-F238E27FC236}">
                    <a16:creationId xmlns:a16="http://schemas.microsoft.com/office/drawing/2014/main" id="{0EC28739-BBBE-4AA6-9748-6DE7AE8B7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383" y="3906608"/>
                <a:ext cx="109161" cy="50189"/>
              </a:xfrm>
              <a:custGeom>
                <a:avLst/>
                <a:gdLst>
                  <a:gd name="T0" fmla="*/ 42 w 47"/>
                  <a:gd name="T1" fmla="*/ 6 h 22"/>
                  <a:gd name="T2" fmla="*/ 30 w 47"/>
                  <a:gd name="T3" fmla="*/ 1 h 22"/>
                  <a:gd name="T4" fmla="*/ 19 w 47"/>
                  <a:gd name="T5" fmla="*/ 5 h 22"/>
                  <a:gd name="T6" fmla="*/ 6 w 47"/>
                  <a:gd name="T7" fmla="*/ 5 h 22"/>
                  <a:gd name="T8" fmla="*/ 2 w 47"/>
                  <a:gd name="T9" fmla="*/ 1 h 22"/>
                  <a:gd name="T10" fmla="*/ 1 w 47"/>
                  <a:gd name="T11" fmla="*/ 6 h 22"/>
                  <a:gd name="T12" fmla="*/ 0 w 47"/>
                  <a:gd name="T13" fmla="*/ 11 h 22"/>
                  <a:gd name="T14" fmla="*/ 10 w 47"/>
                  <a:gd name="T15" fmla="*/ 15 h 22"/>
                  <a:gd name="T16" fmla="*/ 16 w 47"/>
                  <a:gd name="T17" fmla="*/ 19 h 22"/>
                  <a:gd name="T18" fmla="*/ 22 w 47"/>
                  <a:gd name="T19" fmla="*/ 18 h 22"/>
                  <a:gd name="T20" fmla="*/ 20 w 47"/>
                  <a:gd name="T21" fmla="*/ 13 h 22"/>
                  <a:gd name="T22" fmla="*/ 24 w 47"/>
                  <a:gd name="T23" fmla="*/ 9 h 22"/>
                  <a:gd name="T24" fmla="*/ 33 w 47"/>
                  <a:gd name="T25" fmla="*/ 6 h 22"/>
                  <a:gd name="T26" fmla="*/ 35 w 47"/>
                  <a:gd name="T27" fmla="*/ 12 h 22"/>
                  <a:gd name="T28" fmla="*/ 40 w 47"/>
                  <a:gd name="T29" fmla="*/ 20 h 22"/>
                  <a:gd name="T30" fmla="*/ 46 w 47"/>
                  <a:gd name="T31" fmla="*/ 15 h 22"/>
                  <a:gd name="T32" fmla="*/ 47 w 47"/>
                  <a:gd name="T33" fmla="*/ 13 h 22"/>
                  <a:gd name="T34" fmla="*/ 42 w 47"/>
                  <a:gd name="T35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7" h="22">
                    <a:moveTo>
                      <a:pt x="42" y="6"/>
                    </a:moveTo>
                    <a:cubicBezTo>
                      <a:pt x="39" y="2"/>
                      <a:pt x="34" y="2"/>
                      <a:pt x="30" y="1"/>
                    </a:cubicBezTo>
                    <a:cubicBezTo>
                      <a:pt x="27" y="0"/>
                      <a:pt x="23" y="1"/>
                      <a:pt x="19" y="5"/>
                    </a:cubicBezTo>
                    <a:cubicBezTo>
                      <a:pt x="15" y="9"/>
                      <a:pt x="10" y="7"/>
                      <a:pt x="6" y="5"/>
                    </a:cubicBezTo>
                    <a:cubicBezTo>
                      <a:pt x="5" y="4"/>
                      <a:pt x="4" y="3"/>
                      <a:pt x="2" y="1"/>
                    </a:cubicBezTo>
                    <a:cubicBezTo>
                      <a:pt x="1" y="3"/>
                      <a:pt x="0" y="5"/>
                      <a:pt x="1" y="6"/>
                    </a:cubicBezTo>
                    <a:cubicBezTo>
                      <a:pt x="1" y="7"/>
                      <a:pt x="0" y="9"/>
                      <a:pt x="0" y="11"/>
                    </a:cubicBezTo>
                    <a:cubicBezTo>
                      <a:pt x="3" y="11"/>
                      <a:pt x="8" y="13"/>
                      <a:pt x="10" y="15"/>
                    </a:cubicBezTo>
                    <a:cubicBezTo>
                      <a:pt x="13" y="19"/>
                      <a:pt x="14" y="16"/>
                      <a:pt x="16" y="19"/>
                    </a:cubicBezTo>
                    <a:cubicBezTo>
                      <a:pt x="18" y="22"/>
                      <a:pt x="21" y="20"/>
                      <a:pt x="22" y="18"/>
                    </a:cubicBezTo>
                    <a:cubicBezTo>
                      <a:pt x="23" y="16"/>
                      <a:pt x="20" y="15"/>
                      <a:pt x="20" y="13"/>
                    </a:cubicBezTo>
                    <a:cubicBezTo>
                      <a:pt x="19" y="11"/>
                      <a:pt x="23" y="12"/>
                      <a:pt x="24" y="9"/>
                    </a:cubicBezTo>
                    <a:cubicBezTo>
                      <a:pt x="25" y="7"/>
                      <a:pt x="31" y="5"/>
                      <a:pt x="33" y="6"/>
                    </a:cubicBezTo>
                    <a:cubicBezTo>
                      <a:pt x="36" y="8"/>
                      <a:pt x="38" y="9"/>
                      <a:pt x="35" y="12"/>
                    </a:cubicBezTo>
                    <a:cubicBezTo>
                      <a:pt x="34" y="14"/>
                      <a:pt x="37" y="18"/>
                      <a:pt x="40" y="20"/>
                    </a:cubicBezTo>
                    <a:cubicBezTo>
                      <a:pt x="42" y="18"/>
                      <a:pt x="45" y="16"/>
                      <a:pt x="46" y="15"/>
                    </a:cubicBezTo>
                    <a:cubicBezTo>
                      <a:pt x="46" y="15"/>
                      <a:pt x="46" y="14"/>
                      <a:pt x="47" y="13"/>
                    </a:cubicBezTo>
                    <a:cubicBezTo>
                      <a:pt x="45" y="12"/>
                      <a:pt x="44" y="9"/>
                      <a:pt x="42" y="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14">
                <a:extLst>
                  <a:ext uri="{FF2B5EF4-FFF2-40B4-BE49-F238E27FC236}">
                    <a16:creationId xmlns:a16="http://schemas.microsoft.com/office/drawing/2014/main" id="{41448CCB-D666-4097-BA88-39AF415F3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411" y="3851400"/>
                <a:ext cx="220832" cy="316191"/>
              </a:xfrm>
              <a:custGeom>
                <a:avLst/>
                <a:gdLst>
                  <a:gd name="T0" fmla="*/ 15 w 96"/>
                  <a:gd name="T1" fmla="*/ 100 h 137"/>
                  <a:gd name="T2" fmla="*/ 21 w 96"/>
                  <a:gd name="T3" fmla="*/ 100 h 137"/>
                  <a:gd name="T4" fmla="*/ 26 w 96"/>
                  <a:gd name="T5" fmla="*/ 105 h 137"/>
                  <a:gd name="T6" fmla="*/ 27 w 96"/>
                  <a:gd name="T7" fmla="*/ 105 h 137"/>
                  <a:gd name="T8" fmla="*/ 34 w 96"/>
                  <a:gd name="T9" fmla="*/ 105 h 137"/>
                  <a:gd name="T10" fmla="*/ 39 w 96"/>
                  <a:gd name="T11" fmla="*/ 112 h 137"/>
                  <a:gd name="T12" fmla="*/ 44 w 96"/>
                  <a:gd name="T13" fmla="*/ 117 h 137"/>
                  <a:gd name="T14" fmla="*/ 47 w 96"/>
                  <a:gd name="T15" fmla="*/ 122 h 137"/>
                  <a:gd name="T16" fmla="*/ 56 w 96"/>
                  <a:gd name="T17" fmla="*/ 123 h 137"/>
                  <a:gd name="T18" fmla="*/ 61 w 96"/>
                  <a:gd name="T19" fmla="*/ 122 h 137"/>
                  <a:gd name="T20" fmla="*/ 66 w 96"/>
                  <a:gd name="T21" fmla="*/ 122 h 137"/>
                  <a:gd name="T22" fmla="*/ 72 w 96"/>
                  <a:gd name="T23" fmla="*/ 127 h 137"/>
                  <a:gd name="T24" fmla="*/ 68 w 96"/>
                  <a:gd name="T25" fmla="*/ 133 h 137"/>
                  <a:gd name="T26" fmla="*/ 72 w 96"/>
                  <a:gd name="T27" fmla="*/ 137 h 137"/>
                  <a:gd name="T28" fmla="*/ 73 w 96"/>
                  <a:gd name="T29" fmla="*/ 137 h 137"/>
                  <a:gd name="T30" fmla="*/ 76 w 96"/>
                  <a:gd name="T31" fmla="*/ 126 h 137"/>
                  <a:gd name="T32" fmla="*/ 78 w 96"/>
                  <a:gd name="T33" fmla="*/ 115 h 137"/>
                  <a:gd name="T34" fmla="*/ 72 w 96"/>
                  <a:gd name="T35" fmla="*/ 102 h 137"/>
                  <a:gd name="T36" fmla="*/ 78 w 96"/>
                  <a:gd name="T37" fmla="*/ 98 h 137"/>
                  <a:gd name="T38" fmla="*/ 76 w 96"/>
                  <a:gd name="T39" fmla="*/ 95 h 137"/>
                  <a:gd name="T40" fmla="*/ 74 w 96"/>
                  <a:gd name="T41" fmla="*/ 90 h 137"/>
                  <a:gd name="T42" fmla="*/ 86 w 96"/>
                  <a:gd name="T43" fmla="*/ 89 h 137"/>
                  <a:gd name="T44" fmla="*/ 95 w 96"/>
                  <a:gd name="T45" fmla="*/ 86 h 137"/>
                  <a:gd name="T46" fmla="*/ 94 w 96"/>
                  <a:gd name="T47" fmla="*/ 82 h 137"/>
                  <a:gd name="T48" fmla="*/ 94 w 96"/>
                  <a:gd name="T49" fmla="*/ 76 h 137"/>
                  <a:gd name="T50" fmla="*/ 91 w 96"/>
                  <a:gd name="T51" fmla="*/ 70 h 137"/>
                  <a:gd name="T52" fmla="*/ 93 w 96"/>
                  <a:gd name="T53" fmla="*/ 55 h 137"/>
                  <a:gd name="T54" fmla="*/ 84 w 96"/>
                  <a:gd name="T55" fmla="*/ 53 h 137"/>
                  <a:gd name="T56" fmla="*/ 72 w 96"/>
                  <a:gd name="T57" fmla="*/ 48 h 137"/>
                  <a:gd name="T58" fmla="*/ 59 w 96"/>
                  <a:gd name="T59" fmla="*/ 47 h 137"/>
                  <a:gd name="T60" fmla="*/ 53 w 96"/>
                  <a:gd name="T61" fmla="*/ 36 h 137"/>
                  <a:gd name="T62" fmla="*/ 50 w 96"/>
                  <a:gd name="T63" fmla="*/ 31 h 137"/>
                  <a:gd name="T64" fmla="*/ 46 w 96"/>
                  <a:gd name="T65" fmla="*/ 29 h 137"/>
                  <a:gd name="T66" fmla="*/ 47 w 96"/>
                  <a:gd name="T67" fmla="*/ 25 h 137"/>
                  <a:gd name="T68" fmla="*/ 48 w 96"/>
                  <a:gd name="T69" fmla="*/ 19 h 137"/>
                  <a:gd name="T70" fmla="*/ 55 w 96"/>
                  <a:gd name="T71" fmla="*/ 10 h 137"/>
                  <a:gd name="T72" fmla="*/ 58 w 96"/>
                  <a:gd name="T73" fmla="*/ 9 h 137"/>
                  <a:gd name="T74" fmla="*/ 60 w 96"/>
                  <a:gd name="T75" fmla="*/ 7 h 137"/>
                  <a:gd name="T76" fmla="*/ 62 w 96"/>
                  <a:gd name="T77" fmla="*/ 2 h 137"/>
                  <a:gd name="T78" fmla="*/ 53 w 96"/>
                  <a:gd name="T79" fmla="*/ 6 h 137"/>
                  <a:gd name="T80" fmla="*/ 46 w 96"/>
                  <a:gd name="T81" fmla="*/ 11 h 137"/>
                  <a:gd name="T82" fmla="*/ 38 w 96"/>
                  <a:gd name="T83" fmla="*/ 13 h 137"/>
                  <a:gd name="T84" fmla="*/ 35 w 96"/>
                  <a:gd name="T85" fmla="*/ 12 h 137"/>
                  <a:gd name="T86" fmla="*/ 27 w 96"/>
                  <a:gd name="T87" fmla="*/ 19 h 137"/>
                  <a:gd name="T88" fmla="*/ 24 w 96"/>
                  <a:gd name="T89" fmla="*/ 27 h 137"/>
                  <a:gd name="T90" fmla="*/ 16 w 96"/>
                  <a:gd name="T91" fmla="*/ 36 h 137"/>
                  <a:gd name="T92" fmla="*/ 15 w 96"/>
                  <a:gd name="T93" fmla="*/ 37 h 137"/>
                  <a:gd name="T94" fmla="*/ 14 w 96"/>
                  <a:gd name="T95" fmla="*/ 39 h 137"/>
                  <a:gd name="T96" fmla="*/ 8 w 96"/>
                  <a:gd name="T97" fmla="*/ 44 h 137"/>
                  <a:gd name="T98" fmla="*/ 11 w 96"/>
                  <a:gd name="T99" fmla="*/ 47 h 137"/>
                  <a:gd name="T100" fmla="*/ 12 w 96"/>
                  <a:gd name="T101" fmla="*/ 53 h 137"/>
                  <a:gd name="T102" fmla="*/ 12 w 96"/>
                  <a:gd name="T103" fmla="*/ 58 h 137"/>
                  <a:gd name="T104" fmla="*/ 14 w 96"/>
                  <a:gd name="T105" fmla="*/ 70 h 137"/>
                  <a:gd name="T106" fmla="*/ 12 w 96"/>
                  <a:gd name="T107" fmla="*/ 77 h 137"/>
                  <a:gd name="T108" fmla="*/ 5 w 96"/>
                  <a:gd name="T109" fmla="*/ 82 h 137"/>
                  <a:gd name="T110" fmla="*/ 1 w 96"/>
                  <a:gd name="T111" fmla="*/ 88 h 137"/>
                  <a:gd name="T112" fmla="*/ 0 w 96"/>
                  <a:gd name="T113" fmla="*/ 91 h 137"/>
                  <a:gd name="T114" fmla="*/ 10 w 96"/>
                  <a:gd name="T115" fmla="*/ 96 h 137"/>
                  <a:gd name="T116" fmla="*/ 15 w 96"/>
                  <a:gd name="T117" fmla="*/ 10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6" h="137">
                    <a:moveTo>
                      <a:pt x="15" y="100"/>
                    </a:moveTo>
                    <a:cubicBezTo>
                      <a:pt x="17" y="102"/>
                      <a:pt x="20" y="101"/>
                      <a:pt x="21" y="100"/>
                    </a:cubicBezTo>
                    <a:cubicBezTo>
                      <a:pt x="21" y="99"/>
                      <a:pt x="23" y="101"/>
                      <a:pt x="26" y="105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9" y="105"/>
                      <a:pt x="32" y="104"/>
                      <a:pt x="34" y="105"/>
                    </a:cubicBezTo>
                    <a:cubicBezTo>
                      <a:pt x="36" y="106"/>
                      <a:pt x="35" y="111"/>
                      <a:pt x="39" y="112"/>
                    </a:cubicBezTo>
                    <a:cubicBezTo>
                      <a:pt x="42" y="112"/>
                      <a:pt x="44" y="115"/>
                      <a:pt x="44" y="117"/>
                    </a:cubicBezTo>
                    <a:cubicBezTo>
                      <a:pt x="43" y="118"/>
                      <a:pt x="47" y="119"/>
                      <a:pt x="47" y="122"/>
                    </a:cubicBezTo>
                    <a:cubicBezTo>
                      <a:pt x="46" y="124"/>
                      <a:pt x="55" y="124"/>
                      <a:pt x="56" y="123"/>
                    </a:cubicBezTo>
                    <a:cubicBezTo>
                      <a:pt x="57" y="122"/>
                      <a:pt x="59" y="121"/>
                      <a:pt x="61" y="122"/>
                    </a:cubicBezTo>
                    <a:cubicBezTo>
                      <a:pt x="62" y="123"/>
                      <a:pt x="65" y="121"/>
                      <a:pt x="66" y="122"/>
                    </a:cubicBezTo>
                    <a:cubicBezTo>
                      <a:pt x="67" y="122"/>
                      <a:pt x="73" y="125"/>
                      <a:pt x="72" y="127"/>
                    </a:cubicBezTo>
                    <a:cubicBezTo>
                      <a:pt x="71" y="129"/>
                      <a:pt x="67" y="132"/>
                      <a:pt x="68" y="133"/>
                    </a:cubicBezTo>
                    <a:cubicBezTo>
                      <a:pt x="68" y="135"/>
                      <a:pt x="71" y="136"/>
                      <a:pt x="72" y="137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75" y="137"/>
                      <a:pt x="76" y="129"/>
                      <a:pt x="76" y="126"/>
                    </a:cubicBezTo>
                    <a:cubicBezTo>
                      <a:pt x="76" y="124"/>
                      <a:pt x="77" y="118"/>
                      <a:pt x="78" y="115"/>
                    </a:cubicBezTo>
                    <a:cubicBezTo>
                      <a:pt x="79" y="111"/>
                      <a:pt x="72" y="107"/>
                      <a:pt x="72" y="102"/>
                    </a:cubicBezTo>
                    <a:cubicBezTo>
                      <a:pt x="72" y="97"/>
                      <a:pt x="75" y="100"/>
                      <a:pt x="78" y="98"/>
                    </a:cubicBezTo>
                    <a:cubicBezTo>
                      <a:pt x="81" y="96"/>
                      <a:pt x="78" y="95"/>
                      <a:pt x="76" y="95"/>
                    </a:cubicBezTo>
                    <a:cubicBezTo>
                      <a:pt x="75" y="94"/>
                      <a:pt x="74" y="92"/>
                      <a:pt x="74" y="90"/>
                    </a:cubicBezTo>
                    <a:cubicBezTo>
                      <a:pt x="75" y="89"/>
                      <a:pt x="83" y="89"/>
                      <a:pt x="86" y="89"/>
                    </a:cubicBezTo>
                    <a:cubicBezTo>
                      <a:pt x="89" y="89"/>
                      <a:pt x="95" y="87"/>
                      <a:pt x="95" y="86"/>
                    </a:cubicBezTo>
                    <a:cubicBezTo>
                      <a:pt x="95" y="86"/>
                      <a:pt x="96" y="84"/>
                      <a:pt x="94" y="82"/>
                    </a:cubicBezTo>
                    <a:cubicBezTo>
                      <a:pt x="92" y="81"/>
                      <a:pt x="92" y="78"/>
                      <a:pt x="94" y="76"/>
                    </a:cubicBezTo>
                    <a:cubicBezTo>
                      <a:pt x="96" y="74"/>
                      <a:pt x="93" y="72"/>
                      <a:pt x="91" y="70"/>
                    </a:cubicBezTo>
                    <a:cubicBezTo>
                      <a:pt x="89" y="68"/>
                      <a:pt x="91" y="59"/>
                      <a:pt x="93" y="55"/>
                    </a:cubicBezTo>
                    <a:cubicBezTo>
                      <a:pt x="95" y="51"/>
                      <a:pt x="88" y="52"/>
                      <a:pt x="84" y="53"/>
                    </a:cubicBezTo>
                    <a:cubicBezTo>
                      <a:pt x="79" y="53"/>
                      <a:pt x="75" y="52"/>
                      <a:pt x="72" y="48"/>
                    </a:cubicBezTo>
                    <a:cubicBezTo>
                      <a:pt x="69" y="44"/>
                      <a:pt x="65" y="47"/>
                      <a:pt x="59" y="47"/>
                    </a:cubicBezTo>
                    <a:cubicBezTo>
                      <a:pt x="52" y="47"/>
                      <a:pt x="53" y="39"/>
                      <a:pt x="53" y="36"/>
                    </a:cubicBezTo>
                    <a:cubicBezTo>
                      <a:pt x="54" y="33"/>
                      <a:pt x="50" y="33"/>
                      <a:pt x="50" y="31"/>
                    </a:cubicBezTo>
                    <a:cubicBezTo>
                      <a:pt x="50" y="29"/>
                      <a:pt x="48" y="29"/>
                      <a:pt x="46" y="29"/>
                    </a:cubicBezTo>
                    <a:cubicBezTo>
                      <a:pt x="44" y="29"/>
                      <a:pt x="46" y="27"/>
                      <a:pt x="47" y="25"/>
                    </a:cubicBezTo>
                    <a:cubicBezTo>
                      <a:pt x="48" y="24"/>
                      <a:pt x="48" y="23"/>
                      <a:pt x="48" y="19"/>
                    </a:cubicBezTo>
                    <a:cubicBezTo>
                      <a:pt x="49" y="16"/>
                      <a:pt x="53" y="13"/>
                      <a:pt x="55" y="10"/>
                    </a:cubicBezTo>
                    <a:cubicBezTo>
                      <a:pt x="56" y="9"/>
                      <a:pt x="57" y="9"/>
                      <a:pt x="58" y="9"/>
                    </a:cubicBezTo>
                    <a:cubicBezTo>
                      <a:pt x="58" y="8"/>
                      <a:pt x="59" y="7"/>
                      <a:pt x="60" y="7"/>
                    </a:cubicBezTo>
                    <a:cubicBezTo>
                      <a:pt x="63" y="6"/>
                      <a:pt x="65" y="4"/>
                      <a:pt x="62" y="2"/>
                    </a:cubicBezTo>
                    <a:cubicBezTo>
                      <a:pt x="58" y="0"/>
                      <a:pt x="57" y="6"/>
                      <a:pt x="53" y="6"/>
                    </a:cubicBezTo>
                    <a:cubicBezTo>
                      <a:pt x="49" y="7"/>
                      <a:pt x="48" y="9"/>
                      <a:pt x="46" y="11"/>
                    </a:cubicBezTo>
                    <a:cubicBezTo>
                      <a:pt x="43" y="12"/>
                      <a:pt x="39" y="11"/>
                      <a:pt x="38" y="13"/>
                    </a:cubicBezTo>
                    <a:cubicBezTo>
                      <a:pt x="38" y="15"/>
                      <a:pt x="37" y="13"/>
                      <a:pt x="35" y="12"/>
                    </a:cubicBezTo>
                    <a:cubicBezTo>
                      <a:pt x="33" y="12"/>
                      <a:pt x="27" y="17"/>
                      <a:pt x="27" y="19"/>
                    </a:cubicBezTo>
                    <a:cubicBezTo>
                      <a:pt x="27" y="22"/>
                      <a:pt x="28" y="24"/>
                      <a:pt x="24" y="27"/>
                    </a:cubicBezTo>
                    <a:cubicBezTo>
                      <a:pt x="20" y="29"/>
                      <a:pt x="18" y="34"/>
                      <a:pt x="16" y="36"/>
                    </a:cubicBezTo>
                    <a:cubicBezTo>
                      <a:pt x="16" y="37"/>
                      <a:pt x="15" y="37"/>
                      <a:pt x="15" y="37"/>
                    </a:cubicBezTo>
                    <a:cubicBezTo>
                      <a:pt x="14" y="38"/>
                      <a:pt x="14" y="39"/>
                      <a:pt x="14" y="39"/>
                    </a:cubicBezTo>
                    <a:cubicBezTo>
                      <a:pt x="13" y="40"/>
                      <a:pt x="10" y="42"/>
                      <a:pt x="8" y="44"/>
                    </a:cubicBezTo>
                    <a:cubicBezTo>
                      <a:pt x="9" y="45"/>
                      <a:pt x="10" y="46"/>
                      <a:pt x="11" y="47"/>
                    </a:cubicBezTo>
                    <a:cubicBezTo>
                      <a:pt x="13" y="50"/>
                      <a:pt x="12" y="52"/>
                      <a:pt x="12" y="53"/>
                    </a:cubicBezTo>
                    <a:cubicBezTo>
                      <a:pt x="13" y="55"/>
                      <a:pt x="14" y="57"/>
                      <a:pt x="12" y="58"/>
                    </a:cubicBezTo>
                    <a:cubicBezTo>
                      <a:pt x="11" y="58"/>
                      <a:pt x="12" y="68"/>
                      <a:pt x="14" y="70"/>
                    </a:cubicBezTo>
                    <a:cubicBezTo>
                      <a:pt x="15" y="72"/>
                      <a:pt x="14" y="73"/>
                      <a:pt x="12" y="77"/>
                    </a:cubicBezTo>
                    <a:cubicBezTo>
                      <a:pt x="10" y="81"/>
                      <a:pt x="9" y="82"/>
                      <a:pt x="5" y="82"/>
                    </a:cubicBezTo>
                    <a:cubicBezTo>
                      <a:pt x="2" y="83"/>
                      <a:pt x="2" y="88"/>
                      <a:pt x="1" y="88"/>
                    </a:cubicBezTo>
                    <a:cubicBezTo>
                      <a:pt x="0" y="88"/>
                      <a:pt x="0" y="89"/>
                      <a:pt x="0" y="91"/>
                    </a:cubicBezTo>
                    <a:cubicBezTo>
                      <a:pt x="3" y="93"/>
                      <a:pt x="8" y="96"/>
                      <a:pt x="10" y="96"/>
                    </a:cubicBezTo>
                    <a:cubicBezTo>
                      <a:pt x="11" y="96"/>
                      <a:pt x="12" y="99"/>
                      <a:pt x="15" y="10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115">
                <a:extLst>
                  <a:ext uri="{FF2B5EF4-FFF2-40B4-BE49-F238E27FC236}">
                    <a16:creationId xmlns:a16="http://schemas.microsoft.com/office/drawing/2014/main" id="{B7B182F3-77F4-4B29-9E21-465B16668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8564" y="4270479"/>
                <a:ext cx="228360" cy="258473"/>
              </a:xfrm>
              <a:custGeom>
                <a:avLst/>
                <a:gdLst>
                  <a:gd name="T0" fmla="*/ 98 w 99"/>
                  <a:gd name="T1" fmla="*/ 67 h 112"/>
                  <a:gd name="T2" fmla="*/ 93 w 99"/>
                  <a:gd name="T3" fmla="*/ 59 h 112"/>
                  <a:gd name="T4" fmla="*/ 86 w 99"/>
                  <a:gd name="T5" fmla="*/ 55 h 112"/>
                  <a:gd name="T6" fmla="*/ 78 w 99"/>
                  <a:gd name="T7" fmla="*/ 51 h 112"/>
                  <a:gd name="T8" fmla="*/ 77 w 99"/>
                  <a:gd name="T9" fmla="*/ 44 h 112"/>
                  <a:gd name="T10" fmla="*/ 76 w 99"/>
                  <a:gd name="T11" fmla="*/ 38 h 112"/>
                  <a:gd name="T12" fmla="*/ 72 w 99"/>
                  <a:gd name="T13" fmla="*/ 33 h 112"/>
                  <a:gd name="T14" fmla="*/ 64 w 99"/>
                  <a:gd name="T15" fmla="*/ 31 h 112"/>
                  <a:gd name="T16" fmla="*/ 57 w 99"/>
                  <a:gd name="T17" fmla="*/ 28 h 112"/>
                  <a:gd name="T18" fmla="*/ 54 w 99"/>
                  <a:gd name="T19" fmla="*/ 25 h 112"/>
                  <a:gd name="T20" fmla="*/ 48 w 99"/>
                  <a:gd name="T21" fmla="*/ 24 h 112"/>
                  <a:gd name="T22" fmla="*/ 38 w 99"/>
                  <a:gd name="T23" fmla="*/ 18 h 112"/>
                  <a:gd name="T24" fmla="*/ 36 w 99"/>
                  <a:gd name="T25" fmla="*/ 2 h 112"/>
                  <a:gd name="T26" fmla="*/ 28 w 99"/>
                  <a:gd name="T27" fmla="*/ 2 h 112"/>
                  <a:gd name="T28" fmla="*/ 19 w 99"/>
                  <a:gd name="T29" fmla="*/ 6 h 112"/>
                  <a:gd name="T30" fmla="*/ 12 w 99"/>
                  <a:gd name="T31" fmla="*/ 10 h 112"/>
                  <a:gd name="T32" fmla="*/ 5 w 99"/>
                  <a:gd name="T33" fmla="*/ 11 h 112"/>
                  <a:gd name="T34" fmla="*/ 2 w 99"/>
                  <a:gd name="T35" fmla="*/ 11 h 112"/>
                  <a:gd name="T36" fmla="*/ 8 w 99"/>
                  <a:gd name="T37" fmla="*/ 22 h 112"/>
                  <a:gd name="T38" fmla="*/ 6 w 99"/>
                  <a:gd name="T39" fmla="*/ 26 h 112"/>
                  <a:gd name="T40" fmla="*/ 6 w 99"/>
                  <a:gd name="T41" fmla="*/ 38 h 112"/>
                  <a:gd name="T42" fmla="*/ 4 w 99"/>
                  <a:gd name="T43" fmla="*/ 44 h 112"/>
                  <a:gd name="T44" fmla="*/ 3 w 99"/>
                  <a:gd name="T45" fmla="*/ 51 h 112"/>
                  <a:gd name="T46" fmla="*/ 6 w 99"/>
                  <a:gd name="T47" fmla="*/ 55 h 112"/>
                  <a:gd name="T48" fmla="*/ 1 w 99"/>
                  <a:gd name="T49" fmla="*/ 61 h 112"/>
                  <a:gd name="T50" fmla="*/ 1 w 99"/>
                  <a:gd name="T51" fmla="*/ 65 h 112"/>
                  <a:gd name="T52" fmla="*/ 4 w 99"/>
                  <a:gd name="T53" fmla="*/ 69 h 112"/>
                  <a:gd name="T54" fmla="*/ 6 w 99"/>
                  <a:gd name="T55" fmla="*/ 77 h 112"/>
                  <a:gd name="T56" fmla="*/ 9 w 99"/>
                  <a:gd name="T57" fmla="*/ 82 h 112"/>
                  <a:gd name="T58" fmla="*/ 8 w 99"/>
                  <a:gd name="T59" fmla="*/ 87 h 112"/>
                  <a:gd name="T60" fmla="*/ 10 w 99"/>
                  <a:gd name="T61" fmla="*/ 94 h 112"/>
                  <a:gd name="T62" fmla="*/ 13 w 99"/>
                  <a:gd name="T63" fmla="*/ 101 h 112"/>
                  <a:gd name="T64" fmla="*/ 15 w 99"/>
                  <a:gd name="T65" fmla="*/ 110 h 112"/>
                  <a:gd name="T66" fmla="*/ 26 w 99"/>
                  <a:gd name="T67" fmla="*/ 104 h 112"/>
                  <a:gd name="T68" fmla="*/ 33 w 99"/>
                  <a:gd name="T69" fmla="*/ 104 h 112"/>
                  <a:gd name="T70" fmla="*/ 42 w 99"/>
                  <a:gd name="T71" fmla="*/ 107 h 112"/>
                  <a:gd name="T72" fmla="*/ 47 w 99"/>
                  <a:gd name="T73" fmla="*/ 103 h 112"/>
                  <a:gd name="T74" fmla="*/ 58 w 99"/>
                  <a:gd name="T75" fmla="*/ 103 h 112"/>
                  <a:gd name="T76" fmla="*/ 60 w 99"/>
                  <a:gd name="T77" fmla="*/ 90 h 112"/>
                  <a:gd name="T78" fmla="*/ 67 w 99"/>
                  <a:gd name="T79" fmla="*/ 83 h 112"/>
                  <a:gd name="T80" fmla="*/ 76 w 99"/>
                  <a:gd name="T81" fmla="*/ 81 h 112"/>
                  <a:gd name="T82" fmla="*/ 86 w 99"/>
                  <a:gd name="T83" fmla="*/ 80 h 112"/>
                  <a:gd name="T84" fmla="*/ 93 w 99"/>
                  <a:gd name="T85" fmla="*/ 83 h 112"/>
                  <a:gd name="T86" fmla="*/ 97 w 99"/>
                  <a:gd name="T87" fmla="*/ 77 h 112"/>
                  <a:gd name="T88" fmla="*/ 98 w 99"/>
                  <a:gd name="T89" fmla="*/ 6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9" h="112">
                    <a:moveTo>
                      <a:pt x="98" y="67"/>
                    </a:moveTo>
                    <a:cubicBezTo>
                      <a:pt x="97" y="63"/>
                      <a:pt x="93" y="63"/>
                      <a:pt x="93" y="59"/>
                    </a:cubicBezTo>
                    <a:cubicBezTo>
                      <a:pt x="93" y="55"/>
                      <a:pt x="92" y="55"/>
                      <a:pt x="86" y="55"/>
                    </a:cubicBezTo>
                    <a:cubicBezTo>
                      <a:pt x="81" y="55"/>
                      <a:pt x="78" y="54"/>
                      <a:pt x="78" y="51"/>
                    </a:cubicBezTo>
                    <a:cubicBezTo>
                      <a:pt x="77" y="48"/>
                      <a:pt x="74" y="46"/>
                      <a:pt x="77" y="44"/>
                    </a:cubicBezTo>
                    <a:cubicBezTo>
                      <a:pt x="79" y="43"/>
                      <a:pt x="75" y="41"/>
                      <a:pt x="76" y="38"/>
                    </a:cubicBezTo>
                    <a:cubicBezTo>
                      <a:pt x="76" y="35"/>
                      <a:pt x="74" y="34"/>
                      <a:pt x="72" y="33"/>
                    </a:cubicBezTo>
                    <a:cubicBezTo>
                      <a:pt x="71" y="31"/>
                      <a:pt x="64" y="33"/>
                      <a:pt x="64" y="31"/>
                    </a:cubicBezTo>
                    <a:cubicBezTo>
                      <a:pt x="64" y="28"/>
                      <a:pt x="59" y="28"/>
                      <a:pt x="57" y="28"/>
                    </a:cubicBezTo>
                    <a:cubicBezTo>
                      <a:pt x="55" y="28"/>
                      <a:pt x="56" y="25"/>
                      <a:pt x="54" y="25"/>
                    </a:cubicBezTo>
                    <a:cubicBezTo>
                      <a:pt x="51" y="25"/>
                      <a:pt x="52" y="23"/>
                      <a:pt x="48" y="24"/>
                    </a:cubicBezTo>
                    <a:cubicBezTo>
                      <a:pt x="44" y="24"/>
                      <a:pt x="42" y="22"/>
                      <a:pt x="38" y="18"/>
                    </a:cubicBezTo>
                    <a:cubicBezTo>
                      <a:pt x="35" y="13"/>
                      <a:pt x="35" y="5"/>
                      <a:pt x="36" y="2"/>
                    </a:cubicBezTo>
                    <a:cubicBezTo>
                      <a:pt x="37" y="0"/>
                      <a:pt x="31" y="2"/>
                      <a:pt x="28" y="2"/>
                    </a:cubicBezTo>
                    <a:cubicBezTo>
                      <a:pt x="25" y="2"/>
                      <a:pt x="22" y="4"/>
                      <a:pt x="19" y="6"/>
                    </a:cubicBezTo>
                    <a:cubicBezTo>
                      <a:pt x="15" y="8"/>
                      <a:pt x="13" y="8"/>
                      <a:pt x="12" y="10"/>
                    </a:cubicBezTo>
                    <a:cubicBezTo>
                      <a:pt x="10" y="11"/>
                      <a:pt x="8" y="12"/>
                      <a:pt x="5" y="11"/>
                    </a:cubicBezTo>
                    <a:cubicBezTo>
                      <a:pt x="4" y="11"/>
                      <a:pt x="3" y="11"/>
                      <a:pt x="2" y="11"/>
                    </a:cubicBezTo>
                    <a:cubicBezTo>
                      <a:pt x="4" y="14"/>
                      <a:pt x="7" y="20"/>
                      <a:pt x="8" y="22"/>
                    </a:cubicBezTo>
                    <a:cubicBezTo>
                      <a:pt x="9" y="25"/>
                      <a:pt x="7" y="25"/>
                      <a:pt x="6" y="26"/>
                    </a:cubicBezTo>
                    <a:cubicBezTo>
                      <a:pt x="5" y="27"/>
                      <a:pt x="6" y="36"/>
                      <a:pt x="6" y="38"/>
                    </a:cubicBezTo>
                    <a:cubicBezTo>
                      <a:pt x="7" y="40"/>
                      <a:pt x="3" y="43"/>
                      <a:pt x="4" y="44"/>
                    </a:cubicBezTo>
                    <a:cubicBezTo>
                      <a:pt x="6" y="46"/>
                      <a:pt x="3" y="49"/>
                      <a:pt x="3" y="51"/>
                    </a:cubicBezTo>
                    <a:cubicBezTo>
                      <a:pt x="3" y="53"/>
                      <a:pt x="6" y="53"/>
                      <a:pt x="6" y="55"/>
                    </a:cubicBezTo>
                    <a:cubicBezTo>
                      <a:pt x="6" y="57"/>
                      <a:pt x="3" y="61"/>
                      <a:pt x="1" y="61"/>
                    </a:cubicBezTo>
                    <a:cubicBezTo>
                      <a:pt x="0" y="62"/>
                      <a:pt x="0" y="63"/>
                      <a:pt x="1" y="65"/>
                    </a:cubicBezTo>
                    <a:cubicBezTo>
                      <a:pt x="1" y="65"/>
                      <a:pt x="2" y="67"/>
                      <a:pt x="4" y="69"/>
                    </a:cubicBezTo>
                    <a:cubicBezTo>
                      <a:pt x="7" y="71"/>
                      <a:pt x="4" y="74"/>
                      <a:pt x="6" y="77"/>
                    </a:cubicBezTo>
                    <a:cubicBezTo>
                      <a:pt x="8" y="80"/>
                      <a:pt x="11" y="80"/>
                      <a:pt x="9" y="82"/>
                    </a:cubicBezTo>
                    <a:cubicBezTo>
                      <a:pt x="8" y="83"/>
                      <a:pt x="9" y="86"/>
                      <a:pt x="8" y="87"/>
                    </a:cubicBezTo>
                    <a:cubicBezTo>
                      <a:pt x="6" y="89"/>
                      <a:pt x="8" y="93"/>
                      <a:pt x="10" y="94"/>
                    </a:cubicBezTo>
                    <a:cubicBezTo>
                      <a:pt x="13" y="95"/>
                      <a:pt x="11" y="99"/>
                      <a:pt x="13" y="101"/>
                    </a:cubicBezTo>
                    <a:cubicBezTo>
                      <a:pt x="15" y="104"/>
                      <a:pt x="14" y="109"/>
                      <a:pt x="15" y="110"/>
                    </a:cubicBezTo>
                    <a:cubicBezTo>
                      <a:pt x="16" y="112"/>
                      <a:pt x="22" y="108"/>
                      <a:pt x="26" y="104"/>
                    </a:cubicBezTo>
                    <a:cubicBezTo>
                      <a:pt x="30" y="100"/>
                      <a:pt x="30" y="103"/>
                      <a:pt x="33" y="104"/>
                    </a:cubicBezTo>
                    <a:cubicBezTo>
                      <a:pt x="37" y="104"/>
                      <a:pt x="41" y="104"/>
                      <a:pt x="42" y="107"/>
                    </a:cubicBezTo>
                    <a:cubicBezTo>
                      <a:pt x="44" y="111"/>
                      <a:pt x="46" y="104"/>
                      <a:pt x="47" y="103"/>
                    </a:cubicBezTo>
                    <a:cubicBezTo>
                      <a:pt x="48" y="101"/>
                      <a:pt x="57" y="103"/>
                      <a:pt x="58" y="103"/>
                    </a:cubicBezTo>
                    <a:cubicBezTo>
                      <a:pt x="59" y="102"/>
                      <a:pt x="61" y="92"/>
                      <a:pt x="60" y="90"/>
                    </a:cubicBezTo>
                    <a:cubicBezTo>
                      <a:pt x="60" y="89"/>
                      <a:pt x="64" y="85"/>
                      <a:pt x="67" y="83"/>
                    </a:cubicBezTo>
                    <a:cubicBezTo>
                      <a:pt x="69" y="81"/>
                      <a:pt x="74" y="82"/>
                      <a:pt x="76" y="81"/>
                    </a:cubicBezTo>
                    <a:cubicBezTo>
                      <a:pt x="79" y="80"/>
                      <a:pt x="82" y="80"/>
                      <a:pt x="86" y="80"/>
                    </a:cubicBezTo>
                    <a:cubicBezTo>
                      <a:pt x="89" y="80"/>
                      <a:pt x="91" y="83"/>
                      <a:pt x="93" y="83"/>
                    </a:cubicBezTo>
                    <a:cubicBezTo>
                      <a:pt x="95" y="83"/>
                      <a:pt x="97" y="80"/>
                      <a:pt x="97" y="77"/>
                    </a:cubicBezTo>
                    <a:cubicBezTo>
                      <a:pt x="96" y="75"/>
                      <a:pt x="99" y="71"/>
                      <a:pt x="98" y="6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116">
                <a:extLst>
                  <a:ext uri="{FF2B5EF4-FFF2-40B4-BE49-F238E27FC236}">
                    <a16:creationId xmlns:a16="http://schemas.microsoft.com/office/drawing/2014/main" id="{B7E42A2E-CADC-4D53-847D-E2603B62D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987" y="4091053"/>
                <a:ext cx="239653" cy="348814"/>
              </a:xfrm>
              <a:custGeom>
                <a:avLst/>
                <a:gdLst>
                  <a:gd name="T0" fmla="*/ 95 w 104"/>
                  <a:gd name="T1" fmla="*/ 143 h 151"/>
                  <a:gd name="T2" fmla="*/ 96 w 104"/>
                  <a:gd name="T3" fmla="*/ 143 h 151"/>
                  <a:gd name="T4" fmla="*/ 96 w 104"/>
                  <a:gd name="T5" fmla="*/ 139 h 151"/>
                  <a:gd name="T6" fmla="*/ 101 w 104"/>
                  <a:gd name="T7" fmla="*/ 133 h 151"/>
                  <a:gd name="T8" fmla="*/ 98 w 104"/>
                  <a:gd name="T9" fmla="*/ 129 h 151"/>
                  <a:gd name="T10" fmla="*/ 99 w 104"/>
                  <a:gd name="T11" fmla="*/ 122 h 151"/>
                  <a:gd name="T12" fmla="*/ 101 w 104"/>
                  <a:gd name="T13" fmla="*/ 116 h 151"/>
                  <a:gd name="T14" fmla="*/ 101 w 104"/>
                  <a:gd name="T15" fmla="*/ 104 h 151"/>
                  <a:gd name="T16" fmla="*/ 103 w 104"/>
                  <a:gd name="T17" fmla="*/ 100 h 151"/>
                  <a:gd name="T18" fmla="*/ 97 w 104"/>
                  <a:gd name="T19" fmla="*/ 89 h 151"/>
                  <a:gd name="T20" fmla="*/ 89 w 104"/>
                  <a:gd name="T21" fmla="*/ 89 h 151"/>
                  <a:gd name="T22" fmla="*/ 88 w 104"/>
                  <a:gd name="T23" fmla="*/ 79 h 151"/>
                  <a:gd name="T24" fmla="*/ 84 w 104"/>
                  <a:gd name="T25" fmla="*/ 79 h 151"/>
                  <a:gd name="T26" fmla="*/ 75 w 104"/>
                  <a:gd name="T27" fmla="*/ 81 h 151"/>
                  <a:gd name="T28" fmla="*/ 71 w 104"/>
                  <a:gd name="T29" fmla="*/ 76 h 151"/>
                  <a:gd name="T30" fmla="*/ 67 w 104"/>
                  <a:gd name="T31" fmla="*/ 73 h 151"/>
                  <a:gd name="T32" fmla="*/ 64 w 104"/>
                  <a:gd name="T33" fmla="*/ 66 h 151"/>
                  <a:gd name="T34" fmla="*/ 62 w 104"/>
                  <a:gd name="T35" fmla="*/ 59 h 151"/>
                  <a:gd name="T36" fmla="*/ 63 w 104"/>
                  <a:gd name="T37" fmla="*/ 54 h 151"/>
                  <a:gd name="T38" fmla="*/ 66 w 104"/>
                  <a:gd name="T39" fmla="*/ 50 h 151"/>
                  <a:gd name="T40" fmla="*/ 69 w 104"/>
                  <a:gd name="T41" fmla="*/ 42 h 151"/>
                  <a:gd name="T42" fmla="*/ 76 w 104"/>
                  <a:gd name="T43" fmla="*/ 37 h 151"/>
                  <a:gd name="T44" fmla="*/ 86 w 104"/>
                  <a:gd name="T45" fmla="*/ 34 h 151"/>
                  <a:gd name="T46" fmla="*/ 92 w 104"/>
                  <a:gd name="T47" fmla="*/ 33 h 151"/>
                  <a:gd name="T48" fmla="*/ 88 w 104"/>
                  <a:gd name="T49" fmla="*/ 29 h 151"/>
                  <a:gd name="T50" fmla="*/ 92 w 104"/>
                  <a:gd name="T51" fmla="*/ 23 h 151"/>
                  <a:gd name="T52" fmla="*/ 86 w 104"/>
                  <a:gd name="T53" fmla="*/ 18 h 151"/>
                  <a:gd name="T54" fmla="*/ 81 w 104"/>
                  <a:gd name="T55" fmla="*/ 18 h 151"/>
                  <a:gd name="T56" fmla="*/ 76 w 104"/>
                  <a:gd name="T57" fmla="*/ 19 h 151"/>
                  <a:gd name="T58" fmla="*/ 67 w 104"/>
                  <a:gd name="T59" fmla="*/ 18 h 151"/>
                  <a:gd name="T60" fmla="*/ 64 w 104"/>
                  <a:gd name="T61" fmla="*/ 13 h 151"/>
                  <a:gd name="T62" fmla="*/ 59 w 104"/>
                  <a:gd name="T63" fmla="*/ 8 h 151"/>
                  <a:gd name="T64" fmla="*/ 54 w 104"/>
                  <a:gd name="T65" fmla="*/ 1 h 151"/>
                  <a:gd name="T66" fmla="*/ 47 w 104"/>
                  <a:gd name="T67" fmla="*/ 1 h 151"/>
                  <a:gd name="T68" fmla="*/ 49 w 104"/>
                  <a:gd name="T69" fmla="*/ 7 h 151"/>
                  <a:gd name="T70" fmla="*/ 44 w 104"/>
                  <a:gd name="T71" fmla="*/ 15 h 151"/>
                  <a:gd name="T72" fmla="*/ 28 w 104"/>
                  <a:gd name="T73" fmla="*/ 24 h 151"/>
                  <a:gd name="T74" fmla="*/ 21 w 104"/>
                  <a:gd name="T75" fmla="*/ 36 h 151"/>
                  <a:gd name="T76" fmla="*/ 15 w 104"/>
                  <a:gd name="T77" fmla="*/ 37 h 151"/>
                  <a:gd name="T78" fmla="*/ 9 w 104"/>
                  <a:gd name="T79" fmla="*/ 35 h 151"/>
                  <a:gd name="T80" fmla="*/ 9 w 104"/>
                  <a:gd name="T81" fmla="*/ 31 h 151"/>
                  <a:gd name="T82" fmla="*/ 8 w 104"/>
                  <a:gd name="T83" fmla="*/ 27 h 151"/>
                  <a:gd name="T84" fmla="*/ 1 w 104"/>
                  <a:gd name="T85" fmla="*/ 34 h 151"/>
                  <a:gd name="T86" fmla="*/ 4 w 104"/>
                  <a:gd name="T87" fmla="*/ 45 h 151"/>
                  <a:gd name="T88" fmla="*/ 2 w 104"/>
                  <a:gd name="T89" fmla="*/ 47 h 151"/>
                  <a:gd name="T90" fmla="*/ 10 w 104"/>
                  <a:gd name="T91" fmla="*/ 54 h 151"/>
                  <a:gd name="T92" fmla="*/ 18 w 104"/>
                  <a:gd name="T93" fmla="*/ 65 h 151"/>
                  <a:gd name="T94" fmla="*/ 24 w 104"/>
                  <a:gd name="T95" fmla="*/ 77 h 151"/>
                  <a:gd name="T96" fmla="*/ 37 w 104"/>
                  <a:gd name="T97" fmla="*/ 101 h 151"/>
                  <a:gd name="T98" fmla="*/ 41 w 104"/>
                  <a:gd name="T99" fmla="*/ 111 h 151"/>
                  <a:gd name="T100" fmla="*/ 44 w 104"/>
                  <a:gd name="T101" fmla="*/ 119 h 151"/>
                  <a:gd name="T102" fmla="*/ 57 w 104"/>
                  <a:gd name="T103" fmla="*/ 128 h 151"/>
                  <a:gd name="T104" fmla="*/ 80 w 104"/>
                  <a:gd name="T105" fmla="*/ 142 h 151"/>
                  <a:gd name="T106" fmla="*/ 90 w 104"/>
                  <a:gd name="T107" fmla="*/ 149 h 151"/>
                  <a:gd name="T108" fmla="*/ 90 w 104"/>
                  <a:gd name="T109" fmla="*/ 151 h 151"/>
                  <a:gd name="T110" fmla="*/ 92 w 104"/>
                  <a:gd name="T111" fmla="*/ 149 h 151"/>
                  <a:gd name="T112" fmla="*/ 95 w 104"/>
                  <a:gd name="T113" fmla="*/ 143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4" h="151">
                    <a:moveTo>
                      <a:pt x="95" y="143"/>
                    </a:moveTo>
                    <a:cubicBezTo>
                      <a:pt x="96" y="143"/>
                      <a:pt x="96" y="143"/>
                      <a:pt x="96" y="143"/>
                    </a:cubicBezTo>
                    <a:cubicBezTo>
                      <a:pt x="95" y="141"/>
                      <a:pt x="95" y="140"/>
                      <a:pt x="96" y="139"/>
                    </a:cubicBezTo>
                    <a:cubicBezTo>
                      <a:pt x="98" y="139"/>
                      <a:pt x="101" y="135"/>
                      <a:pt x="101" y="133"/>
                    </a:cubicBezTo>
                    <a:cubicBezTo>
                      <a:pt x="101" y="131"/>
                      <a:pt x="98" y="131"/>
                      <a:pt x="98" y="129"/>
                    </a:cubicBezTo>
                    <a:cubicBezTo>
                      <a:pt x="98" y="127"/>
                      <a:pt x="101" y="124"/>
                      <a:pt x="99" y="122"/>
                    </a:cubicBezTo>
                    <a:cubicBezTo>
                      <a:pt x="98" y="121"/>
                      <a:pt x="102" y="118"/>
                      <a:pt x="101" y="116"/>
                    </a:cubicBezTo>
                    <a:cubicBezTo>
                      <a:pt x="101" y="114"/>
                      <a:pt x="100" y="105"/>
                      <a:pt x="101" y="104"/>
                    </a:cubicBezTo>
                    <a:cubicBezTo>
                      <a:pt x="102" y="103"/>
                      <a:pt x="104" y="103"/>
                      <a:pt x="103" y="100"/>
                    </a:cubicBezTo>
                    <a:cubicBezTo>
                      <a:pt x="102" y="98"/>
                      <a:pt x="99" y="92"/>
                      <a:pt x="97" y="89"/>
                    </a:cubicBezTo>
                    <a:cubicBezTo>
                      <a:pt x="95" y="88"/>
                      <a:pt x="91" y="88"/>
                      <a:pt x="89" y="89"/>
                    </a:cubicBezTo>
                    <a:cubicBezTo>
                      <a:pt x="87" y="90"/>
                      <a:pt x="88" y="82"/>
                      <a:pt x="88" y="79"/>
                    </a:cubicBezTo>
                    <a:cubicBezTo>
                      <a:pt x="88" y="76"/>
                      <a:pt x="85" y="77"/>
                      <a:pt x="84" y="79"/>
                    </a:cubicBezTo>
                    <a:cubicBezTo>
                      <a:pt x="83" y="81"/>
                      <a:pt x="79" y="81"/>
                      <a:pt x="75" y="81"/>
                    </a:cubicBezTo>
                    <a:cubicBezTo>
                      <a:pt x="72" y="81"/>
                      <a:pt x="74" y="76"/>
                      <a:pt x="71" y="76"/>
                    </a:cubicBezTo>
                    <a:cubicBezTo>
                      <a:pt x="69" y="76"/>
                      <a:pt x="67" y="75"/>
                      <a:pt x="67" y="73"/>
                    </a:cubicBezTo>
                    <a:cubicBezTo>
                      <a:pt x="67" y="71"/>
                      <a:pt x="65" y="69"/>
                      <a:pt x="64" y="66"/>
                    </a:cubicBezTo>
                    <a:cubicBezTo>
                      <a:pt x="62" y="63"/>
                      <a:pt x="60" y="61"/>
                      <a:pt x="62" y="59"/>
                    </a:cubicBezTo>
                    <a:cubicBezTo>
                      <a:pt x="63" y="57"/>
                      <a:pt x="61" y="56"/>
                      <a:pt x="63" y="54"/>
                    </a:cubicBezTo>
                    <a:cubicBezTo>
                      <a:pt x="65" y="52"/>
                      <a:pt x="67" y="52"/>
                      <a:pt x="66" y="50"/>
                    </a:cubicBezTo>
                    <a:cubicBezTo>
                      <a:pt x="66" y="47"/>
                      <a:pt x="69" y="45"/>
                      <a:pt x="69" y="42"/>
                    </a:cubicBezTo>
                    <a:cubicBezTo>
                      <a:pt x="69" y="39"/>
                      <a:pt x="73" y="40"/>
                      <a:pt x="76" y="37"/>
                    </a:cubicBezTo>
                    <a:cubicBezTo>
                      <a:pt x="79" y="35"/>
                      <a:pt x="83" y="36"/>
                      <a:pt x="86" y="34"/>
                    </a:cubicBezTo>
                    <a:cubicBezTo>
                      <a:pt x="89" y="31"/>
                      <a:pt x="90" y="33"/>
                      <a:pt x="92" y="33"/>
                    </a:cubicBezTo>
                    <a:cubicBezTo>
                      <a:pt x="91" y="32"/>
                      <a:pt x="88" y="31"/>
                      <a:pt x="88" y="29"/>
                    </a:cubicBezTo>
                    <a:cubicBezTo>
                      <a:pt x="87" y="28"/>
                      <a:pt x="91" y="25"/>
                      <a:pt x="92" y="23"/>
                    </a:cubicBezTo>
                    <a:cubicBezTo>
                      <a:pt x="93" y="21"/>
                      <a:pt x="87" y="18"/>
                      <a:pt x="86" y="18"/>
                    </a:cubicBezTo>
                    <a:cubicBezTo>
                      <a:pt x="85" y="17"/>
                      <a:pt x="82" y="19"/>
                      <a:pt x="81" y="18"/>
                    </a:cubicBezTo>
                    <a:cubicBezTo>
                      <a:pt x="79" y="17"/>
                      <a:pt x="77" y="18"/>
                      <a:pt x="76" y="19"/>
                    </a:cubicBezTo>
                    <a:cubicBezTo>
                      <a:pt x="75" y="20"/>
                      <a:pt x="66" y="20"/>
                      <a:pt x="67" y="18"/>
                    </a:cubicBezTo>
                    <a:cubicBezTo>
                      <a:pt x="67" y="15"/>
                      <a:pt x="63" y="14"/>
                      <a:pt x="64" y="13"/>
                    </a:cubicBezTo>
                    <a:cubicBezTo>
                      <a:pt x="64" y="11"/>
                      <a:pt x="62" y="8"/>
                      <a:pt x="59" y="8"/>
                    </a:cubicBezTo>
                    <a:cubicBezTo>
                      <a:pt x="55" y="7"/>
                      <a:pt x="56" y="2"/>
                      <a:pt x="54" y="1"/>
                    </a:cubicBezTo>
                    <a:cubicBezTo>
                      <a:pt x="52" y="0"/>
                      <a:pt x="49" y="1"/>
                      <a:pt x="47" y="1"/>
                    </a:cubicBezTo>
                    <a:cubicBezTo>
                      <a:pt x="50" y="4"/>
                      <a:pt x="50" y="5"/>
                      <a:pt x="49" y="7"/>
                    </a:cubicBezTo>
                    <a:cubicBezTo>
                      <a:pt x="46" y="9"/>
                      <a:pt x="49" y="9"/>
                      <a:pt x="44" y="15"/>
                    </a:cubicBezTo>
                    <a:cubicBezTo>
                      <a:pt x="40" y="21"/>
                      <a:pt x="32" y="22"/>
                      <a:pt x="28" y="24"/>
                    </a:cubicBezTo>
                    <a:cubicBezTo>
                      <a:pt x="25" y="25"/>
                      <a:pt x="23" y="32"/>
                      <a:pt x="21" y="36"/>
                    </a:cubicBezTo>
                    <a:cubicBezTo>
                      <a:pt x="19" y="41"/>
                      <a:pt x="17" y="40"/>
                      <a:pt x="15" y="37"/>
                    </a:cubicBezTo>
                    <a:cubicBezTo>
                      <a:pt x="13" y="34"/>
                      <a:pt x="12" y="37"/>
                      <a:pt x="9" y="35"/>
                    </a:cubicBezTo>
                    <a:cubicBezTo>
                      <a:pt x="7" y="33"/>
                      <a:pt x="8" y="33"/>
                      <a:pt x="9" y="31"/>
                    </a:cubicBezTo>
                    <a:cubicBezTo>
                      <a:pt x="10" y="30"/>
                      <a:pt x="9" y="28"/>
                      <a:pt x="8" y="27"/>
                    </a:cubicBezTo>
                    <a:cubicBezTo>
                      <a:pt x="5" y="27"/>
                      <a:pt x="2" y="31"/>
                      <a:pt x="1" y="34"/>
                    </a:cubicBezTo>
                    <a:cubicBezTo>
                      <a:pt x="0" y="37"/>
                      <a:pt x="4" y="43"/>
                      <a:pt x="4" y="45"/>
                    </a:cubicBezTo>
                    <a:cubicBezTo>
                      <a:pt x="5" y="47"/>
                      <a:pt x="2" y="45"/>
                      <a:pt x="2" y="47"/>
                    </a:cubicBezTo>
                    <a:cubicBezTo>
                      <a:pt x="1" y="49"/>
                      <a:pt x="7" y="52"/>
                      <a:pt x="10" y="54"/>
                    </a:cubicBezTo>
                    <a:cubicBezTo>
                      <a:pt x="13" y="56"/>
                      <a:pt x="16" y="62"/>
                      <a:pt x="18" y="65"/>
                    </a:cubicBezTo>
                    <a:cubicBezTo>
                      <a:pt x="21" y="68"/>
                      <a:pt x="21" y="70"/>
                      <a:pt x="24" y="77"/>
                    </a:cubicBezTo>
                    <a:cubicBezTo>
                      <a:pt x="27" y="84"/>
                      <a:pt x="33" y="96"/>
                      <a:pt x="37" y="101"/>
                    </a:cubicBezTo>
                    <a:cubicBezTo>
                      <a:pt x="40" y="106"/>
                      <a:pt x="42" y="110"/>
                      <a:pt x="41" y="111"/>
                    </a:cubicBezTo>
                    <a:cubicBezTo>
                      <a:pt x="40" y="113"/>
                      <a:pt x="42" y="117"/>
                      <a:pt x="44" y="119"/>
                    </a:cubicBezTo>
                    <a:cubicBezTo>
                      <a:pt x="47" y="121"/>
                      <a:pt x="50" y="124"/>
                      <a:pt x="57" y="128"/>
                    </a:cubicBezTo>
                    <a:cubicBezTo>
                      <a:pt x="65" y="131"/>
                      <a:pt x="78" y="139"/>
                      <a:pt x="80" y="142"/>
                    </a:cubicBezTo>
                    <a:cubicBezTo>
                      <a:pt x="82" y="145"/>
                      <a:pt x="89" y="149"/>
                      <a:pt x="90" y="149"/>
                    </a:cubicBezTo>
                    <a:cubicBezTo>
                      <a:pt x="90" y="149"/>
                      <a:pt x="90" y="150"/>
                      <a:pt x="90" y="151"/>
                    </a:cubicBezTo>
                    <a:cubicBezTo>
                      <a:pt x="91" y="150"/>
                      <a:pt x="92" y="150"/>
                      <a:pt x="92" y="149"/>
                    </a:cubicBezTo>
                    <a:cubicBezTo>
                      <a:pt x="94" y="148"/>
                      <a:pt x="95" y="144"/>
                      <a:pt x="95" y="14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117">
                <a:extLst>
                  <a:ext uri="{FF2B5EF4-FFF2-40B4-BE49-F238E27FC236}">
                    <a16:creationId xmlns:a16="http://schemas.microsoft.com/office/drawing/2014/main" id="{C239C1FA-2BB7-4686-B83D-402FA804C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7044" y="3860183"/>
                <a:ext cx="258474" cy="217068"/>
              </a:xfrm>
              <a:custGeom>
                <a:avLst/>
                <a:gdLst>
                  <a:gd name="T0" fmla="*/ 11 w 112"/>
                  <a:gd name="T1" fmla="*/ 6 h 94"/>
                  <a:gd name="T2" fmla="*/ 4 w 112"/>
                  <a:gd name="T3" fmla="*/ 15 h 94"/>
                  <a:gd name="T4" fmla="*/ 3 w 112"/>
                  <a:gd name="T5" fmla="*/ 21 h 94"/>
                  <a:gd name="T6" fmla="*/ 2 w 112"/>
                  <a:gd name="T7" fmla="*/ 25 h 94"/>
                  <a:gd name="T8" fmla="*/ 6 w 112"/>
                  <a:gd name="T9" fmla="*/ 27 h 94"/>
                  <a:gd name="T10" fmla="*/ 9 w 112"/>
                  <a:gd name="T11" fmla="*/ 32 h 94"/>
                  <a:gd name="T12" fmla="*/ 15 w 112"/>
                  <a:gd name="T13" fmla="*/ 43 h 94"/>
                  <a:gd name="T14" fmla="*/ 28 w 112"/>
                  <a:gd name="T15" fmla="*/ 44 h 94"/>
                  <a:gd name="T16" fmla="*/ 40 w 112"/>
                  <a:gd name="T17" fmla="*/ 49 h 94"/>
                  <a:gd name="T18" fmla="*/ 49 w 112"/>
                  <a:gd name="T19" fmla="*/ 51 h 94"/>
                  <a:gd name="T20" fmla="*/ 47 w 112"/>
                  <a:gd name="T21" fmla="*/ 66 h 94"/>
                  <a:gd name="T22" fmla="*/ 50 w 112"/>
                  <a:gd name="T23" fmla="*/ 72 h 94"/>
                  <a:gd name="T24" fmla="*/ 50 w 112"/>
                  <a:gd name="T25" fmla="*/ 78 h 94"/>
                  <a:gd name="T26" fmla="*/ 51 w 112"/>
                  <a:gd name="T27" fmla="*/ 82 h 94"/>
                  <a:gd name="T28" fmla="*/ 50 w 112"/>
                  <a:gd name="T29" fmla="*/ 83 h 94"/>
                  <a:gd name="T30" fmla="*/ 56 w 112"/>
                  <a:gd name="T31" fmla="*/ 91 h 94"/>
                  <a:gd name="T32" fmla="*/ 61 w 112"/>
                  <a:gd name="T33" fmla="*/ 93 h 94"/>
                  <a:gd name="T34" fmla="*/ 65 w 112"/>
                  <a:gd name="T35" fmla="*/ 92 h 94"/>
                  <a:gd name="T36" fmla="*/ 71 w 112"/>
                  <a:gd name="T37" fmla="*/ 89 h 94"/>
                  <a:gd name="T38" fmla="*/ 76 w 112"/>
                  <a:gd name="T39" fmla="*/ 87 h 94"/>
                  <a:gd name="T40" fmla="*/ 81 w 112"/>
                  <a:gd name="T41" fmla="*/ 82 h 94"/>
                  <a:gd name="T42" fmla="*/ 82 w 112"/>
                  <a:gd name="T43" fmla="*/ 79 h 94"/>
                  <a:gd name="T44" fmla="*/ 78 w 112"/>
                  <a:gd name="T45" fmla="*/ 78 h 94"/>
                  <a:gd name="T46" fmla="*/ 76 w 112"/>
                  <a:gd name="T47" fmla="*/ 73 h 94"/>
                  <a:gd name="T48" fmla="*/ 72 w 112"/>
                  <a:gd name="T49" fmla="*/ 67 h 94"/>
                  <a:gd name="T50" fmla="*/ 78 w 112"/>
                  <a:gd name="T51" fmla="*/ 66 h 94"/>
                  <a:gd name="T52" fmla="*/ 85 w 112"/>
                  <a:gd name="T53" fmla="*/ 68 h 94"/>
                  <a:gd name="T54" fmla="*/ 88 w 112"/>
                  <a:gd name="T55" fmla="*/ 69 h 94"/>
                  <a:gd name="T56" fmla="*/ 93 w 112"/>
                  <a:gd name="T57" fmla="*/ 66 h 94"/>
                  <a:gd name="T58" fmla="*/ 103 w 112"/>
                  <a:gd name="T59" fmla="*/ 62 h 94"/>
                  <a:gd name="T60" fmla="*/ 106 w 112"/>
                  <a:gd name="T61" fmla="*/ 59 h 94"/>
                  <a:gd name="T62" fmla="*/ 100 w 112"/>
                  <a:gd name="T63" fmla="*/ 52 h 94"/>
                  <a:gd name="T64" fmla="*/ 101 w 112"/>
                  <a:gd name="T65" fmla="*/ 48 h 94"/>
                  <a:gd name="T66" fmla="*/ 105 w 112"/>
                  <a:gd name="T67" fmla="*/ 44 h 94"/>
                  <a:gd name="T68" fmla="*/ 106 w 112"/>
                  <a:gd name="T69" fmla="*/ 40 h 94"/>
                  <a:gd name="T70" fmla="*/ 109 w 112"/>
                  <a:gd name="T71" fmla="*/ 34 h 94"/>
                  <a:gd name="T72" fmla="*/ 112 w 112"/>
                  <a:gd name="T73" fmla="*/ 31 h 94"/>
                  <a:gd name="T74" fmla="*/ 100 w 112"/>
                  <a:gd name="T75" fmla="*/ 29 h 94"/>
                  <a:gd name="T76" fmla="*/ 102 w 112"/>
                  <a:gd name="T77" fmla="*/ 23 h 94"/>
                  <a:gd name="T78" fmla="*/ 90 w 112"/>
                  <a:gd name="T79" fmla="*/ 18 h 94"/>
                  <a:gd name="T80" fmla="*/ 92 w 112"/>
                  <a:gd name="T81" fmla="*/ 14 h 94"/>
                  <a:gd name="T82" fmla="*/ 85 w 112"/>
                  <a:gd name="T83" fmla="*/ 12 h 94"/>
                  <a:gd name="T84" fmla="*/ 69 w 112"/>
                  <a:gd name="T85" fmla="*/ 17 h 94"/>
                  <a:gd name="T86" fmla="*/ 54 w 112"/>
                  <a:gd name="T87" fmla="*/ 13 h 94"/>
                  <a:gd name="T88" fmla="*/ 44 w 112"/>
                  <a:gd name="T89" fmla="*/ 11 h 94"/>
                  <a:gd name="T90" fmla="*/ 37 w 112"/>
                  <a:gd name="T91" fmla="*/ 5 h 94"/>
                  <a:gd name="T92" fmla="*/ 31 w 112"/>
                  <a:gd name="T93" fmla="*/ 0 h 94"/>
                  <a:gd name="T94" fmla="*/ 28 w 112"/>
                  <a:gd name="T95" fmla="*/ 6 h 94"/>
                  <a:gd name="T96" fmla="*/ 17 w 112"/>
                  <a:gd name="T97" fmla="*/ 12 h 94"/>
                  <a:gd name="T98" fmla="*/ 20 w 112"/>
                  <a:gd name="T99" fmla="*/ 24 h 94"/>
                  <a:gd name="T100" fmla="*/ 11 w 112"/>
                  <a:gd name="T101" fmla="*/ 21 h 94"/>
                  <a:gd name="T102" fmla="*/ 15 w 112"/>
                  <a:gd name="T103" fmla="*/ 10 h 94"/>
                  <a:gd name="T104" fmla="*/ 14 w 112"/>
                  <a:gd name="T105" fmla="*/ 5 h 94"/>
                  <a:gd name="T106" fmla="*/ 11 w 112"/>
                  <a:gd name="T107" fmla="*/ 6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2" h="94">
                    <a:moveTo>
                      <a:pt x="11" y="6"/>
                    </a:moveTo>
                    <a:cubicBezTo>
                      <a:pt x="9" y="9"/>
                      <a:pt x="5" y="12"/>
                      <a:pt x="4" y="15"/>
                    </a:cubicBezTo>
                    <a:cubicBezTo>
                      <a:pt x="4" y="19"/>
                      <a:pt x="4" y="20"/>
                      <a:pt x="3" y="21"/>
                    </a:cubicBezTo>
                    <a:cubicBezTo>
                      <a:pt x="2" y="23"/>
                      <a:pt x="0" y="25"/>
                      <a:pt x="2" y="25"/>
                    </a:cubicBezTo>
                    <a:cubicBezTo>
                      <a:pt x="4" y="25"/>
                      <a:pt x="6" y="25"/>
                      <a:pt x="6" y="27"/>
                    </a:cubicBezTo>
                    <a:cubicBezTo>
                      <a:pt x="6" y="29"/>
                      <a:pt x="10" y="29"/>
                      <a:pt x="9" y="32"/>
                    </a:cubicBezTo>
                    <a:cubicBezTo>
                      <a:pt x="9" y="35"/>
                      <a:pt x="8" y="43"/>
                      <a:pt x="15" y="43"/>
                    </a:cubicBezTo>
                    <a:cubicBezTo>
                      <a:pt x="21" y="43"/>
                      <a:pt x="25" y="40"/>
                      <a:pt x="28" y="44"/>
                    </a:cubicBezTo>
                    <a:cubicBezTo>
                      <a:pt x="31" y="48"/>
                      <a:pt x="35" y="49"/>
                      <a:pt x="40" y="49"/>
                    </a:cubicBezTo>
                    <a:cubicBezTo>
                      <a:pt x="44" y="48"/>
                      <a:pt x="51" y="47"/>
                      <a:pt x="49" y="51"/>
                    </a:cubicBezTo>
                    <a:cubicBezTo>
                      <a:pt x="47" y="55"/>
                      <a:pt x="45" y="64"/>
                      <a:pt x="47" y="66"/>
                    </a:cubicBezTo>
                    <a:cubicBezTo>
                      <a:pt x="49" y="68"/>
                      <a:pt x="52" y="70"/>
                      <a:pt x="50" y="72"/>
                    </a:cubicBezTo>
                    <a:cubicBezTo>
                      <a:pt x="48" y="74"/>
                      <a:pt x="48" y="77"/>
                      <a:pt x="50" y="78"/>
                    </a:cubicBezTo>
                    <a:cubicBezTo>
                      <a:pt x="52" y="80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0" y="83"/>
                    </a:cubicBezTo>
                    <a:cubicBezTo>
                      <a:pt x="53" y="86"/>
                      <a:pt x="55" y="90"/>
                      <a:pt x="56" y="91"/>
                    </a:cubicBezTo>
                    <a:cubicBezTo>
                      <a:pt x="59" y="93"/>
                      <a:pt x="59" y="94"/>
                      <a:pt x="61" y="93"/>
                    </a:cubicBezTo>
                    <a:cubicBezTo>
                      <a:pt x="63" y="92"/>
                      <a:pt x="64" y="91"/>
                      <a:pt x="65" y="92"/>
                    </a:cubicBezTo>
                    <a:cubicBezTo>
                      <a:pt x="67" y="93"/>
                      <a:pt x="69" y="91"/>
                      <a:pt x="71" y="89"/>
                    </a:cubicBezTo>
                    <a:cubicBezTo>
                      <a:pt x="73" y="87"/>
                      <a:pt x="76" y="89"/>
                      <a:pt x="76" y="87"/>
                    </a:cubicBezTo>
                    <a:cubicBezTo>
                      <a:pt x="77" y="84"/>
                      <a:pt x="78" y="83"/>
                      <a:pt x="81" y="82"/>
                    </a:cubicBezTo>
                    <a:cubicBezTo>
                      <a:pt x="84" y="82"/>
                      <a:pt x="84" y="79"/>
                      <a:pt x="82" y="79"/>
                    </a:cubicBezTo>
                    <a:cubicBezTo>
                      <a:pt x="80" y="79"/>
                      <a:pt x="78" y="81"/>
                      <a:pt x="78" y="78"/>
                    </a:cubicBezTo>
                    <a:cubicBezTo>
                      <a:pt x="78" y="75"/>
                      <a:pt x="76" y="76"/>
                      <a:pt x="76" y="73"/>
                    </a:cubicBezTo>
                    <a:cubicBezTo>
                      <a:pt x="76" y="70"/>
                      <a:pt x="75" y="69"/>
                      <a:pt x="72" y="67"/>
                    </a:cubicBezTo>
                    <a:cubicBezTo>
                      <a:pt x="70" y="65"/>
                      <a:pt x="76" y="65"/>
                      <a:pt x="78" y="66"/>
                    </a:cubicBezTo>
                    <a:cubicBezTo>
                      <a:pt x="79" y="67"/>
                      <a:pt x="84" y="66"/>
                      <a:pt x="85" y="68"/>
                    </a:cubicBezTo>
                    <a:cubicBezTo>
                      <a:pt x="85" y="71"/>
                      <a:pt x="88" y="71"/>
                      <a:pt x="88" y="69"/>
                    </a:cubicBezTo>
                    <a:cubicBezTo>
                      <a:pt x="88" y="66"/>
                      <a:pt x="91" y="65"/>
                      <a:pt x="93" y="66"/>
                    </a:cubicBezTo>
                    <a:cubicBezTo>
                      <a:pt x="96" y="66"/>
                      <a:pt x="101" y="62"/>
                      <a:pt x="103" y="62"/>
                    </a:cubicBezTo>
                    <a:cubicBezTo>
                      <a:pt x="105" y="61"/>
                      <a:pt x="105" y="60"/>
                      <a:pt x="106" y="59"/>
                    </a:cubicBezTo>
                    <a:cubicBezTo>
                      <a:pt x="104" y="57"/>
                      <a:pt x="101" y="53"/>
                      <a:pt x="100" y="52"/>
                    </a:cubicBezTo>
                    <a:cubicBezTo>
                      <a:pt x="99" y="51"/>
                      <a:pt x="101" y="50"/>
                      <a:pt x="101" y="48"/>
                    </a:cubicBezTo>
                    <a:cubicBezTo>
                      <a:pt x="101" y="46"/>
                      <a:pt x="101" y="44"/>
                      <a:pt x="105" y="44"/>
                    </a:cubicBezTo>
                    <a:cubicBezTo>
                      <a:pt x="109" y="44"/>
                      <a:pt x="108" y="41"/>
                      <a:pt x="106" y="40"/>
                    </a:cubicBezTo>
                    <a:cubicBezTo>
                      <a:pt x="104" y="39"/>
                      <a:pt x="107" y="36"/>
                      <a:pt x="109" y="34"/>
                    </a:cubicBezTo>
                    <a:cubicBezTo>
                      <a:pt x="110" y="34"/>
                      <a:pt x="111" y="32"/>
                      <a:pt x="112" y="31"/>
                    </a:cubicBezTo>
                    <a:cubicBezTo>
                      <a:pt x="108" y="29"/>
                      <a:pt x="103" y="29"/>
                      <a:pt x="100" y="29"/>
                    </a:cubicBezTo>
                    <a:cubicBezTo>
                      <a:pt x="97" y="30"/>
                      <a:pt x="102" y="26"/>
                      <a:pt x="102" y="23"/>
                    </a:cubicBezTo>
                    <a:cubicBezTo>
                      <a:pt x="103" y="20"/>
                      <a:pt x="94" y="19"/>
                      <a:pt x="90" y="18"/>
                    </a:cubicBezTo>
                    <a:cubicBezTo>
                      <a:pt x="87" y="18"/>
                      <a:pt x="88" y="14"/>
                      <a:pt x="92" y="14"/>
                    </a:cubicBezTo>
                    <a:cubicBezTo>
                      <a:pt x="95" y="14"/>
                      <a:pt x="90" y="11"/>
                      <a:pt x="85" y="12"/>
                    </a:cubicBezTo>
                    <a:cubicBezTo>
                      <a:pt x="80" y="13"/>
                      <a:pt x="73" y="15"/>
                      <a:pt x="69" y="17"/>
                    </a:cubicBezTo>
                    <a:cubicBezTo>
                      <a:pt x="65" y="20"/>
                      <a:pt x="59" y="11"/>
                      <a:pt x="54" y="13"/>
                    </a:cubicBezTo>
                    <a:cubicBezTo>
                      <a:pt x="50" y="15"/>
                      <a:pt x="43" y="15"/>
                      <a:pt x="44" y="11"/>
                    </a:cubicBezTo>
                    <a:cubicBezTo>
                      <a:pt x="44" y="8"/>
                      <a:pt x="42" y="5"/>
                      <a:pt x="37" y="5"/>
                    </a:cubicBezTo>
                    <a:cubicBezTo>
                      <a:pt x="33" y="5"/>
                      <a:pt x="34" y="0"/>
                      <a:pt x="31" y="0"/>
                    </a:cubicBezTo>
                    <a:cubicBezTo>
                      <a:pt x="27" y="0"/>
                      <a:pt x="31" y="5"/>
                      <a:pt x="28" y="6"/>
                    </a:cubicBezTo>
                    <a:cubicBezTo>
                      <a:pt x="26" y="7"/>
                      <a:pt x="18" y="9"/>
                      <a:pt x="17" y="12"/>
                    </a:cubicBezTo>
                    <a:cubicBezTo>
                      <a:pt x="17" y="15"/>
                      <a:pt x="22" y="20"/>
                      <a:pt x="20" y="24"/>
                    </a:cubicBezTo>
                    <a:cubicBezTo>
                      <a:pt x="18" y="27"/>
                      <a:pt x="13" y="24"/>
                      <a:pt x="11" y="21"/>
                    </a:cubicBezTo>
                    <a:cubicBezTo>
                      <a:pt x="10" y="17"/>
                      <a:pt x="16" y="12"/>
                      <a:pt x="15" y="10"/>
                    </a:cubicBezTo>
                    <a:cubicBezTo>
                      <a:pt x="14" y="9"/>
                      <a:pt x="13" y="6"/>
                      <a:pt x="14" y="5"/>
                    </a:cubicBezTo>
                    <a:cubicBezTo>
                      <a:pt x="13" y="5"/>
                      <a:pt x="12" y="5"/>
                      <a:pt x="11" y="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18">
                <a:extLst>
                  <a:ext uri="{FF2B5EF4-FFF2-40B4-BE49-F238E27FC236}">
                    <a16:creationId xmlns:a16="http://schemas.microsoft.com/office/drawing/2014/main" id="{2F716064-8337-4A5F-B5CB-4A17B3B9E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4376" y="3970599"/>
                <a:ext cx="81557" cy="85321"/>
              </a:xfrm>
              <a:custGeom>
                <a:avLst/>
                <a:gdLst>
                  <a:gd name="T0" fmla="*/ 9 w 35"/>
                  <a:gd name="T1" fmla="*/ 8 h 37"/>
                  <a:gd name="T2" fmla="*/ 5 w 35"/>
                  <a:gd name="T3" fmla="*/ 12 h 37"/>
                  <a:gd name="T4" fmla="*/ 2 w 35"/>
                  <a:gd name="T5" fmla="*/ 18 h 37"/>
                  <a:gd name="T6" fmla="*/ 8 w 35"/>
                  <a:gd name="T7" fmla="*/ 27 h 37"/>
                  <a:gd name="T8" fmla="*/ 13 w 35"/>
                  <a:gd name="T9" fmla="*/ 36 h 37"/>
                  <a:gd name="T10" fmla="*/ 17 w 35"/>
                  <a:gd name="T11" fmla="*/ 36 h 37"/>
                  <a:gd name="T12" fmla="*/ 20 w 35"/>
                  <a:gd name="T13" fmla="*/ 31 h 37"/>
                  <a:gd name="T14" fmla="*/ 29 w 35"/>
                  <a:gd name="T15" fmla="*/ 31 h 37"/>
                  <a:gd name="T16" fmla="*/ 30 w 35"/>
                  <a:gd name="T17" fmla="*/ 32 h 37"/>
                  <a:gd name="T18" fmla="*/ 33 w 35"/>
                  <a:gd name="T19" fmla="*/ 29 h 37"/>
                  <a:gd name="T20" fmla="*/ 32 w 35"/>
                  <a:gd name="T21" fmla="*/ 18 h 37"/>
                  <a:gd name="T22" fmla="*/ 33 w 35"/>
                  <a:gd name="T23" fmla="*/ 8 h 37"/>
                  <a:gd name="T24" fmla="*/ 35 w 35"/>
                  <a:gd name="T25" fmla="*/ 4 h 37"/>
                  <a:gd name="T26" fmla="*/ 27 w 35"/>
                  <a:gd name="T27" fmla="*/ 2 h 37"/>
                  <a:gd name="T28" fmla="*/ 16 w 35"/>
                  <a:gd name="T29" fmla="*/ 3 h 37"/>
                  <a:gd name="T30" fmla="*/ 10 w 35"/>
                  <a:gd name="T31" fmla="*/ 2 h 37"/>
                  <a:gd name="T32" fmla="*/ 9 w 35"/>
                  <a:gd name="T33" fmla="*/ 3 h 37"/>
                  <a:gd name="T34" fmla="*/ 9 w 35"/>
                  <a:gd name="T35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37">
                    <a:moveTo>
                      <a:pt x="9" y="8"/>
                    </a:moveTo>
                    <a:cubicBezTo>
                      <a:pt x="10" y="10"/>
                      <a:pt x="7" y="11"/>
                      <a:pt x="5" y="12"/>
                    </a:cubicBezTo>
                    <a:cubicBezTo>
                      <a:pt x="2" y="12"/>
                      <a:pt x="3" y="17"/>
                      <a:pt x="2" y="18"/>
                    </a:cubicBezTo>
                    <a:cubicBezTo>
                      <a:pt x="0" y="20"/>
                      <a:pt x="7" y="24"/>
                      <a:pt x="8" y="27"/>
                    </a:cubicBezTo>
                    <a:cubicBezTo>
                      <a:pt x="9" y="29"/>
                      <a:pt x="11" y="33"/>
                      <a:pt x="13" y="36"/>
                    </a:cubicBezTo>
                    <a:cubicBezTo>
                      <a:pt x="15" y="36"/>
                      <a:pt x="16" y="37"/>
                      <a:pt x="17" y="36"/>
                    </a:cubicBezTo>
                    <a:cubicBezTo>
                      <a:pt x="19" y="35"/>
                      <a:pt x="17" y="31"/>
                      <a:pt x="20" y="31"/>
                    </a:cubicBezTo>
                    <a:cubicBezTo>
                      <a:pt x="24" y="31"/>
                      <a:pt x="28" y="29"/>
                      <a:pt x="29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1" y="31"/>
                      <a:pt x="32" y="29"/>
                      <a:pt x="33" y="29"/>
                    </a:cubicBezTo>
                    <a:cubicBezTo>
                      <a:pt x="33" y="27"/>
                      <a:pt x="33" y="21"/>
                      <a:pt x="32" y="18"/>
                    </a:cubicBezTo>
                    <a:cubicBezTo>
                      <a:pt x="30" y="14"/>
                      <a:pt x="31" y="10"/>
                      <a:pt x="33" y="8"/>
                    </a:cubicBezTo>
                    <a:cubicBezTo>
                      <a:pt x="33" y="8"/>
                      <a:pt x="34" y="6"/>
                      <a:pt x="35" y="4"/>
                    </a:cubicBezTo>
                    <a:cubicBezTo>
                      <a:pt x="32" y="3"/>
                      <a:pt x="29" y="2"/>
                      <a:pt x="27" y="2"/>
                    </a:cubicBezTo>
                    <a:cubicBezTo>
                      <a:pt x="22" y="3"/>
                      <a:pt x="18" y="5"/>
                      <a:pt x="16" y="3"/>
                    </a:cubicBezTo>
                    <a:cubicBezTo>
                      <a:pt x="15" y="0"/>
                      <a:pt x="12" y="1"/>
                      <a:pt x="10" y="2"/>
                    </a:cubicBezTo>
                    <a:cubicBezTo>
                      <a:pt x="10" y="3"/>
                      <a:pt x="10" y="3"/>
                      <a:pt x="9" y="3"/>
                    </a:cubicBezTo>
                    <a:cubicBezTo>
                      <a:pt x="9" y="5"/>
                      <a:pt x="8" y="7"/>
                      <a:pt x="9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19">
                <a:extLst>
                  <a:ext uri="{FF2B5EF4-FFF2-40B4-BE49-F238E27FC236}">
                    <a16:creationId xmlns:a16="http://schemas.microsoft.com/office/drawing/2014/main" id="{5BB7F68A-8FC8-4C34-8ADC-585C0866E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5404" y="3931703"/>
                <a:ext cx="89086" cy="136765"/>
              </a:xfrm>
              <a:custGeom>
                <a:avLst/>
                <a:gdLst>
                  <a:gd name="T0" fmla="*/ 10 w 39"/>
                  <a:gd name="T1" fmla="*/ 3 h 59"/>
                  <a:gd name="T2" fmla="*/ 7 w 39"/>
                  <a:gd name="T3" fmla="*/ 9 h 59"/>
                  <a:gd name="T4" fmla="*/ 6 w 39"/>
                  <a:gd name="T5" fmla="*/ 13 h 59"/>
                  <a:gd name="T6" fmla="*/ 2 w 39"/>
                  <a:gd name="T7" fmla="*/ 17 h 59"/>
                  <a:gd name="T8" fmla="*/ 1 w 39"/>
                  <a:gd name="T9" fmla="*/ 21 h 59"/>
                  <a:gd name="T10" fmla="*/ 7 w 39"/>
                  <a:gd name="T11" fmla="*/ 28 h 59"/>
                  <a:gd name="T12" fmla="*/ 9 w 39"/>
                  <a:gd name="T13" fmla="*/ 26 h 59"/>
                  <a:gd name="T14" fmla="*/ 13 w 39"/>
                  <a:gd name="T15" fmla="*/ 33 h 59"/>
                  <a:gd name="T16" fmla="*/ 14 w 39"/>
                  <a:gd name="T17" fmla="*/ 40 h 59"/>
                  <a:gd name="T18" fmla="*/ 15 w 39"/>
                  <a:gd name="T19" fmla="*/ 54 h 59"/>
                  <a:gd name="T20" fmla="*/ 24 w 39"/>
                  <a:gd name="T21" fmla="*/ 57 h 59"/>
                  <a:gd name="T22" fmla="*/ 29 w 39"/>
                  <a:gd name="T23" fmla="*/ 55 h 59"/>
                  <a:gd name="T24" fmla="*/ 33 w 39"/>
                  <a:gd name="T25" fmla="*/ 53 h 59"/>
                  <a:gd name="T26" fmla="*/ 39 w 39"/>
                  <a:gd name="T27" fmla="*/ 53 h 59"/>
                  <a:gd name="T28" fmla="*/ 34 w 39"/>
                  <a:gd name="T29" fmla="*/ 44 h 59"/>
                  <a:gd name="T30" fmla="*/ 28 w 39"/>
                  <a:gd name="T31" fmla="*/ 35 h 59"/>
                  <a:gd name="T32" fmla="*/ 31 w 39"/>
                  <a:gd name="T33" fmla="*/ 29 h 59"/>
                  <a:gd name="T34" fmla="*/ 35 w 39"/>
                  <a:gd name="T35" fmla="*/ 25 h 59"/>
                  <a:gd name="T36" fmla="*/ 35 w 39"/>
                  <a:gd name="T37" fmla="*/ 20 h 59"/>
                  <a:gd name="T38" fmla="*/ 28 w 39"/>
                  <a:gd name="T39" fmla="*/ 13 h 59"/>
                  <a:gd name="T40" fmla="*/ 24 w 39"/>
                  <a:gd name="T41" fmla="*/ 8 h 59"/>
                  <a:gd name="T42" fmla="*/ 16 w 39"/>
                  <a:gd name="T43" fmla="*/ 1 h 59"/>
                  <a:gd name="T44" fmla="*/ 13 w 39"/>
                  <a:gd name="T45" fmla="*/ 0 h 59"/>
                  <a:gd name="T46" fmla="*/ 10 w 39"/>
                  <a:gd name="T47" fmla="*/ 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59">
                    <a:moveTo>
                      <a:pt x="10" y="3"/>
                    </a:moveTo>
                    <a:cubicBezTo>
                      <a:pt x="8" y="5"/>
                      <a:pt x="5" y="8"/>
                      <a:pt x="7" y="9"/>
                    </a:cubicBezTo>
                    <a:cubicBezTo>
                      <a:pt x="9" y="10"/>
                      <a:pt x="10" y="13"/>
                      <a:pt x="6" y="13"/>
                    </a:cubicBezTo>
                    <a:cubicBezTo>
                      <a:pt x="2" y="13"/>
                      <a:pt x="2" y="15"/>
                      <a:pt x="2" y="17"/>
                    </a:cubicBezTo>
                    <a:cubicBezTo>
                      <a:pt x="2" y="19"/>
                      <a:pt x="0" y="20"/>
                      <a:pt x="1" y="21"/>
                    </a:cubicBezTo>
                    <a:cubicBezTo>
                      <a:pt x="2" y="22"/>
                      <a:pt x="5" y="26"/>
                      <a:pt x="7" y="28"/>
                    </a:cubicBezTo>
                    <a:cubicBezTo>
                      <a:pt x="7" y="27"/>
                      <a:pt x="8" y="26"/>
                      <a:pt x="9" y="26"/>
                    </a:cubicBezTo>
                    <a:cubicBezTo>
                      <a:pt x="13" y="27"/>
                      <a:pt x="10" y="32"/>
                      <a:pt x="13" y="33"/>
                    </a:cubicBezTo>
                    <a:cubicBezTo>
                      <a:pt x="16" y="34"/>
                      <a:pt x="16" y="38"/>
                      <a:pt x="14" y="40"/>
                    </a:cubicBezTo>
                    <a:cubicBezTo>
                      <a:pt x="12" y="41"/>
                      <a:pt x="11" y="49"/>
                      <a:pt x="15" y="54"/>
                    </a:cubicBezTo>
                    <a:cubicBezTo>
                      <a:pt x="20" y="59"/>
                      <a:pt x="23" y="58"/>
                      <a:pt x="24" y="57"/>
                    </a:cubicBezTo>
                    <a:cubicBezTo>
                      <a:pt x="25" y="56"/>
                      <a:pt x="28" y="57"/>
                      <a:pt x="29" y="55"/>
                    </a:cubicBezTo>
                    <a:cubicBezTo>
                      <a:pt x="30" y="53"/>
                      <a:pt x="31" y="55"/>
                      <a:pt x="33" y="53"/>
                    </a:cubicBezTo>
                    <a:cubicBezTo>
                      <a:pt x="34" y="52"/>
                      <a:pt x="37" y="52"/>
                      <a:pt x="39" y="53"/>
                    </a:cubicBezTo>
                    <a:cubicBezTo>
                      <a:pt x="37" y="50"/>
                      <a:pt x="35" y="46"/>
                      <a:pt x="34" y="44"/>
                    </a:cubicBezTo>
                    <a:cubicBezTo>
                      <a:pt x="33" y="41"/>
                      <a:pt x="26" y="37"/>
                      <a:pt x="28" y="35"/>
                    </a:cubicBezTo>
                    <a:cubicBezTo>
                      <a:pt x="29" y="34"/>
                      <a:pt x="28" y="29"/>
                      <a:pt x="31" y="29"/>
                    </a:cubicBezTo>
                    <a:cubicBezTo>
                      <a:pt x="33" y="28"/>
                      <a:pt x="36" y="27"/>
                      <a:pt x="35" y="25"/>
                    </a:cubicBezTo>
                    <a:cubicBezTo>
                      <a:pt x="34" y="24"/>
                      <a:pt x="35" y="22"/>
                      <a:pt x="35" y="20"/>
                    </a:cubicBezTo>
                    <a:cubicBezTo>
                      <a:pt x="33" y="19"/>
                      <a:pt x="30" y="13"/>
                      <a:pt x="28" y="13"/>
                    </a:cubicBezTo>
                    <a:cubicBezTo>
                      <a:pt x="26" y="13"/>
                      <a:pt x="23" y="11"/>
                      <a:pt x="24" y="8"/>
                    </a:cubicBezTo>
                    <a:cubicBezTo>
                      <a:pt x="24" y="5"/>
                      <a:pt x="19" y="5"/>
                      <a:pt x="16" y="1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2" y="1"/>
                      <a:pt x="11" y="3"/>
                      <a:pt x="10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20">
                <a:extLst>
                  <a:ext uri="{FF2B5EF4-FFF2-40B4-BE49-F238E27FC236}">
                    <a16:creationId xmlns:a16="http://schemas.microsoft.com/office/drawing/2014/main" id="{D3A769B6-F2F7-4309-AE69-256CD8B9B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4641" y="3980637"/>
                <a:ext cx="56463" cy="71519"/>
              </a:xfrm>
              <a:custGeom>
                <a:avLst/>
                <a:gdLst>
                  <a:gd name="T0" fmla="*/ 2 w 25"/>
                  <a:gd name="T1" fmla="*/ 14 h 31"/>
                  <a:gd name="T2" fmla="*/ 3 w 25"/>
                  <a:gd name="T3" fmla="*/ 25 h 31"/>
                  <a:gd name="T4" fmla="*/ 0 w 25"/>
                  <a:gd name="T5" fmla="*/ 28 h 31"/>
                  <a:gd name="T6" fmla="*/ 7 w 25"/>
                  <a:gd name="T7" fmla="*/ 30 h 31"/>
                  <a:gd name="T8" fmla="*/ 16 w 25"/>
                  <a:gd name="T9" fmla="*/ 26 h 31"/>
                  <a:gd name="T10" fmla="*/ 25 w 25"/>
                  <a:gd name="T11" fmla="*/ 13 h 31"/>
                  <a:gd name="T12" fmla="*/ 25 w 25"/>
                  <a:gd name="T13" fmla="*/ 13 h 31"/>
                  <a:gd name="T14" fmla="*/ 11 w 25"/>
                  <a:gd name="T15" fmla="*/ 2 h 31"/>
                  <a:gd name="T16" fmla="*/ 5 w 25"/>
                  <a:gd name="T17" fmla="*/ 0 h 31"/>
                  <a:gd name="T18" fmla="*/ 3 w 25"/>
                  <a:gd name="T19" fmla="*/ 4 h 31"/>
                  <a:gd name="T20" fmla="*/ 2 w 25"/>
                  <a:gd name="T21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31">
                    <a:moveTo>
                      <a:pt x="2" y="14"/>
                    </a:moveTo>
                    <a:cubicBezTo>
                      <a:pt x="3" y="17"/>
                      <a:pt x="3" y="23"/>
                      <a:pt x="3" y="25"/>
                    </a:cubicBezTo>
                    <a:cubicBezTo>
                      <a:pt x="2" y="25"/>
                      <a:pt x="1" y="27"/>
                      <a:pt x="0" y="28"/>
                    </a:cubicBezTo>
                    <a:cubicBezTo>
                      <a:pt x="1" y="30"/>
                      <a:pt x="4" y="31"/>
                      <a:pt x="7" y="30"/>
                    </a:cubicBezTo>
                    <a:cubicBezTo>
                      <a:pt x="12" y="28"/>
                      <a:pt x="14" y="31"/>
                      <a:pt x="16" y="26"/>
                    </a:cubicBezTo>
                    <a:cubicBezTo>
                      <a:pt x="17" y="22"/>
                      <a:pt x="22" y="17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2" y="12"/>
                      <a:pt x="17" y="4"/>
                      <a:pt x="11" y="2"/>
                    </a:cubicBezTo>
                    <a:cubicBezTo>
                      <a:pt x="9" y="2"/>
                      <a:pt x="7" y="1"/>
                      <a:pt x="5" y="0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1" y="6"/>
                      <a:pt x="0" y="10"/>
                      <a:pt x="2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21">
                <a:extLst>
                  <a:ext uri="{FF2B5EF4-FFF2-40B4-BE49-F238E27FC236}">
                    <a16:creationId xmlns:a16="http://schemas.microsoft.com/office/drawing/2014/main" id="{D20E26EF-D345-4F2D-BD1F-411700C01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8760" y="3641861"/>
                <a:ext cx="196992" cy="69010"/>
              </a:xfrm>
              <a:custGeom>
                <a:avLst/>
                <a:gdLst>
                  <a:gd name="T0" fmla="*/ 69 w 85"/>
                  <a:gd name="T1" fmla="*/ 19 h 30"/>
                  <a:gd name="T2" fmla="*/ 30 w 85"/>
                  <a:gd name="T3" fmla="*/ 4 h 30"/>
                  <a:gd name="T4" fmla="*/ 1 w 85"/>
                  <a:gd name="T5" fmla="*/ 14 h 30"/>
                  <a:gd name="T6" fmla="*/ 15 w 85"/>
                  <a:gd name="T7" fmla="*/ 7 h 30"/>
                  <a:gd name="T8" fmla="*/ 23 w 85"/>
                  <a:gd name="T9" fmla="*/ 10 h 30"/>
                  <a:gd name="T10" fmla="*/ 37 w 85"/>
                  <a:gd name="T11" fmla="*/ 14 h 30"/>
                  <a:gd name="T12" fmla="*/ 54 w 85"/>
                  <a:gd name="T13" fmla="*/ 23 h 30"/>
                  <a:gd name="T14" fmla="*/ 58 w 85"/>
                  <a:gd name="T15" fmla="*/ 29 h 30"/>
                  <a:gd name="T16" fmla="*/ 84 w 85"/>
                  <a:gd name="T17" fmla="*/ 28 h 30"/>
                  <a:gd name="T18" fmla="*/ 69 w 85"/>
                  <a:gd name="T19" fmla="*/ 1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30">
                    <a:moveTo>
                      <a:pt x="69" y="19"/>
                    </a:moveTo>
                    <a:cubicBezTo>
                      <a:pt x="63" y="19"/>
                      <a:pt x="46" y="7"/>
                      <a:pt x="30" y="4"/>
                    </a:cubicBezTo>
                    <a:cubicBezTo>
                      <a:pt x="14" y="0"/>
                      <a:pt x="0" y="12"/>
                      <a:pt x="1" y="14"/>
                    </a:cubicBezTo>
                    <a:cubicBezTo>
                      <a:pt x="3" y="16"/>
                      <a:pt x="11" y="10"/>
                      <a:pt x="15" y="7"/>
                    </a:cubicBezTo>
                    <a:cubicBezTo>
                      <a:pt x="19" y="4"/>
                      <a:pt x="23" y="9"/>
                      <a:pt x="23" y="10"/>
                    </a:cubicBezTo>
                    <a:cubicBezTo>
                      <a:pt x="23" y="12"/>
                      <a:pt x="28" y="13"/>
                      <a:pt x="37" y="14"/>
                    </a:cubicBezTo>
                    <a:cubicBezTo>
                      <a:pt x="45" y="14"/>
                      <a:pt x="46" y="21"/>
                      <a:pt x="54" y="23"/>
                    </a:cubicBezTo>
                    <a:cubicBezTo>
                      <a:pt x="61" y="24"/>
                      <a:pt x="54" y="27"/>
                      <a:pt x="58" y="29"/>
                    </a:cubicBezTo>
                    <a:cubicBezTo>
                      <a:pt x="61" y="30"/>
                      <a:pt x="82" y="30"/>
                      <a:pt x="84" y="28"/>
                    </a:cubicBezTo>
                    <a:cubicBezTo>
                      <a:pt x="85" y="26"/>
                      <a:pt x="74" y="19"/>
                      <a:pt x="69" y="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22">
                <a:extLst>
                  <a:ext uri="{FF2B5EF4-FFF2-40B4-BE49-F238E27FC236}">
                    <a16:creationId xmlns:a16="http://schemas.microsoft.com/office/drawing/2014/main" id="{9F971173-E5A1-4CDA-B4E5-700915534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1685" y="3735965"/>
                <a:ext cx="43915" cy="21330"/>
              </a:xfrm>
              <a:custGeom>
                <a:avLst/>
                <a:gdLst>
                  <a:gd name="T0" fmla="*/ 1 w 19"/>
                  <a:gd name="T1" fmla="*/ 3 h 9"/>
                  <a:gd name="T2" fmla="*/ 18 w 19"/>
                  <a:gd name="T3" fmla="*/ 6 h 9"/>
                  <a:gd name="T4" fmla="*/ 1 w 19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9">
                    <a:moveTo>
                      <a:pt x="1" y="3"/>
                    </a:moveTo>
                    <a:cubicBezTo>
                      <a:pt x="3" y="5"/>
                      <a:pt x="16" y="9"/>
                      <a:pt x="18" y="6"/>
                    </a:cubicBezTo>
                    <a:cubicBezTo>
                      <a:pt x="19" y="3"/>
                      <a:pt x="0" y="0"/>
                      <a:pt x="1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123">
                <a:extLst>
                  <a:ext uri="{FF2B5EF4-FFF2-40B4-BE49-F238E27FC236}">
                    <a16:creationId xmlns:a16="http://schemas.microsoft.com/office/drawing/2014/main" id="{AB7D340D-7836-44F9-8927-233B03A54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970" y="3733456"/>
                <a:ext cx="41406" cy="23840"/>
              </a:xfrm>
              <a:custGeom>
                <a:avLst/>
                <a:gdLst>
                  <a:gd name="T0" fmla="*/ 3 w 18"/>
                  <a:gd name="T1" fmla="*/ 5 h 10"/>
                  <a:gd name="T2" fmla="*/ 16 w 18"/>
                  <a:gd name="T3" fmla="*/ 5 h 10"/>
                  <a:gd name="T4" fmla="*/ 3 w 18"/>
                  <a:gd name="T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0">
                    <a:moveTo>
                      <a:pt x="3" y="5"/>
                    </a:moveTo>
                    <a:cubicBezTo>
                      <a:pt x="6" y="10"/>
                      <a:pt x="15" y="7"/>
                      <a:pt x="16" y="5"/>
                    </a:cubicBezTo>
                    <a:cubicBezTo>
                      <a:pt x="18" y="1"/>
                      <a:pt x="0" y="0"/>
                      <a:pt x="3" y="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124">
                <a:extLst>
                  <a:ext uri="{FF2B5EF4-FFF2-40B4-BE49-F238E27FC236}">
                    <a16:creationId xmlns:a16="http://schemas.microsoft.com/office/drawing/2014/main" id="{B3FC93D9-9E68-40B1-B9B6-9676B67A1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4005" y="4060939"/>
                <a:ext cx="112925" cy="124218"/>
              </a:xfrm>
              <a:custGeom>
                <a:avLst/>
                <a:gdLst>
                  <a:gd name="T0" fmla="*/ 44 w 49"/>
                  <a:gd name="T1" fmla="*/ 14 h 54"/>
                  <a:gd name="T2" fmla="*/ 39 w 49"/>
                  <a:gd name="T3" fmla="*/ 9 h 54"/>
                  <a:gd name="T4" fmla="*/ 33 w 49"/>
                  <a:gd name="T5" fmla="*/ 9 h 54"/>
                  <a:gd name="T6" fmla="*/ 28 w 49"/>
                  <a:gd name="T7" fmla="*/ 5 h 54"/>
                  <a:gd name="T8" fmla="*/ 18 w 49"/>
                  <a:gd name="T9" fmla="*/ 0 h 54"/>
                  <a:gd name="T10" fmla="*/ 18 w 49"/>
                  <a:gd name="T11" fmla="*/ 1 h 54"/>
                  <a:gd name="T12" fmla="*/ 12 w 49"/>
                  <a:gd name="T13" fmla="*/ 4 h 54"/>
                  <a:gd name="T14" fmla="*/ 9 w 49"/>
                  <a:gd name="T15" fmla="*/ 10 h 54"/>
                  <a:gd name="T16" fmla="*/ 6 w 49"/>
                  <a:gd name="T17" fmla="*/ 15 h 54"/>
                  <a:gd name="T18" fmla="*/ 4 w 49"/>
                  <a:gd name="T19" fmla="*/ 19 h 54"/>
                  <a:gd name="T20" fmla="*/ 2 w 49"/>
                  <a:gd name="T21" fmla="*/ 24 h 54"/>
                  <a:gd name="T22" fmla="*/ 1 w 49"/>
                  <a:gd name="T23" fmla="*/ 30 h 54"/>
                  <a:gd name="T24" fmla="*/ 6 w 49"/>
                  <a:gd name="T25" fmla="*/ 34 h 54"/>
                  <a:gd name="T26" fmla="*/ 10 w 49"/>
                  <a:gd name="T27" fmla="*/ 35 h 54"/>
                  <a:gd name="T28" fmla="*/ 6 w 49"/>
                  <a:gd name="T29" fmla="*/ 40 h 54"/>
                  <a:gd name="T30" fmla="*/ 6 w 49"/>
                  <a:gd name="T31" fmla="*/ 40 h 54"/>
                  <a:gd name="T32" fmla="*/ 7 w 49"/>
                  <a:gd name="T33" fmla="*/ 44 h 54"/>
                  <a:gd name="T34" fmla="*/ 7 w 49"/>
                  <a:gd name="T35" fmla="*/ 48 h 54"/>
                  <a:gd name="T36" fmla="*/ 13 w 49"/>
                  <a:gd name="T37" fmla="*/ 50 h 54"/>
                  <a:gd name="T38" fmla="*/ 19 w 49"/>
                  <a:gd name="T39" fmla="*/ 49 h 54"/>
                  <a:gd name="T40" fmla="*/ 26 w 49"/>
                  <a:gd name="T41" fmla="*/ 37 h 54"/>
                  <a:gd name="T42" fmla="*/ 42 w 49"/>
                  <a:gd name="T43" fmla="*/ 28 h 54"/>
                  <a:gd name="T44" fmla="*/ 47 w 49"/>
                  <a:gd name="T45" fmla="*/ 20 h 54"/>
                  <a:gd name="T46" fmla="*/ 44 w 49"/>
                  <a:gd name="T47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54">
                    <a:moveTo>
                      <a:pt x="44" y="14"/>
                    </a:moveTo>
                    <a:cubicBezTo>
                      <a:pt x="41" y="10"/>
                      <a:pt x="39" y="8"/>
                      <a:pt x="39" y="9"/>
                    </a:cubicBezTo>
                    <a:cubicBezTo>
                      <a:pt x="38" y="10"/>
                      <a:pt x="35" y="11"/>
                      <a:pt x="33" y="9"/>
                    </a:cubicBezTo>
                    <a:cubicBezTo>
                      <a:pt x="30" y="8"/>
                      <a:pt x="29" y="5"/>
                      <a:pt x="28" y="5"/>
                    </a:cubicBezTo>
                    <a:cubicBezTo>
                      <a:pt x="26" y="5"/>
                      <a:pt x="21" y="2"/>
                      <a:pt x="18" y="0"/>
                    </a:cubicBezTo>
                    <a:cubicBezTo>
                      <a:pt x="18" y="0"/>
                      <a:pt x="18" y="1"/>
                      <a:pt x="18" y="1"/>
                    </a:cubicBezTo>
                    <a:cubicBezTo>
                      <a:pt x="18" y="3"/>
                      <a:pt x="15" y="4"/>
                      <a:pt x="12" y="4"/>
                    </a:cubicBezTo>
                    <a:cubicBezTo>
                      <a:pt x="9" y="4"/>
                      <a:pt x="9" y="7"/>
                      <a:pt x="9" y="10"/>
                    </a:cubicBezTo>
                    <a:cubicBezTo>
                      <a:pt x="9" y="12"/>
                      <a:pt x="7" y="12"/>
                      <a:pt x="6" y="15"/>
                    </a:cubicBezTo>
                    <a:cubicBezTo>
                      <a:pt x="5" y="17"/>
                      <a:pt x="6" y="18"/>
                      <a:pt x="4" y="19"/>
                    </a:cubicBezTo>
                    <a:cubicBezTo>
                      <a:pt x="1" y="20"/>
                      <a:pt x="0" y="22"/>
                      <a:pt x="2" y="24"/>
                    </a:cubicBezTo>
                    <a:cubicBezTo>
                      <a:pt x="3" y="27"/>
                      <a:pt x="2" y="28"/>
                      <a:pt x="1" y="30"/>
                    </a:cubicBezTo>
                    <a:cubicBezTo>
                      <a:pt x="1" y="31"/>
                      <a:pt x="4" y="32"/>
                      <a:pt x="6" y="34"/>
                    </a:cubicBezTo>
                    <a:cubicBezTo>
                      <a:pt x="9" y="36"/>
                      <a:pt x="9" y="33"/>
                      <a:pt x="10" y="35"/>
                    </a:cubicBezTo>
                    <a:cubicBezTo>
                      <a:pt x="11" y="37"/>
                      <a:pt x="9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7" y="41"/>
                      <a:pt x="8" y="43"/>
                      <a:pt x="7" y="44"/>
                    </a:cubicBezTo>
                    <a:cubicBezTo>
                      <a:pt x="6" y="46"/>
                      <a:pt x="5" y="46"/>
                      <a:pt x="7" y="48"/>
                    </a:cubicBezTo>
                    <a:cubicBezTo>
                      <a:pt x="10" y="50"/>
                      <a:pt x="11" y="47"/>
                      <a:pt x="13" y="50"/>
                    </a:cubicBezTo>
                    <a:cubicBezTo>
                      <a:pt x="15" y="53"/>
                      <a:pt x="17" y="54"/>
                      <a:pt x="19" y="49"/>
                    </a:cubicBezTo>
                    <a:cubicBezTo>
                      <a:pt x="21" y="45"/>
                      <a:pt x="23" y="38"/>
                      <a:pt x="26" y="37"/>
                    </a:cubicBezTo>
                    <a:cubicBezTo>
                      <a:pt x="30" y="35"/>
                      <a:pt x="38" y="34"/>
                      <a:pt x="42" y="28"/>
                    </a:cubicBezTo>
                    <a:cubicBezTo>
                      <a:pt x="47" y="22"/>
                      <a:pt x="44" y="22"/>
                      <a:pt x="47" y="20"/>
                    </a:cubicBezTo>
                    <a:cubicBezTo>
                      <a:pt x="49" y="18"/>
                      <a:pt x="47" y="17"/>
                      <a:pt x="44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25">
                <a:extLst>
                  <a:ext uri="{FF2B5EF4-FFF2-40B4-BE49-F238E27FC236}">
                    <a16:creationId xmlns:a16="http://schemas.microsoft.com/office/drawing/2014/main" id="{3615268B-60DD-409D-AFA3-C0ECC44ED4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63356" y="1960529"/>
                <a:ext cx="1135527" cy="848194"/>
              </a:xfrm>
              <a:custGeom>
                <a:avLst/>
                <a:gdLst>
                  <a:gd name="T0" fmla="*/ 432 w 493"/>
                  <a:gd name="T1" fmla="*/ 42 h 368"/>
                  <a:gd name="T2" fmla="*/ 396 w 493"/>
                  <a:gd name="T3" fmla="*/ 59 h 368"/>
                  <a:gd name="T4" fmla="*/ 394 w 493"/>
                  <a:gd name="T5" fmla="*/ 37 h 368"/>
                  <a:gd name="T6" fmla="*/ 352 w 493"/>
                  <a:gd name="T7" fmla="*/ 34 h 368"/>
                  <a:gd name="T8" fmla="*/ 393 w 493"/>
                  <a:gd name="T9" fmla="*/ 27 h 368"/>
                  <a:gd name="T10" fmla="*/ 390 w 493"/>
                  <a:gd name="T11" fmla="*/ 12 h 368"/>
                  <a:gd name="T12" fmla="*/ 333 w 493"/>
                  <a:gd name="T13" fmla="*/ 0 h 368"/>
                  <a:gd name="T14" fmla="*/ 280 w 493"/>
                  <a:gd name="T15" fmla="*/ 7 h 368"/>
                  <a:gd name="T16" fmla="*/ 240 w 493"/>
                  <a:gd name="T17" fmla="*/ 7 h 368"/>
                  <a:gd name="T18" fmla="*/ 207 w 493"/>
                  <a:gd name="T19" fmla="*/ 22 h 368"/>
                  <a:gd name="T20" fmla="*/ 199 w 493"/>
                  <a:gd name="T21" fmla="*/ 26 h 368"/>
                  <a:gd name="T22" fmla="*/ 176 w 493"/>
                  <a:gd name="T23" fmla="*/ 33 h 368"/>
                  <a:gd name="T24" fmla="*/ 154 w 493"/>
                  <a:gd name="T25" fmla="*/ 41 h 368"/>
                  <a:gd name="T26" fmla="*/ 116 w 493"/>
                  <a:gd name="T27" fmla="*/ 34 h 368"/>
                  <a:gd name="T28" fmla="*/ 95 w 493"/>
                  <a:gd name="T29" fmla="*/ 50 h 368"/>
                  <a:gd name="T30" fmla="*/ 63 w 493"/>
                  <a:gd name="T31" fmla="*/ 70 h 368"/>
                  <a:gd name="T32" fmla="*/ 0 w 493"/>
                  <a:gd name="T33" fmla="*/ 101 h 368"/>
                  <a:gd name="T34" fmla="*/ 40 w 493"/>
                  <a:gd name="T35" fmla="*/ 113 h 368"/>
                  <a:gd name="T36" fmla="*/ 11 w 493"/>
                  <a:gd name="T37" fmla="*/ 123 h 368"/>
                  <a:gd name="T38" fmla="*/ 36 w 493"/>
                  <a:gd name="T39" fmla="*/ 138 h 368"/>
                  <a:gd name="T40" fmla="*/ 67 w 493"/>
                  <a:gd name="T41" fmla="*/ 137 h 368"/>
                  <a:gd name="T42" fmla="*/ 116 w 493"/>
                  <a:gd name="T43" fmla="*/ 150 h 368"/>
                  <a:gd name="T44" fmla="*/ 140 w 493"/>
                  <a:gd name="T45" fmla="*/ 183 h 368"/>
                  <a:gd name="T46" fmla="*/ 144 w 493"/>
                  <a:gd name="T47" fmla="*/ 212 h 368"/>
                  <a:gd name="T48" fmla="*/ 174 w 493"/>
                  <a:gd name="T49" fmla="*/ 222 h 368"/>
                  <a:gd name="T50" fmla="*/ 171 w 493"/>
                  <a:gd name="T51" fmla="*/ 234 h 368"/>
                  <a:gd name="T52" fmla="*/ 167 w 493"/>
                  <a:gd name="T53" fmla="*/ 254 h 368"/>
                  <a:gd name="T54" fmla="*/ 161 w 493"/>
                  <a:gd name="T55" fmla="*/ 278 h 368"/>
                  <a:gd name="T56" fmla="*/ 168 w 493"/>
                  <a:gd name="T57" fmla="*/ 311 h 368"/>
                  <a:gd name="T58" fmla="*/ 183 w 493"/>
                  <a:gd name="T59" fmla="*/ 330 h 368"/>
                  <a:gd name="T60" fmla="*/ 205 w 493"/>
                  <a:gd name="T61" fmla="*/ 355 h 368"/>
                  <a:gd name="T62" fmla="*/ 236 w 493"/>
                  <a:gd name="T63" fmla="*/ 367 h 368"/>
                  <a:gd name="T64" fmla="*/ 245 w 493"/>
                  <a:gd name="T65" fmla="*/ 336 h 368"/>
                  <a:gd name="T66" fmla="*/ 259 w 493"/>
                  <a:gd name="T67" fmla="*/ 320 h 368"/>
                  <a:gd name="T68" fmla="*/ 261 w 493"/>
                  <a:gd name="T69" fmla="*/ 305 h 368"/>
                  <a:gd name="T70" fmla="*/ 274 w 493"/>
                  <a:gd name="T71" fmla="*/ 295 h 368"/>
                  <a:gd name="T72" fmla="*/ 286 w 493"/>
                  <a:gd name="T73" fmla="*/ 292 h 368"/>
                  <a:gd name="T74" fmla="*/ 329 w 493"/>
                  <a:gd name="T75" fmla="*/ 263 h 368"/>
                  <a:gd name="T76" fmla="*/ 356 w 493"/>
                  <a:gd name="T77" fmla="*/ 256 h 368"/>
                  <a:gd name="T78" fmla="*/ 411 w 493"/>
                  <a:gd name="T79" fmla="*/ 232 h 368"/>
                  <a:gd name="T80" fmla="*/ 381 w 493"/>
                  <a:gd name="T81" fmla="*/ 225 h 368"/>
                  <a:gd name="T82" fmla="*/ 412 w 493"/>
                  <a:gd name="T83" fmla="*/ 227 h 368"/>
                  <a:gd name="T84" fmla="*/ 406 w 493"/>
                  <a:gd name="T85" fmla="*/ 200 h 368"/>
                  <a:gd name="T86" fmla="*/ 390 w 493"/>
                  <a:gd name="T87" fmla="*/ 186 h 368"/>
                  <a:gd name="T88" fmla="*/ 425 w 493"/>
                  <a:gd name="T89" fmla="*/ 181 h 368"/>
                  <a:gd name="T90" fmla="*/ 434 w 493"/>
                  <a:gd name="T91" fmla="*/ 164 h 368"/>
                  <a:gd name="T92" fmla="*/ 430 w 493"/>
                  <a:gd name="T93" fmla="*/ 138 h 368"/>
                  <a:gd name="T94" fmla="*/ 421 w 493"/>
                  <a:gd name="T95" fmla="*/ 127 h 368"/>
                  <a:gd name="T96" fmla="*/ 424 w 493"/>
                  <a:gd name="T97" fmla="*/ 115 h 368"/>
                  <a:gd name="T98" fmla="*/ 412 w 493"/>
                  <a:gd name="T99" fmla="*/ 110 h 368"/>
                  <a:gd name="T100" fmla="*/ 445 w 493"/>
                  <a:gd name="T101" fmla="*/ 76 h 368"/>
                  <a:gd name="T102" fmla="*/ 437 w 493"/>
                  <a:gd name="T103" fmla="*/ 67 h 368"/>
                  <a:gd name="T104" fmla="*/ 446 w 493"/>
                  <a:gd name="T105" fmla="*/ 58 h 368"/>
                  <a:gd name="T106" fmla="*/ 493 w 493"/>
                  <a:gd name="T107" fmla="*/ 41 h 368"/>
                  <a:gd name="T108" fmla="*/ 162 w 493"/>
                  <a:gd name="T109" fmla="*/ 235 h 368"/>
                  <a:gd name="T110" fmla="*/ 154 w 493"/>
                  <a:gd name="T111" fmla="*/ 24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93" h="368">
                    <a:moveTo>
                      <a:pt x="465" y="34"/>
                    </a:moveTo>
                    <a:cubicBezTo>
                      <a:pt x="456" y="34"/>
                      <a:pt x="449" y="35"/>
                      <a:pt x="449" y="41"/>
                    </a:cubicBezTo>
                    <a:cubicBezTo>
                      <a:pt x="448" y="47"/>
                      <a:pt x="437" y="40"/>
                      <a:pt x="432" y="42"/>
                    </a:cubicBezTo>
                    <a:cubicBezTo>
                      <a:pt x="427" y="44"/>
                      <a:pt x="430" y="37"/>
                      <a:pt x="425" y="40"/>
                    </a:cubicBezTo>
                    <a:cubicBezTo>
                      <a:pt x="420" y="42"/>
                      <a:pt x="415" y="48"/>
                      <a:pt x="409" y="50"/>
                    </a:cubicBezTo>
                    <a:cubicBezTo>
                      <a:pt x="404" y="52"/>
                      <a:pt x="399" y="58"/>
                      <a:pt x="396" y="59"/>
                    </a:cubicBezTo>
                    <a:cubicBezTo>
                      <a:pt x="392" y="59"/>
                      <a:pt x="403" y="48"/>
                      <a:pt x="409" y="42"/>
                    </a:cubicBezTo>
                    <a:cubicBezTo>
                      <a:pt x="415" y="36"/>
                      <a:pt x="412" y="30"/>
                      <a:pt x="404" y="31"/>
                    </a:cubicBezTo>
                    <a:cubicBezTo>
                      <a:pt x="397" y="31"/>
                      <a:pt x="398" y="36"/>
                      <a:pt x="394" y="37"/>
                    </a:cubicBezTo>
                    <a:cubicBezTo>
                      <a:pt x="390" y="38"/>
                      <a:pt x="369" y="48"/>
                      <a:pt x="368" y="45"/>
                    </a:cubicBezTo>
                    <a:cubicBezTo>
                      <a:pt x="367" y="42"/>
                      <a:pt x="385" y="37"/>
                      <a:pt x="385" y="35"/>
                    </a:cubicBezTo>
                    <a:cubicBezTo>
                      <a:pt x="385" y="32"/>
                      <a:pt x="362" y="32"/>
                      <a:pt x="352" y="34"/>
                    </a:cubicBezTo>
                    <a:cubicBezTo>
                      <a:pt x="342" y="35"/>
                      <a:pt x="325" y="41"/>
                      <a:pt x="325" y="38"/>
                    </a:cubicBezTo>
                    <a:cubicBezTo>
                      <a:pt x="324" y="35"/>
                      <a:pt x="345" y="31"/>
                      <a:pt x="355" y="30"/>
                    </a:cubicBezTo>
                    <a:cubicBezTo>
                      <a:pt x="366" y="29"/>
                      <a:pt x="385" y="31"/>
                      <a:pt x="393" y="27"/>
                    </a:cubicBezTo>
                    <a:cubicBezTo>
                      <a:pt x="401" y="24"/>
                      <a:pt x="413" y="24"/>
                      <a:pt x="416" y="21"/>
                    </a:cubicBezTo>
                    <a:cubicBezTo>
                      <a:pt x="418" y="18"/>
                      <a:pt x="406" y="15"/>
                      <a:pt x="401" y="15"/>
                    </a:cubicBezTo>
                    <a:cubicBezTo>
                      <a:pt x="395" y="15"/>
                      <a:pt x="389" y="15"/>
                      <a:pt x="390" y="12"/>
                    </a:cubicBezTo>
                    <a:cubicBezTo>
                      <a:pt x="390" y="9"/>
                      <a:pt x="381" y="8"/>
                      <a:pt x="380" y="6"/>
                    </a:cubicBezTo>
                    <a:cubicBezTo>
                      <a:pt x="379" y="4"/>
                      <a:pt x="361" y="6"/>
                      <a:pt x="357" y="3"/>
                    </a:cubicBezTo>
                    <a:cubicBezTo>
                      <a:pt x="354" y="1"/>
                      <a:pt x="342" y="0"/>
                      <a:pt x="333" y="0"/>
                    </a:cubicBezTo>
                    <a:cubicBezTo>
                      <a:pt x="323" y="1"/>
                      <a:pt x="304" y="1"/>
                      <a:pt x="299" y="1"/>
                    </a:cubicBezTo>
                    <a:cubicBezTo>
                      <a:pt x="295" y="2"/>
                      <a:pt x="292" y="3"/>
                      <a:pt x="288" y="3"/>
                    </a:cubicBezTo>
                    <a:cubicBezTo>
                      <a:pt x="284" y="3"/>
                      <a:pt x="278" y="4"/>
                      <a:pt x="280" y="7"/>
                    </a:cubicBezTo>
                    <a:cubicBezTo>
                      <a:pt x="284" y="12"/>
                      <a:pt x="274" y="14"/>
                      <a:pt x="274" y="10"/>
                    </a:cubicBezTo>
                    <a:cubicBezTo>
                      <a:pt x="275" y="6"/>
                      <a:pt x="265" y="5"/>
                      <a:pt x="262" y="7"/>
                    </a:cubicBezTo>
                    <a:cubicBezTo>
                      <a:pt x="258" y="10"/>
                      <a:pt x="242" y="4"/>
                      <a:pt x="240" y="7"/>
                    </a:cubicBezTo>
                    <a:cubicBezTo>
                      <a:pt x="238" y="11"/>
                      <a:pt x="219" y="10"/>
                      <a:pt x="213" y="11"/>
                    </a:cubicBezTo>
                    <a:cubicBezTo>
                      <a:pt x="208" y="11"/>
                      <a:pt x="222" y="16"/>
                      <a:pt x="222" y="18"/>
                    </a:cubicBezTo>
                    <a:cubicBezTo>
                      <a:pt x="221" y="20"/>
                      <a:pt x="204" y="18"/>
                      <a:pt x="207" y="22"/>
                    </a:cubicBezTo>
                    <a:cubicBezTo>
                      <a:pt x="211" y="26"/>
                      <a:pt x="222" y="30"/>
                      <a:pt x="228" y="35"/>
                    </a:cubicBezTo>
                    <a:cubicBezTo>
                      <a:pt x="233" y="40"/>
                      <a:pt x="223" y="37"/>
                      <a:pt x="217" y="33"/>
                    </a:cubicBezTo>
                    <a:cubicBezTo>
                      <a:pt x="211" y="29"/>
                      <a:pt x="203" y="31"/>
                      <a:pt x="199" y="26"/>
                    </a:cubicBezTo>
                    <a:cubicBezTo>
                      <a:pt x="196" y="22"/>
                      <a:pt x="181" y="19"/>
                      <a:pt x="178" y="22"/>
                    </a:cubicBezTo>
                    <a:cubicBezTo>
                      <a:pt x="174" y="25"/>
                      <a:pt x="188" y="30"/>
                      <a:pt x="188" y="33"/>
                    </a:cubicBezTo>
                    <a:cubicBezTo>
                      <a:pt x="188" y="36"/>
                      <a:pt x="178" y="32"/>
                      <a:pt x="176" y="33"/>
                    </a:cubicBezTo>
                    <a:cubicBezTo>
                      <a:pt x="175" y="35"/>
                      <a:pt x="166" y="25"/>
                      <a:pt x="162" y="25"/>
                    </a:cubicBezTo>
                    <a:cubicBezTo>
                      <a:pt x="157" y="25"/>
                      <a:pt x="161" y="30"/>
                      <a:pt x="161" y="36"/>
                    </a:cubicBezTo>
                    <a:cubicBezTo>
                      <a:pt x="161" y="41"/>
                      <a:pt x="152" y="45"/>
                      <a:pt x="154" y="41"/>
                    </a:cubicBezTo>
                    <a:cubicBezTo>
                      <a:pt x="157" y="37"/>
                      <a:pt x="155" y="26"/>
                      <a:pt x="150" y="25"/>
                    </a:cubicBezTo>
                    <a:cubicBezTo>
                      <a:pt x="145" y="23"/>
                      <a:pt x="132" y="29"/>
                      <a:pt x="125" y="28"/>
                    </a:cubicBezTo>
                    <a:cubicBezTo>
                      <a:pt x="119" y="28"/>
                      <a:pt x="110" y="30"/>
                      <a:pt x="116" y="34"/>
                    </a:cubicBezTo>
                    <a:cubicBezTo>
                      <a:pt x="121" y="37"/>
                      <a:pt x="115" y="39"/>
                      <a:pt x="110" y="35"/>
                    </a:cubicBezTo>
                    <a:cubicBezTo>
                      <a:pt x="105" y="32"/>
                      <a:pt x="89" y="35"/>
                      <a:pt x="92" y="38"/>
                    </a:cubicBezTo>
                    <a:cubicBezTo>
                      <a:pt x="96" y="40"/>
                      <a:pt x="97" y="47"/>
                      <a:pt x="95" y="50"/>
                    </a:cubicBezTo>
                    <a:cubicBezTo>
                      <a:pt x="93" y="53"/>
                      <a:pt x="86" y="47"/>
                      <a:pt x="79" y="47"/>
                    </a:cubicBezTo>
                    <a:cubicBezTo>
                      <a:pt x="73" y="48"/>
                      <a:pt x="41" y="63"/>
                      <a:pt x="43" y="67"/>
                    </a:cubicBezTo>
                    <a:cubicBezTo>
                      <a:pt x="45" y="71"/>
                      <a:pt x="58" y="68"/>
                      <a:pt x="63" y="70"/>
                    </a:cubicBezTo>
                    <a:cubicBezTo>
                      <a:pt x="67" y="73"/>
                      <a:pt x="61" y="81"/>
                      <a:pt x="56" y="85"/>
                    </a:cubicBezTo>
                    <a:cubicBezTo>
                      <a:pt x="51" y="89"/>
                      <a:pt x="31" y="85"/>
                      <a:pt x="31" y="89"/>
                    </a:cubicBezTo>
                    <a:cubicBezTo>
                      <a:pt x="30" y="94"/>
                      <a:pt x="0" y="94"/>
                      <a:pt x="0" y="101"/>
                    </a:cubicBezTo>
                    <a:cubicBezTo>
                      <a:pt x="0" y="104"/>
                      <a:pt x="2" y="107"/>
                      <a:pt x="5" y="107"/>
                    </a:cubicBezTo>
                    <a:cubicBezTo>
                      <a:pt x="9" y="108"/>
                      <a:pt x="14" y="107"/>
                      <a:pt x="18" y="111"/>
                    </a:cubicBezTo>
                    <a:cubicBezTo>
                      <a:pt x="22" y="115"/>
                      <a:pt x="33" y="116"/>
                      <a:pt x="40" y="113"/>
                    </a:cubicBezTo>
                    <a:cubicBezTo>
                      <a:pt x="47" y="110"/>
                      <a:pt x="53" y="113"/>
                      <a:pt x="53" y="118"/>
                    </a:cubicBezTo>
                    <a:cubicBezTo>
                      <a:pt x="52" y="122"/>
                      <a:pt x="36" y="116"/>
                      <a:pt x="31" y="119"/>
                    </a:cubicBezTo>
                    <a:cubicBezTo>
                      <a:pt x="26" y="122"/>
                      <a:pt x="11" y="119"/>
                      <a:pt x="11" y="123"/>
                    </a:cubicBezTo>
                    <a:cubicBezTo>
                      <a:pt x="12" y="126"/>
                      <a:pt x="20" y="125"/>
                      <a:pt x="26" y="127"/>
                    </a:cubicBezTo>
                    <a:cubicBezTo>
                      <a:pt x="32" y="128"/>
                      <a:pt x="26" y="130"/>
                      <a:pt x="26" y="133"/>
                    </a:cubicBezTo>
                    <a:cubicBezTo>
                      <a:pt x="26" y="136"/>
                      <a:pt x="29" y="135"/>
                      <a:pt x="36" y="138"/>
                    </a:cubicBezTo>
                    <a:cubicBezTo>
                      <a:pt x="42" y="141"/>
                      <a:pt x="52" y="143"/>
                      <a:pt x="49" y="140"/>
                    </a:cubicBezTo>
                    <a:cubicBezTo>
                      <a:pt x="45" y="136"/>
                      <a:pt x="55" y="137"/>
                      <a:pt x="57" y="139"/>
                    </a:cubicBezTo>
                    <a:cubicBezTo>
                      <a:pt x="58" y="141"/>
                      <a:pt x="63" y="136"/>
                      <a:pt x="67" y="137"/>
                    </a:cubicBezTo>
                    <a:cubicBezTo>
                      <a:pt x="72" y="138"/>
                      <a:pt x="74" y="133"/>
                      <a:pt x="77" y="135"/>
                    </a:cubicBezTo>
                    <a:cubicBezTo>
                      <a:pt x="81" y="137"/>
                      <a:pt x="97" y="139"/>
                      <a:pt x="103" y="142"/>
                    </a:cubicBezTo>
                    <a:cubicBezTo>
                      <a:pt x="109" y="145"/>
                      <a:pt x="117" y="146"/>
                      <a:pt x="116" y="150"/>
                    </a:cubicBezTo>
                    <a:cubicBezTo>
                      <a:pt x="115" y="155"/>
                      <a:pt x="121" y="158"/>
                      <a:pt x="127" y="161"/>
                    </a:cubicBezTo>
                    <a:cubicBezTo>
                      <a:pt x="134" y="164"/>
                      <a:pt x="135" y="170"/>
                      <a:pt x="135" y="174"/>
                    </a:cubicBezTo>
                    <a:cubicBezTo>
                      <a:pt x="134" y="178"/>
                      <a:pt x="141" y="181"/>
                      <a:pt x="140" y="183"/>
                    </a:cubicBezTo>
                    <a:cubicBezTo>
                      <a:pt x="139" y="185"/>
                      <a:pt x="140" y="187"/>
                      <a:pt x="144" y="191"/>
                    </a:cubicBezTo>
                    <a:cubicBezTo>
                      <a:pt x="149" y="195"/>
                      <a:pt x="138" y="198"/>
                      <a:pt x="140" y="201"/>
                    </a:cubicBezTo>
                    <a:cubicBezTo>
                      <a:pt x="143" y="204"/>
                      <a:pt x="136" y="211"/>
                      <a:pt x="144" y="212"/>
                    </a:cubicBezTo>
                    <a:cubicBezTo>
                      <a:pt x="152" y="213"/>
                      <a:pt x="150" y="207"/>
                      <a:pt x="156" y="207"/>
                    </a:cubicBezTo>
                    <a:cubicBezTo>
                      <a:pt x="162" y="207"/>
                      <a:pt x="156" y="212"/>
                      <a:pt x="159" y="215"/>
                    </a:cubicBezTo>
                    <a:cubicBezTo>
                      <a:pt x="162" y="218"/>
                      <a:pt x="169" y="217"/>
                      <a:pt x="174" y="222"/>
                    </a:cubicBezTo>
                    <a:cubicBezTo>
                      <a:pt x="180" y="227"/>
                      <a:pt x="177" y="230"/>
                      <a:pt x="171" y="226"/>
                    </a:cubicBezTo>
                    <a:cubicBezTo>
                      <a:pt x="166" y="221"/>
                      <a:pt x="150" y="222"/>
                      <a:pt x="150" y="224"/>
                    </a:cubicBezTo>
                    <a:cubicBezTo>
                      <a:pt x="150" y="225"/>
                      <a:pt x="167" y="235"/>
                      <a:pt x="171" y="234"/>
                    </a:cubicBezTo>
                    <a:cubicBezTo>
                      <a:pt x="175" y="232"/>
                      <a:pt x="181" y="240"/>
                      <a:pt x="178" y="242"/>
                    </a:cubicBezTo>
                    <a:cubicBezTo>
                      <a:pt x="176" y="245"/>
                      <a:pt x="177" y="250"/>
                      <a:pt x="177" y="253"/>
                    </a:cubicBezTo>
                    <a:cubicBezTo>
                      <a:pt x="176" y="256"/>
                      <a:pt x="170" y="253"/>
                      <a:pt x="167" y="254"/>
                    </a:cubicBezTo>
                    <a:cubicBezTo>
                      <a:pt x="163" y="254"/>
                      <a:pt x="160" y="255"/>
                      <a:pt x="160" y="260"/>
                    </a:cubicBezTo>
                    <a:cubicBezTo>
                      <a:pt x="160" y="264"/>
                      <a:pt x="154" y="266"/>
                      <a:pt x="154" y="271"/>
                    </a:cubicBezTo>
                    <a:cubicBezTo>
                      <a:pt x="153" y="276"/>
                      <a:pt x="158" y="276"/>
                      <a:pt x="161" y="278"/>
                    </a:cubicBezTo>
                    <a:cubicBezTo>
                      <a:pt x="164" y="280"/>
                      <a:pt x="156" y="282"/>
                      <a:pt x="155" y="285"/>
                    </a:cubicBezTo>
                    <a:cubicBezTo>
                      <a:pt x="155" y="289"/>
                      <a:pt x="163" y="295"/>
                      <a:pt x="166" y="297"/>
                    </a:cubicBezTo>
                    <a:cubicBezTo>
                      <a:pt x="169" y="299"/>
                      <a:pt x="167" y="307"/>
                      <a:pt x="168" y="311"/>
                    </a:cubicBezTo>
                    <a:cubicBezTo>
                      <a:pt x="169" y="315"/>
                      <a:pt x="173" y="310"/>
                      <a:pt x="173" y="315"/>
                    </a:cubicBezTo>
                    <a:cubicBezTo>
                      <a:pt x="172" y="320"/>
                      <a:pt x="176" y="320"/>
                      <a:pt x="177" y="323"/>
                    </a:cubicBezTo>
                    <a:cubicBezTo>
                      <a:pt x="177" y="326"/>
                      <a:pt x="184" y="326"/>
                      <a:pt x="183" y="330"/>
                    </a:cubicBezTo>
                    <a:cubicBezTo>
                      <a:pt x="181" y="334"/>
                      <a:pt x="185" y="338"/>
                      <a:pt x="187" y="340"/>
                    </a:cubicBezTo>
                    <a:cubicBezTo>
                      <a:pt x="188" y="342"/>
                      <a:pt x="194" y="346"/>
                      <a:pt x="196" y="349"/>
                    </a:cubicBezTo>
                    <a:cubicBezTo>
                      <a:pt x="197" y="352"/>
                      <a:pt x="200" y="357"/>
                      <a:pt x="205" y="355"/>
                    </a:cubicBezTo>
                    <a:cubicBezTo>
                      <a:pt x="209" y="354"/>
                      <a:pt x="209" y="358"/>
                      <a:pt x="213" y="358"/>
                    </a:cubicBezTo>
                    <a:cubicBezTo>
                      <a:pt x="216" y="357"/>
                      <a:pt x="221" y="359"/>
                      <a:pt x="222" y="362"/>
                    </a:cubicBezTo>
                    <a:cubicBezTo>
                      <a:pt x="223" y="364"/>
                      <a:pt x="233" y="367"/>
                      <a:pt x="236" y="367"/>
                    </a:cubicBezTo>
                    <a:cubicBezTo>
                      <a:pt x="239" y="368"/>
                      <a:pt x="239" y="362"/>
                      <a:pt x="242" y="361"/>
                    </a:cubicBezTo>
                    <a:cubicBezTo>
                      <a:pt x="245" y="360"/>
                      <a:pt x="244" y="349"/>
                      <a:pt x="246" y="348"/>
                    </a:cubicBezTo>
                    <a:cubicBezTo>
                      <a:pt x="248" y="348"/>
                      <a:pt x="248" y="337"/>
                      <a:pt x="245" y="336"/>
                    </a:cubicBezTo>
                    <a:cubicBezTo>
                      <a:pt x="243" y="335"/>
                      <a:pt x="244" y="331"/>
                      <a:pt x="249" y="332"/>
                    </a:cubicBezTo>
                    <a:cubicBezTo>
                      <a:pt x="255" y="333"/>
                      <a:pt x="253" y="327"/>
                      <a:pt x="256" y="326"/>
                    </a:cubicBezTo>
                    <a:cubicBezTo>
                      <a:pt x="258" y="326"/>
                      <a:pt x="257" y="321"/>
                      <a:pt x="259" y="320"/>
                    </a:cubicBezTo>
                    <a:cubicBezTo>
                      <a:pt x="261" y="320"/>
                      <a:pt x="261" y="316"/>
                      <a:pt x="259" y="314"/>
                    </a:cubicBezTo>
                    <a:cubicBezTo>
                      <a:pt x="258" y="313"/>
                      <a:pt x="259" y="311"/>
                      <a:pt x="262" y="311"/>
                    </a:cubicBezTo>
                    <a:cubicBezTo>
                      <a:pt x="265" y="310"/>
                      <a:pt x="264" y="306"/>
                      <a:pt x="261" y="305"/>
                    </a:cubicBezTo>
                    <a:cubicBezTo>
                      <a:pt x="257" y="303"/>
                      <a:pt x="258" y="299"/>
                      <a:pt x="262" y="302"/>
                    </a:cubicBezTo>
                    <a:cubicBezTo>
                      <a:pt x="266" y="304"/>
                      <a:pt x="268" y="302"/>
                      <a:pt x="266" y="299"/>
                    </a:cubicBezTo>
                    <a:cubicBezTo>
                      <a:pt x="264" y="297"/>
                      <a:pt x="269" y="295"/>
                      <a:pt x="274" y="295"/>
                    </a:cubicBezTo>
                    <a:cubicBezTo>
                      <a:pt x="279" y="294"/>
                      <a:pt x="281" y="292"/>
                      <a:pt x="281" y="288"/>
                    </a:cubicBezTo>
                    <a:cubicBezTo>
                      <a:pt x="280" y="284"/>
                      <a:pt x="286" y="284"/>
                      <a:pt x="285" y="288"/>
                    </a:cubicBezTo>
                    <a:cubicBezTo>
                      <a:pt x="283" y="291"/>
                      <a:pt x="284" y="294"/>
                      <a:pt x="286" y="292"/>
                    </a:cubicBezTo>
                    <a:cubicBezTo>
                      <a:pt x="289" y="289"/>
                      <a:pt x="293" y="291"/>
                      <a:pt x="301" y="289"/>
                    </a:cubicBezTo>
                    <a:cubicBezTo>
                      <a:pt x="309" y="286"/>
                      <a:pt x="317" y="280"/>
                      <a:pt x="319" y="273"/>
                    </a:cubicBezTo>
                    <a:cubicBezTo>
                      <a:pt x="321" y="267"/>
                      <a:pt x="330" y="268"/>
                      <a:pt x="329" y="263"/>
                    </a:cubicBezTo>
                    <a:cubicBezTo>
                      <a:pt x="328" y="259"/>
                      <a:pt x="331" y="257"/>
                      <a:pt x="337" y="260"/>
                    </a:cubicBezTo>
                    <a:cubicBezTo>
                      <a:pt x="343" y="263"/>
                      <a:pt x="338" y="258"/>
                      <a:pt x="344" y="258"/>
                    </a:cubicBezTo>
                    <a:cubicBezTo>
                      <a:pt x="351" y="258"/>
                      <a:pt x="350" y="256"/>
                      <a:pt x="356" y="256"/>
                    </a:cubicBezTo>
                    <a:cubicBezTo>
                      <a:pt x="363" y="255"/>
                      <a:pt x="379" y="253"/>
                      <a:pt x="385" y="248"/>
                    </a:cubicBezTo>
                    <a:cubicBezTo>
                      <a:pt x="391" y="243"/>
                      <a:pt x="403" y="239"/>
                      <a:pt x="408" y="236"/>
                    </a:cubicBezTo>
                    <a:cubicBezTo>
                      <a:pt x="413" y="233"/>
                      <a:pt x="414" y="230"/>
                      <a:pt x="411" y="232"/>
                    </a:cubicBezTo>
                    <a:cubicBezTo>
                      <a:pt x="408" y="234"/>
                      <a:pt x="402" y="234"/>
                      <a:pt x="397" y="233"/>
                    </a:cubicBezTo>
                    <a:cubicBezTo>
                      <a:pt x="392" y="231"/>
                      <a:pt x="384" y="227"/>
                      <a:pt x="379" y="230"/>
                    </a:cubicBezTo>
                    <a:cubicBezTo>
                      <a:pt x="373" y="234"/>
                      <a:pt x="377" y="226"/>
                      <a:pt x="381" y="225"/>
                    </a:cubicBezTo>
                    <a:cubicBezTo>
                      <a:pt x="386" y="225"/>
                      <a:pt x="384" y="222"/>
                      <a:pt x="383" y="218"/>
                    </a:cubicBezTo>
                    <a:cubicBezTo>
                      <a:pt x="382" y="213"/>
                      <a:pt x="390" y="216"/>
                      <a:pt x="394" y="221"/>
                    </a:cubicBezTo>
                    <a:cubicBezTo>
                      <a:pt x="398" y="227"/>
                      <a:pt x="405" y="229"/>
                      <a:pt x="412" y="227"/>
                    </a:cubicBezTo>
                    <a:cubicBezTo>
                      <a:pt x="418" y="226"/>
                      <a:pt x="412" y="220"/>
                      <a:pt x="415" y="217"/>
                    </a:cubicBezTo>
                    <a:cubicBezTo>
                      <a:pt x="417" y="213"/>
                      <a:pt x="395" y="202"/>
                      <a:pt x="394" y="198"/>
                    </a:cubicBezTo>
                    <a:cubicBezTo>
                      <a:pt x="393" y="194"/>
                      <a:pt x="399" y="197"/>
                      <a:pt x="406" y="200"/>
                    </a:cubicBezTo>
                    <a:cubicBezTo>
                      <a:pt x="412" y="202"/>
                      <a:pt x="413" y="195"/>
                      <a:pt x="413" y="191"/>
                    </a:cubicBezTo>
                    <a:cubicBezTo>
                      <a:pt x="413" y="188"/>
                      <a:pt x="400" y="188"/>
                      <a:pt x="394" y="191"/>
                    </a:cubicBezTo>
                    <a:cubicBezTo>
                      <a:pt x="388" y="194"/>
                      <a:pt x="382" y="187"/>
                      <a:pt x="390" y="186"/>
                    </a:cubicBezTo>
                    <a:cubicBezTo>
                      <a:pt x="398" y="185"/>
                      <a:pt x="391" y="182"/>
                      <a:pt x="393" y="179"/>
                    </a:cubicBezTo>
                    <a:cubicBezTo>
                      <a:pt x="396" y="177"/>
                      <a:pt x="406" y="186"/>
                      <a:pt x="411" y="184"/>
                    </a:cubicBezTo>
                    <a:cubicBezTo>
                      <a:pt x="417" y="183"/>
                      <a:pt x="420" y="185"/>
                      <a:pt x="425" y="181"/>
                    </a:cubicBezTo>
                    <a:cubicBezTo>
                      <a:pt x="429" y="177"/>
                      <a:pt x="417" y="174"/>
                      <a:pt x="414" y="171"/>
                    </a:cubicBezTo>
                    <a:cubicBezTo>
                      <a:pt x="412" y="168"/>
                      <a:pt x="427" y="169"/>
                      <a:pt x="432" y="169"/>
                    </a:cubicBezTo>
                    <a:cubicBezTo>
                      <a:pt x="437" y="170"/>
                      <a:pt x="438" y="162"/>
                      <a:pt x="434" y="164"/>
                    </a:cubicBezTo>
                    <a:cubicBezTo>
                      <a:pt x="430" y="165"/>
                      <a:pt x="417" y="159"/>
                      <a:pt x="420" y="155"/>
                    </a:cubicBezTo>
                    <a:cubicBezTo>
                      <a:pt x="422" y="151"/>
                      <a:pt x="428" y="156"/>
                      <a:pt x="434" y="152"/>
                    </a:cubicBezTo>
                    <a:cubicBezTo>
                      <a:pt x="440" y="149"/>
                      <a:pt x="434" y="138"/>
                      <a:pt x="430" y="138"/>
                    </a:cubicBezTo>
                    <a:cubicBezTo>
                      <a:pt x="426" y="138"/>
                      <a:pt x="416" y="136"/>
                      <a:pt x="416" y="134"/>
                    </a:cubicBezTo>
                    <a:cubicBezTo>
                      <a:pt x="416" y="132"/>
                      <a:pt x="407" y="130"/>
                      <a:pt x="410" y="128"/>
                    </a:cubicBezTo>
                    <a:cubicBezTo>
                      <a:pt x="412" y="126"/>
                      <a:pt x="415" y="131"/>
                      <a:pt x="421" y="127"/>
                    </a:cubicBezTo>
                    <a:cubicBezTo>
                      <a:pt x="426" y="123"/>
                      <a:pt x="437" y="128"/>
                      <a:pt x="442" y="127"/>
                    </a:cubicBezTo>
                    <a:cubicBezTo>
                      <a:pt x="447" y="126"/>
                      <a:pt x="440" y="116"/>
                      <a:pt x="437" y="118"/>
                    </a:cubicBezTo>
                    <a:cubicBezTo>
                      <a:pt x="435" y="120"/>
                      <a:pt x="425" y="120"/>
                      <a:pt x="424" y="115"/>
                    </a:cubicBezTo>
                    <a:cubicBezTo>
                      <a:pt x="423" y="110"/>
                      <a:pt x="433" y="115"/>
                      <a:pt x="435" y="113"/>
                    </a:cubicBezTo>
                    <a:cubicBezTo>
                      <a:pt x="437" y="110"/>
                      <a:pt x="421" y="104"/>
                      <a:pt x="419" y="109"/>
                    </a:cubicBezTo>
                    <a:cubicBezTo>
                      <a:pt x="417" y="114"/>
                      <a:pt x="408" y="113"/>
                      <a:pt x="412" y="110"/>
                    </a:cubicBezTo>
                    <a:cubicBezTo>
                      <a:pt x="417" y="107"/>
                      <a:pt x="418" y="99"/>
                      <a:pt x="417" y="95"/>
                    </a:cubicBezTo>
                    <a:cubicBezTo>
                      <a:pt x="417" y="91"/>
                      <a:pt x="434" y="90"/>
                      <a:pt x="432" y="84"/>
                    </a:cubicBezTo>
                    <a:cubicBezTo>
                      <a:pt x="430" y="77"/>
                      <a:pt x="440" y="76"/>
                      <a:pt x="445" y="76"/>
                    </a:cubicBezTo>
                    <a:cubicBezTo>
                      <a:pt x="451" y="76"/>
                      <a:pt x="445" y="69"/>
                      <a:pt x="440" y="69"/>
                    </a:cubicBezTo>
                    <a:cubicBezTo>
                      <a:pt x="434" y="70"/>
                      <a:pt x="429" y="76"/>
                      <a:pt x="426" y="74"/>
                    </a:cubicBezTo>
                    <a:cubicBezTo>
                      <a:pt x="424" y="71"/>
                      <a:pt x="432" y="67"/>
                      <a:pt x="437" y="67"/>
                    </a:cubicBezTo>
                    <a:cubicBezTo>
                      <a:pt x="442" y="67"/>
                      <a:pt x="453" y="66"/>
                      <a:pt x="457" y="64"/>
                    </a:cubicBezTo>
                    <a:cubicBezTo>
                      <a:pt x="461" y="62"/>
                      <a:pt x="450" y="60"/>
                      <a:pt x="443" y="60"/>
                    </a:cubicBezTo>
                    <a:cubicBezTo>
                      <a:pt x="435" y="61"/>
                      <a:pt x="435" y="58"/>
                      <a:pt x="446" y="58"/>
                    </a:cubicBezTo>
                    <a:cubicBezTo>
                      <a:pt x="458" y="58"/>
                      <a:pt x="456" y="55"/>
                      <a:pt x="464" y="54"/>
                    </a:cubicBezTo>
                    <a:cubicBezTo>
                      <a:pt x="472" y="53"/>
                      <a:pt x="470" y="50"/>
                      <a:pt x="475" y="50"/>
                    </a:cubicBezTo>
                    <a:cubicBezTo>
                      <a:pt x="480" y="50"/>
                      <a:pt x="493" y="44"/>
                      <a:pt x="493" y="41"/>
                    </a:cubicBezTo>
                    <a:cubicBezTo>
                      <a:pt x="493" y="39"/>
                      <a:pt x="474" y="34"/>
                      <a:pt x="465" y="34"/>
                    </a:cubicBezTo>
                    <a:close/>
                    <a:moveTo>
                      <a:pt x="169" y="241"/>
                    </a:moveTo>
                    <a:cubicBezTo>
                      <a:pt x="169" y="237"/>
                      <a:pt x="165" y="239"/>
                      <a:pt x="162" y="235"/>
                    </a:cubicBezTo>
                    <a:cubicBezTo>
                      <a:pt x="160" y="230"/>
                      <a:pt x="148" y="228"/>
                      <a:pt x="147" y="232"/>
                    </a:cubicBezTo>
                    <a:cubicBezTo>
                      <a:pt x="146" y="233"/>
                      <a:pt x="142" y="235"/>
                      <a:pt x="145" y="239"/>
                    </a:cubicBezTo>
                    <a:cubicBezTo>
                      <a:pt x="149" y="242"/>
                      <a:pt x="151" y="241"/>
                      <a:pt x="154" y="244"/>
                    </a:cubicBezTo>
                    <a:cubicBezTo>
                      <a:pt x="158" y="247"/>
                      <a:pt x="169" y="245"/>
                      <a:pt x="169" y="24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127">
                <a:extLst>
                  <a:ext uri="{FF2B5EF4-FFF2-40B4-BE49-F238E27FC236}">
                    <a16:creationId xmlns:a16="http://schemas.microsoft.com/office/drawing/2014/main" id="{B854320E-869A-4D3E-A4E5-D216EC37D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5409" y="2456146"/>
                <a:ext cx="718958" cy="495617"/>
              </a:xfrm>
              <a:custGeom>
                <a:avLst/>
                <a:gdLst>
                  <a:gd name="T0" fmla="*/ 285 w 312"/>
                  <a:gd name="T1" fmla="*/ 178 h 215"/>
                  <a:gd name="T2" fmla="*/ 249 w 312"/>
                  <a:gd name="T3" fmla="*/ 163 h 215"/>
                  <a:gd name="T4" fmla="*/ 230 w 312"/>
                  <a:gd name="T5" fmla="*/ 147 h 215"/>
                  <a:gd name="T6" fmla="*/ 218 w 312"/>
                  <a:gd name="T7" fmla="*/ 25 h 215"/>
                  <a:gd name="T8" fmla="*/ 182 w 312"/>
                  <a:gd name="T9" fmla="*/ 20 h 215"/>
                  <a:gd name="T10" fmla="*/ 132 w 312"/>
                  <a:gd name="T11" fmla="*/ 14 h 215"/>
                  <a:gd name="T12" fmla="*/ 110 w 312"/>
                  <a:gd name="T13" fmla="*/ 8 h 215"/>
                  <a:gd name="T14" fmla="*/ 96 w 312"/>
                  <a:gd name="T15" fmla="*/ 7 h 215"/>
                  <a:gd name="T16" fmla="*/ 85 w 312"/>
                  <a:gd name="T17" fmla="*/ 6 h 215"/>
                  <a:gd name="T18" fmla="*/ 66 w 312"/>
                  <a:gd name="T19" fmla="*/ 15 h 215"/>
                  <a:gd name="T20" fmla="*/ 39 w 312"/>
                  <a:gd name="T21" fmla="*/ 24 h 215"/>
                  <a:gd name="T22" fmla="*/ 13 w 312"/>
                  <a:gd name="T23" fmla="*/ 42 h 215"/>
                  <a:gd name="T24" fmla="*/ 49 w 312"/>
                  <a:gd name="T25" fmla="*/ 62 h 215"/>
                  <a:gd name="T26" fmla="*/ 50 w 312"/>
                  <a:gd name="T27" fmla="*/ 73 h 215"/>
                  <a:gd name="T28" fmla="*/ 33 w 312"/>
                  <a:gd name="T29" fmla="*/ 69 h 215"/>
                  <a:gd name="T30" fmla="*/ 12 w 312"/>
                  <a:gd name="T31" fmla="*/ 75 h 215"/>
                  <a:gd name="T32" fmla="*/ 11 w 312"/>
                  <a:gd name="T33" fmla="*/ 90 h 215"/>
                  <a:gd name="T34" fmla="*/ 42 w 312"/>
                  <a:gd name="T35" fmla="*/ 97 h 215"/>
                  <a:gd name="T36" fmla="*/ 55 w 312"/>
                  <a:gd name="T37" fmla="*/ 108 h 215"/>
                  <a:gd name="T38" fmla="*/ 30 w 312"/>
                  <a:gd name="T39" fmla="*/ 112 h 215"/>
                  <a:gd name="T40" fmla="*/ 15 w 312"/>
                  <a:gd name="T41" fmla="*/ 134 h 215"/>
                  <a:gd name="T42" fmla="*/ 32 w 312"/>
                  <a:gd name="T43" fmla="*/ 156 h 215"/>
                  <a:gd name="T44" fmla="*/ 49 w 312"/>
                  <a:gd name="T45" fmla="*/ 160 h 215"/>
                  <a:gd name="T46" fmla="*/ 68 w 312"/>
                  <a:gd name="T47" fmla="*/ 168 h 215"/>
                  <a:gd name="T48" fmla="*/ 85 w 312"/>
                  <a:gd name="T49" fmla="*/ 166 h 215"/>
                  <a:gd name="T50" fmla="*/ 73 w 312"/>
                  <a:gd name="T51" fmla="*/ 191 h 215"/>
                  <a:gd name="T52" fmla="*/ 41 w 312"/>
                  <a:gd name="T53" fmla="*/ 212 h 215"/>
                  <a:gd name="T54" fmla="*/ 60 w 312"/>
                  <a:gd name="T55" fmla="*/ 204 h 215"/>
                  <a:gd name="T56" fmla="*/ 78 w 312"/>
                  <a:gd name="T57" fmla="*/ 196 h 215"/>
                  <a:gd name="T58" fmla="*/ 104 w 312"/>
                  <a:gd name="T59" fmla="*/ 178 h 215"/>
                  <a:gd name="T60" fmla="*/ 117 w 312"/>
                  <a:gd name="T61" fmla="*/ 166 h 215"/>
                  <a:gd name="T62" fmla="*/ 123 w 312"/>
                  <a:gd name="T63" fmla="*/ 152 h 215"/>
                  <a:gd name="T64" fmla="*/ 139 w 312"/>
                  <a:gd name="T65" fmla="*/ 136 h 215"/>
                  <a:gd name="T66" fmla="*/ 136 w 312"/>
                  <a:gd name="T67" fmla="*/ 143 h 215"/>
                  <a:gd name="T68" fmla="*/ 130 w 312"/>
                  <a:gd name="T69" fmla="*/ 160 h 215"/>
                  <a:gd name="T70" fmla="*/ 161 w 312"/>
                  <a:gd name="T71" fmla="*/ 153 h 215"/>
                  <a:gd name="T72" fmla="*/ 160 w 312"/>
                  <a:gd name="T73" fmla="*/ 140 h 215"/>
                  <a:gd name="T74" fmla="*/ 177 w 312"/>
                  <a:gd name="T75" fmla="*/ 143 h 215"/>
                  <a:gd name="T76" fmla="*/ 181 w 312"/>
                  <a:gd name="T77" fmla="*/ 148 h 215"/>
                  <a:gd name="T78" fmla="*/ 196 w 312"/>
                  <a:gd name="T79" fmla="*/ 151 h 215"/>
                  <a:gd name="T80" fmla="*/ 231 w 312"/>
                  <a:gd name="T81" fmla="*/ 153 h 215"/>
                  <a:gd name="T82" fmla="*/ 243 w 312"/>
                  <a:gd name="T83" fmla="*/ 165 h 215"/>
                  <a:gd name="T84" fmla="*/ 263 w 312"/>
                  <a:gd name="T85" fmla="*/ 172 h 215"/>
                  <a:gd name="T86" fmla="*/ 268 w 312"/>
                  <a:gd name="T87" fmla="*/ 177 h 215"/>
                  <a:gd name="T88" fmla="*/ 263 w 312"/>
                  <a:gd name="T89" fmla="*/ 185 h 215"/>
                  <a:gd name="T90" fmla="*/ 268 w 312"/>
                  <a:gd name="T91" fmla="*/ 186 h 215"/>
                  <a:gd name="T92" fmla="*/ 275 w 312"/>
                  <a:gd name="T93" fmla="*/ 184 h 215"/>
                  <a:gd name="T94" fmla="*/ 277 w 312"/>
                  <a:gd name="T95" fmla="*/ 187 h 215"/>
                  <a:gd name="T96" fmla="*/ 277 w 312"/>
                  <a:gd name="T97" fmla="*/ 195 h 215"/>
                  <a:gd name="T98" fmla="*/ 286 w 312"/>
                  <a:gd name="T99" fmla="*/ 195 h 215"/>
                  <a:gd name="T100" fmla="*/ 288 w 312"/>
                  <a:gd name="T101" fmla="*/ 203 h 215"/>
                  <a:gd name="T102" fmla="*/ 282 w 312"/>
                  <a:gd name="T103" fmla="*/ 214 h 215"/>
                  <a:gd name="T104" fmla="*/ 291 w 312"/>
                  <a:gd name="T105" fmla="*/ 208 h 215"/>
                  <a:gd name="T106" fmla="*/ 300 w 312"/>
                  <a:gd name="T107" fmla="*/ 213 h 215"/>
                  <a:gd name="T108" fmla="*/ 309 w 312"/>
                  <a:gd name="T109" fmla="*/ 21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" h="215">
                    <a:moveTo>
                      <a:pt x="307" y="203"/>
                    </a:moveTo>
                    <a:cubicBezTo>
                      <a:pt x="308" y="200"/>
                      <a:pt x="308" y="198"/>
                      <a:pt x="299" y="195"/>
                    </a:cubicBezTo>
                    <a:cubicBezTo>
                      <a:pt x="290" y="191"/>
                      <a:pt x="291" y="189"/>
                      <a:pt x="285" y="178"/>
                    </a:cubicBezTo>
                    <a:cubicBezTo>
                      <a:pt x="279" y="167"/>
                      <a:pt x="268" y="162"/>
                      <a:pt x="268" y="158"/>
                    </a:cubicBezTo>
                    <a:cubicBezTo>
                      <a:pt x="268" y="154"/>
                      <a:pt x="257" y="155"/>
                      <a:pt x="257" y="158"/>
                    </a:cubicBezTo>
                    <a:cubicBezTo>
                      <a:pt x="257" y="161"/>
                      <a:pt x="252" y="162"/>
                      <a:pt x="249" y="163"/>
                    </a:cubicBezTo>
                    <a:cubicBezTo>
                      <a:pt x="247" y="165"/>
                      <a:pt x="246" y="162"/>
                      <a:pt x="243" y="159"/>
                    </a:cubicBezTo>
                    <a:cubicBezTo>
                      <a:pt x="241" y="156"/>
                      <a:pt x="235" y="153"/>
                      <a:pt x="235" y="151"/>
                    </a:cubicBezTo>
                    <a:cubicBezTo>
                      <a:pt x="235" y="149"/>
                      <a:pt x="234" y="145"/>
                      <a:pt x="230" y="147"/>
                    </a:cubicBezTo>
                    <a:cubicBezTo>
                      <a:pt x="226" y="149"/>
                      <a:pt x="224" y="147"/>
                      <a:pt x="222" y="149"/>
                    </a:cubicBezTo>
                    <a:cubicBezTo>
                      <a:pt x="221" y="150"/>
                      <a:pt x="218" y="148"/>
                      <a:pt x="218" y="148"/>
                    </a:cubicBezTo>
                    <a:cubicBezTo>
                      <a:pt x="218" y="25"/>
                      <a:pt x="218" y="25"/>
                      <a:pt x="218" y="25"/>
                    </a:cubicBezTo>
                    <a:cubicBezTo>
                      <a:pt x="217" y="24"/>
                      <a:pt x="215" y="24"/>
                      <a:pt x="214" y="24"/>
                    </a:cubicBezTo>
                    <a:cubicBezTo>
                      <a:pt x="209" y="22"/>
                      <a:pt x="202" y="18"/>
                      <a:pt x="197" y="19"/>
                    </a:cubicBezTo>
                    <a:cubicBezTo>
                      <a:pt x="193" y="20"/>
                      <a:pt x="185" y="21"/>
                      <a:pt x="182" y="20"/>
                    </a:cubicBezTo>
                    <a:cubicBezTo>
                      <a:pt x="179" y="18"/>
                      <a:pt x="175" y="17"/>
                      <a:pt x="170" y="18"/>
                    </a:cubicBezTo>
                    <a:cubicBezTo>
                      <a:pt x="164" y="19"/>
                      <a:pt x="160" y="15"/>
                      <a:pt x="152" y="13"/>
                    </a:cubicBezTo>
                    <a:cubicBezTo>
                      <a:pt x="145" y="11"/>
                      <a:pt x="134" y="13"/>
                      <a:pt x="132" y="14"/>
                    </a:cubicBezTo>
                    <a:cubicBezTo>
                      <a:pt x="129" y="15"/>
                      <a:pt x="130" y="12"/>
                      <a:pt x="127" y="12"/>
                    </a:cubicBezTo>
                    <a:cubicBezTo>
                      <a:pt x="124" y="12"/>
                      <a:pt x="126" y="11"/>
                      <a:pt x="124" y="8"/>
                    </a:cubicBezTo>
                    <a:cubicBezTo>
                      <a:pt x="123" y="5"/>
                      <a:pt x="114" y="8"/>
                      <a:pt x="110" y="8"/>
                    </a:cubicBezTo>
                    <a:cubicBezTo>
                      <a:pt x="107" y="8"/>
                      <a:pt x="106" y="6"/>
                      <a:pt x="106" y="5"/>
                    </a:cubicBezTo>
                    <a:cubicBezTo>
                      <a:pt x="107" y="3"/>
                      <a:pt x="104" y="4"/>
                      <a:pt x="102" y="6"/>
                    </a:cubicBezTo>
                    <a:cubicBezTo>
                      <a:pt x="101" y="8"/>
                      <a:pt x="98" y="8"/>
                      <a:pt x="96" y="7"/>
                    </a:cubicBezTo>
                    <a:cubicBezTo>
                      <a:pt x="95" y="6"/>
                      <a:pt x="99" y="5"/>
                      <a:pt x="99" y="3"/>
                    </a:cubicBezTo>
                    <a:cubicBezTo>
                      <a:pt x="100" y="2"/>
                      <a:pt x="95" y="1"/>
                      <a:pt x="93" y="0"/>
                    </a:cubicBezTo>
                    <a:cubicBezTo>
                      <a:pt x="91" y="0"/>
                      <a:pt x="88" y="2"/>
                      <a:pt x="85" y="6"/>
                    </a:cubicBezTo>
                    <a:cubicBezTo>
                      <a:pt x="81" y="9"/>
                      <a:pt x="75" y="9"/>
                      <a:pt x="72" y="8"/>
                    </a:cubicBezTo>
                    <a:cubicBezTo>
                      <a:pt x="68" y="8"/>
                      <a:pt x="64" y="9"/>
                      <a:pt x="64" y="11"/>
                    </a:cubicBezTo>
                    <a:cubicBezTo>
                      <a:pt x="65" y="13"/>
                      <a:pt x="69" y="12"/>
                      <a:pt x="66" y="15"/>
                    </a:cubicBezTo>
                    <a:cubicBezTo>
                      <a:pt x="64" y="17"/>
                      <a:pt x="63" y="11"/>
                      <a:pt x="60" y="14"/>
                    </a:cubicBezTo>
                    <a:cubicBezTo>
                      <a:pt x="58" y="17"/>
                      <a:pt x="50" y="17"/>
                      <a:pt x="48" y="16"/>
                    </a:cubicBezTo>
                    <a:cubicBezTo>
                      <a:pt x="47" y="16"/>
                      <a:pt x="41" y="22"/>
                      <a:pt x="39" y="24"/>
                    </a:cubicBezTo>
                    <a:cubicBezTo>
                      <a:pt x="37" y="26"/>
                      <a:pt x="40" y="28"/>
                      <a:pt x="36" y="33"/>
                    </a:cubicBezTo>
                    <a:cubicBezTo>
                      <a:pt x="31" y="38"/>
                      <a:pt x="18" y="37"/>
                      <a:pt x="15" y="37"/>
                    </a:cubicBezTo>
                    <a:cubicBezTo>
                      <a:pt x="13" y="37"/>
                      <a:pt x="15" y="40"/>
                      <a:pt x="13" y="42"/>
                    </a:cubicBezTo>
                    <a:cubicBezTo>
                      <a:pt x="12" y="44"/>
                      <a:pt x="15" y="46"/>
                      <a:pt x="22" y="47"/>
                    </a:cubicBezTo>
                    <a:cubicBezTo>
                      <a:pt x="29" y="49"/>
                      <a:pt x="34" y="59"/>
                      <a:pt x="35" y="61"/>
                    </a:cubicBezTo>
                    <a:cubicBezTo>
                      <a:pt x="36" y="64"/>
                      <a:pt x="45" y="61"/>
                      <a:pt x="49" y="62"/>
                    </a:cubicBezTo>
                    <a:cubicBezTo>
                      <a:pt x="52" y="62"/>
                      <a:pt x="48" y="67"/>
                      <a:pt x="52" y="69"/>
                    </a:cubicBezTo>
                    <a:cubicBezTo>
                      <a:pt x="55" y="70"/>
                      <a:pt x="59" y="68"/>
                      <a:pt x="60" y="70"/>
                    </a:cubicBezTo>
                    <a:cubicBezTo>
                      <a:pt x="61" y="73"/>
                      <a:pt x="54" y="70"/>
                      <a:pt x="50" y="73"/>
                    </a:cubicBezTo>
                    <a:cubicBezTo>
                      <a:pt x="47" y="76"/>
                      <a:pt x="45" y="77"/>
                      <a:pt x="44" y="75"/>
                    </a:cubicBezTo>
                    <a:cubicBezTo>
                      <a:pt x="42" y="73"/>
                      <a:pt x="36" y="74"/>
                      <a:pt x="33" y="75"/>
                    </a:cubicBezTo>
                    <a:cubicBezTo>
                      <a:pt x="30" y="75"/>
                      <a:pt x="33" y="71"/>
                      <a:pt x="33" y="69"/>
                    </a:cubicBezTo>
                    <a:cubicBezTo>
                      <a:pt x="34" y="67"/>
                      <a:pt x="29" y="66"/>
                      <a:pt x="23" y="70"/>
                    </a:cubicBezTo>
                    <a:cubicBezTo>
                      <a:pt x="17" y="73"/>
                      <a:pt x="20" y="72"/>
                      <a:pt x="19" y="74"/>
                    </a:cubicBezTo>
                    <a:cubicBezTo>
                      <a:pt x="18" y="77"/>
                      <a:pt x="16" y="73"/>
                      <a:pt x="12" y="75"/>
                    </a:cubicBezTo>
                    <a:cubicBezTo>
                      <a:pt x="8" y="77"/>
                      <a:pt x="2" y="79"/>
                      <a:pt x="1" y="81"/>
                    </a:cubicBezTo>
                    <a:cubicBezTo>
                      <a:pt x="0" y="84"/>
                      <a:pt x="9" y="85"/>
                      <a:pt x="13" y="86"/>
                    </a:cubicBezTo>
                    <a:cubicBezTo>
                      <a:pt x="16" y="87"/>
                      <a:pt x="8" y="89"/>
                      <a:pt x="11" y="90"/>
                    </a:cubicBezTo>
                    <a:cubicBezTo>
                      <a:pt x="14" y="91"/>
                      <a:pt x="13" y="93"/>
                      <a:pt x="17" y="96"/>
                    </a:cubicBezTo>
                    <a:cubicBezTo>
                      <a:pt x="22" y="98"/>
                      <a:pt x="32" y="96"/>
                      <a:pt x="34" y="96"/>
                    </a:cubicBezTo>
                    <a:cubicBezTo>
                      <a:pt x="37" y="96"/>
                      <a:pt x="40" y="99"/>
                      <a:pt x="42" y="97"/>
                    </a:cubicBezTo>
                    <a:cubicBezTo>
                      <a:pt x="44" y="94"/>
                      <a:pt x="52" y="88"/>
                      <a:pt x="56" y="92"/>
                    </a:cubicBezTo>
                    <a:cubicBezTo>
                      <a:pt x="60" y="95"/>
                      <a:pt x="52" y="95"/>
                      <a:pt x="54" y="97"/>
                    </a:cubicBezTo>
                    <a:cubicBezTo>
                      <a:pt x="56" y="100"/>
                      <a:pt x="58" y="105"/>
                      <a:pt x="55" y="108"/>
                    </a:cubicBezTo>
                    <a:cubicBezTo>
                      <a:pt x="51" y="111"/>
                      <a:pt x="47" y="109"/>
                      <a:pt x="45" y="109"/>
                    </a:cubicBezTo>
                    <a:cubicBezTo>
                      <a:pt x="43" y="108"/>
                      <a:pt x="44" y="113"/>
                      <a:pt x="40" y="115"/>
                    </a:cubicBezTo>
                    <a:cubicBezTo>
                      <a:pt x="37" y="118"/>
                      <a:pt x="35" y="112"/>
                      <a:pt x="30" y="112"/>
                    </a:cubicBezTo>
                    <a:cubicBezTo>
                      <a:pt x="26" y="112"/>
                      <a:pt x="27" y="118"/>
                      <a:pt x="27" y="121"/>
                    </a:cubicBezTo>
                    <a:cubicBezTo>
                      <a:pt x="27" y="123"/>
                      <a:pt x="21" y="120"/>
                      <a:pt x="19" y="126"/>
                    </a:cubicBezTo>
                    <a:cubicBezTo>
                      <a:pt x="17" y="133"/>
                      <a:pt x="11" y="127"/>
                      <a:pt x="15" y="134"/>
                    </a:cubicBezTo>
                    <a:cubicBezTo>
                      <a:pt x="20" y="140"/>
                      <a:pt x="19" y="136"/>
                      <a:pt x="22" y="138"/>
                    </a:cubicBezTo>
                    <a:cubicBezTo>
                      <a:pt x="26" y="141"/>
                      <a:pt x="19" y="145"/>
                      <a:pt x="22" y="146"/>
                    </a:cubicBezTo>
                    <a:cubicBezTo>
                      <a:pt x="26" y="147"/>
                      <a:pt x="30" y="153"/>
                      <a:pt x="32" y="156"/>
                    </a:cubicBezTo>
                    <a:cubicBezTo>
                      <a:pt x="35" y="158"/>
                      <a:pt x="38" y="154"/>
                      <a:pt x="42" y="154"/>
                    </a:cubicBezTo>
                    <a:cubicBezTo>
                      <a:pt x="45" y="154"/>
                      <a:pt x="44" y="149"/>
                      <a:pt x="46" y="151"/>
                    </a:cubicBezTo>
                    <a:cubicBezTo>
                      <a:pt x="48" y="153"/>
                      <a:pt x="51" y="158"/>
                      <a:pt x="49" y="160"/>
                    </a:cubicBezTo>
                    <a:cubicBezTo>
                      <a:pt x="47" y="161"/>
                      <a:pt x="48" y="166"/>
                      <a:pt x="48" y="168"/>
                    </a:cubicBezTo>
                    <a:cubicBezTo>
                      <a:pt x="48" y="170"/>
                      <a:pt x="56" y="169"/>
                      <a:pt x="57" y="167"/>
                    </a:cubicBezTo>
                    <a:cubicBezTo>
                      <a:pt x="57" y="164"/>
                      <a:pt x="64" y="164"/>
                      <a:pt x="68" y="168"/>
                    </a:cubicBezTo>
                    <a:cubicBezTo>
                      <a:pt x="72" y="172"/>
                      <a:pt x="73" y="172"/>
                      <a:pt x="73" y="169"/>
                    </a:cubicBezTo>
                    <a:cubicBezTo>
                      <a:pt x="73" y="166"/>
                      <a:pt x="76" y="163"/>
                      <a:pt x="76" y="165"/>
                    </a:cubicBezTo>
                    <a:cubicBezTo>
                      <a:pt x="76" y="168"/>
                      <a:pt x="80" y="169"/>
                      <a:pt x="85" y="166"/>
                    </a:cubicBezTo>
                    <a:cubicBezTo>
                      <a:pt x="91" y="164"/>
                      <a:pt x="88" y="166"/>
                      <a:pt x="85" y="170"/>
                    </a:cubicBezTo>
                    <a:cubicBezTo>
                      <a:pt x="81" y="175"/>
                      <a:pt x="85" y="182"/>
                      <a:pt x="82" y="183"/>
                    </a:cubicBezTo>
                    <a:cubicBezTo>
                      <a:pt x="80" y="183"/>
                      <a:pt x="77" y="191"/>
                      <a:pt x="73" y="191"/>
                    </a:cubicBezTo>
                    <a:cubicBezTo>
                      <a:pt x="68" y="192"/>
                      <a:pt x="60" y="201"/>
                      <a:pt x="59" y="202"/>
                    </a:cubicBezTo>
                    <a:cubicBezTo>
                      <a:pt x="58" y="203"/>
                      <a:pt x="48" y="199"/>
                      <a:pt x="47" y="203"/>
                    </a:cubicBezTo>
                    <a:cubicBezTo>
                      <a:pt x="45" y="207"/>
                      <a:pt x="39" y="210"/>
                      <a:pt x="41" y="212"/>
                    </a:cubicBezTo>
                    <a:cubicBezTo>
                      <a:pt x="42" y="213"/>
                      <a:pt x="50" y="209"/>
                      <a:pt x="50" y="207"/>
                    </a:cubicBezTo>
                    <a:cubicBezTo>
                      <a:pt x="51" y="205"/>
                      <a:pt x="52" y="205"/>
                      <a:pt x="53" y="207"/>
                    </a:cubicBezTo>
                    <a:cubicBezTo>
                      <a:pt x="55" y="208"/>
                      <a:pt x="58" y="206"/>
                      <a:pt x="60" y="204"/>
                    </a:cubicBezTo>
                    <a:cubicBezTo>
                      <a:pt x="61" y="203"/>
                      <a:pt x="64" y="204"/>
                      <a:pt x="66" y="204"/>
                    </a:cubicBezTo>
                    <a:cubicBezTo>
                      <a:pt x="67" y="204"/>
                      <a:pt x="68" y="202"/>
                      <a:pt x="73" y="201"/>
                    </a:cubicBezTo>
                    <a:cubicBezTo>
                      <a:pt x="78" y="200"/>
                      <a:pt x="76" y="199"/>
                      <a:pt x="78" y="196"/>
                    </a:cubicBezTo>
                    <a:cubicBezTo>
                      <a:pt x="79" y="194"/>
                      <a:pt x="90" y="188"/>
                      <a:pt x="92" y="188"/>
                    </a:cubicBezTo>
                    <a:cubicBezTo>
                      <a:pt x="94" y="187"/>
                      <a:pt x="93" y="184"/>
                      <a:pt x="95" y="183"/>
                    </a:cubicBezTo>
                    <a:cubicBezTo>
                      <a:pt x="98" y="183"/>
                      <a:pt x="101" y="180"/>
                      <a:pt x="104" y="178"/>
                    </a:cubicBezTo>
                    <a:cubicBezTo>
                      <a:pt x="107" y="175"/>
                      <a:pt x="108" y="176"/>
                      <a:pt x="110" y="176"/>
                    </a:cubicBezTo>
                    <a:cubicBezTo>
                      <a:pt x="113" y="175"/>
                      <a:pt x="111" y="170"/>
                      <a:pt x="113" y="170"/>
                    </a:cubicBezTo>
                    <a:cubicBezTo>
                      <a:pt x="116" y="169"/>
                      <a:pt x="117" y="168"/>
                      <a:pt x="117" y="166"/>
                    </a:cubicBezTo>
                    <a:cubicBezTo>
                      <a:pt x="117" y="164"/>
                      <a:pt x="111" y="164"/>
                      <a:pt x="111" y="162"/>
                    </a:cubicBezTo>
                    <a:cubicBezTo>
                      <a:pt x="110" y="161"/>
                      <a:pt x="116" y="156"/>
                      <a:pt x="118" y="157"/>
                    </a:cubicBezTo>
                    <a:cubicBezTo>
                      <a:pt x="119" y="157"/>
                      <a:pt x="123" y="155"/>
                      <a:pt x="123" y="152"/>
                    </a:cubicBezTo>
                    <a:cubicBezTo>
                      <a:pt x="123" y="149"/>
                      <a:pt x="126" y="148"/>
                      <a:pt x="128" y="146"/>
                    </a:cubicBezTo>
                    <a:cubicBezTo>
                      <a:pt x="131" y="143"/>
                      <a:pt x="130" y="141"/>
                      <a:pt x="132" y="141"/>
                    </a:cubicBezTo>
                    <a:cubicBezTo>
                      <a:pt x="135" y="141"/>
                      <a:pt x="137" y="138"/>
                      <a:pt x="139" y="136"/>
                    </a:cubicBezTo>
                    <a:cubicBezTo>
                      <a:pt x="142" y="135"/>
                      <a:pt x="139" y="138"/>
                      <a:pt x="144" y="138"/>
                    </a:cubicBezTo>
                    <a:cubicBezTo>
                      <a:pt x="149" y="138"/>
                      <a:pt x="148" y="143"/>
                      <a:pt x="144" y="141"/>
                    </a:cubicBezTo>
                    <a:cubicBezTo>
                      <a:pt x="141" y="140"/>
                      <a:pt x="139" y="140"/>
                      <a:pt x="136" y="143"/>
                    </a:cubicBezTo>
                    <a:cubicBezTo>
                      <a:pt x="133" y="146"/>
                      <a:pt x="135" y="147"/>
                      <a:pt x="133" y="150"/>
                    </a:cubicBezTo>
                    <a:cubicBezTo>
                      <a:pt x="130" y="154"/>
                      <a:pt x="130" y="156"/>
                      <a:pt x="133" y="156"/>
                    </a:cubicBezTo>
                    <a:cubicBezTo>
                      <a:pt x="136" y="156"/>
                      <a:pt x="133" y="159"/>
                      <a:pt x="130" y="160"/>
                    </a:cubicBezTo>
                    <a:cubicBezTo>
                      <a:pt x="127" y="161"/>
                      <a:pt x="129" y="162"/>
                      <a:pt x="134" y="162"/>
                    </a:cubicBezTo>
                    <a:cubicBezTo>
                      <a:pt x="138" y="162"/>
                      <a:pt x="144" y="156"/>
                      <a:pt x="149" y="154"/>
                    </a:cubicBezTo>
                    <a:cubicBezTo>
                      <a:pt x="155" y="151"/>
                      <a:pt x="159" y="154"/>
                      <a:pt x="161" y="153"/>
                    </a:cubicBezTo>
                    <a:cubicBezTo>
                      <a:pt x="163" y="153"/>
                      <a:pt x="159" y="150"/>
                      <a:pt x="161" y="149"/>
                    </a:cubicBezTo>
                    <a:cubicBezTo>
                      <a:pt x="163" y="148"/>
                      <a:pt x="159" y="148"/>
                      <a:pt x="158" y="144"/>
                    </a:cubicBezTo>
                    <a:cubicBezTo>
                      <a:pt x="156" y="141"/>
                      <a:pt x="160" y="143"/>
                      <a:pt x="160" y="140"/>
                    </a:cubicBezTo>
                    <a:cubicBezTo>
                      <a:pt x="161" y="138"/>
                      <a:pt x="163" y="139"/>
                      <a:pt x="165" y="140"/>
                    </a:cubicBezTo>
                    <a:cubicBezTo>
                      <a:pt x="167" y="141"/>
                      <a:pt x="169" y="139"/>
                      <a:pt x="171" y="142"/>
                    </a:cubicBezTo>
                    <a:cubicBezTo>
                      <a:pt x="172" y="145"/>
                      <a:pt x="174" y="141"/>
                      <a:pt x="177" y="143"/>
                    </a:cubicBezTo>
                    <a:cubicBezTo>
                      <a:pt x="180" y="146"/>
                      <a:pt x="176" y="145"/>
                      <a:pt x="173" y="146"/>
                    </a:cubicBezTo>
                    <a:cubicBezTo>
                      <a:pt x="170" y="147"/>
                      <a:pt x="172" y="151"/>
                      <a:pt x="174" y="149"/>
                    </a:cubicBezTo>
                    <a:cubicBezTo>
                      <a:pt x="177" y="147"/>
                      <a:pt x="179" y="146"/>
                      <a:pt x="181" y="148"/>
                    </a:cubicBezTo>
                    <a:cubicBezTo>
                      <a:pt x="183" y="150"/>
                      <a:pt x="184" y="149"/>
                      <a:pt x="185" y="147"/>
                    </a:cubicBezTo>
                    <a:cubicBezTo>
                      <a:pt x="187" y="145"/>
                      <a:pt x="187" y="147"/>
                      <a:pt x="187" y="149"/>
                    </a:cubicBezTo>
                    <a:cubicBezTo>
                      <a:pt x="187" y="150"/>
                      <a:pt x="191" y="151"/>
                      <a:pt x="196" y="151"/>
                    </a:cubicBezTo>
                    <a:cubicBezTo>
                      <a:pt x="202" y="152"/>
                      <a:pt x="211" y="151"/>
                      <a:pt x="214" y="151"/>
                    </a:cubicBezTo>
                    <a:cubicBezTo>
                      <a:pt x="216" y="151"/>
                      <a:pt x="215" y="155"/>
                      <a:pt x="221" y="156"/>
                    </a:cubicBezTo>
                    <a:cubicBezTo>
                      <a:pt x="226" y="157"/>
                      <a:pt x="228" y="150"/>
                      <a:pt x="231" y="153"/>
                    </a:cubicBezTo>
                    <a:cubicBezTo>
                      <a:pt x="234" y="155"/>
                      <a:pt x="231" y="156"/>
                      <a:pt x="229" y="158"/>
                    </a:cubicBezTo>
                    <a:cubicBezTo>
                      <a:pt x="228" y="159"/>
                      <a:pt x="231" y="159"/>
                      <a:pt x="233" y="160"/>
                    </a:cubicBezTo>
                    <a:cubicBezTo>
                      <a:pt x="235" y="161"/>
                      <a:pt x="240" y="163"/>
                      <a:pt x="243" y="165"/>
                    </a:cubicBezTo>
                    <a:cubicBezTo>
                      <a:pt x="245" y="167"/>
                      <a:pt x="246" y="170"/>
                      <a:pt x="252" y="173"/>
                    </a:cubicBezTo>
                    <a:cubicBezTo>
                      <a:pt x="258" y="176"/>
                      <a:pt x="252" y="166"/>
                      <a:pt x="257" y="169"/>
                    </a:cubicBezTo>
                    <a:cubicBezTo>
                      <a:pt x="261" y="172"/>
                      <a:pt x="259" y="169"/>
                      <a:pt x="263" y="172"/>
                    </a:cubicBezTo>
                    <a:cubicBezTo>
                      <a:pt x="267" y="175"/>
                      <a:pt x="265" y="171"/>
                      <a:pt x="264" y="165"/>
                    </a:cubicBezTo>
                    <a:cubicBezTo>
                      <a:pt x="262" y="160"/>
                      <a:pt x="265" y="164"/>
                      <a:pt x="267" y="166"/>
                    </a:cubicBezTo>
                    <a:cubicBezTo>
                      <a:pt x="269" y="169"/>
                      <a:pt x="269" y="173"/>
                      <a:pt x="268" y="177"/>
                    </a:cubicBezTo>
                    <a:cubicBezTo>
                      <a:pt x="266" y="180"/>
                      <a:pt x="261" y="177"/>
                      <a:pt x="262" y="175"/>
                    </a:cubicBezTo>
                    <a:cubicBezTo>
                      <a:pt x="262" y="174"/>
                      <a:pt x="256" y="174"/>
                      <a:pt x="256" y="177"/>
                    </a:cubicBezTo>
                    <a:cubicBezTo>
                      <a:pt x="256" y="179"/>
                      <a:pt x="260" y="184"/>
                      <a:pt x="263" y="185"/>
                    </a:cubicBezTo>
                    <a:cubicBezTo>
                      <a:pt x="266" y="185"/>
                      <a:pt x="263" y="190"/>
                      <a:pt x="265" y="190"/>
                    </a:cubicBezTo>
                    <a:cubicBezTo>
                      <a:pt x="268" y="191"/>
                      <a:pt x="268" y="196"/>
                      <a:pt x="269" y="195"/>
                    </a:cubicBezTo>
                    <a:cubicBezTo>
                      <a:pt x="270" y="194"/>
                      <a:pt x="270" y="189"/>
                      <a:pt x="268" y="186"/>
                    </a:cubicBezTo>
                    <a:cubicBezTo>
                      <a:pt x="267" y="184"/>
                      <a:pt x="267" y="180"/>
                      <a:pt x="269" y="181"/>
                    </a:cubicBezTo>
                    <a:cubicBezTo>
                      <a:pt x="272" y="181"/>
                      <a:pt x="269" y="185"/>
                      <a:pt x="271" y="186"/>
                    </a:cubicBezTo>
                    <a:cubicBezTo>
                      <a:pt x="272" y="188"/>
                      <a:pt x="273" y="185"/>
                      <a:pt x="275" y="184"/>
                    </a:cubicBezTo>
                    <a:cubicBezTo>
                      <a:pt x="278" y="182"/>
                      <a:pt x="274" y="178"/>
                      <a:pt x="275" y="176"/>
                    </a:cubicBezTo>
                    <a:cubicBezTo>
                      <a:pt x="276" y="174"/>
                      <a:pt x="279" y="178"/>
                      <a:pt x="280" y="182"/>
                    </a:cubicBezTo>
                    <a:cubicBezTo>
                      <a:pt x="281" y="185"/>
                      <a:pt x="277" y="185"/>
                      <a:pt x="277" y="187"/>
                    </a:cubicBezTo>
                    <a:cubicBezTo>
                      <a:pt x="277" y="189"/>
                      <a:pt x="274" y="188"/>
                      <a:pt x="273" y="189"/>
                    </a:cubicBezTo>
                    <a:cubicBezTo>
                      <a:pt x="272" y="190"/>
                      <a:pt x="272" y="197"/>
                      <a:pt x="274" y="198"/>
                    </a:cubicBezTo>
                    <a:cubicBezTo>
                      <a:pt x="275" y="198"/>
                      <a:pt x="276" y="192"/>
                      <a:pt x="277" y="195"/>
                    </a:cubicBezTo>
                    <a:cubicBezTo>
                      <a:pt x="278" y="198"/>
                      <a:pt x="281" y="191"/>
                      <a:pt x="282" y="194"/>
                    </a:cubicBezTo>
                    <a:cubicBezTo>
                      <a:pt x="283" y="197"/>
                      <a:pt x="287" y="200"/>
                      <a:pt x="289" y="199"/>
                    </a:cubicBezTo>
                    <a:cubicBezTo>
                      <a:pt x="291" y="198"/>
                      <a:pt x="288" y="195"/>
                      <a:pt x="286" y="195"/>
                    </a:cubicBezTo>
                    <a:cubicBezTo>
                      <a:pt x="283" y="195"/>
                      <a:pt x="284" y="191"/>
                      <a:pt x="286" y="191"/>
                    </a:cubicBezTo>
                    <a:cubicBezTo>
                      <a:pt x="288" y="191"/>
                      <a:pt x="292" y="197"/>
                      <a:pt x="292" y="199"/>
                    </a:cubicBezTo>
                    <a:cubicBezTo>
                      <a:pt x="292" y="201"/>
                      <a:pt x="290" y="201"/>
                      <a:pt x="288" y="203"/>
                    </a:cubicBezTo>
                    <a:cubicBezTo>
                      <a:pt x="286" y="205"/>
                      <a:pt x="283" y="199"/>
                      <a:pt x="281" y="199"/>
                    </a:cubicBezTo>
                    <a:cubicBezTo>
                      <a:pt x="279" y="200"/>
                      <a:pt x="281" y="203"/>
                      <a:pt x="282" y="206"/>
                    </a:cubicBezTo>
                    <a:cubicBezTo>
                      <a:pt x="283" y="208"/>
                      <a:pt x="279" y="212"/>
                      <a:pt x="282" y="214"/>
                    </a:cubicBezTo>
                    <a:cubicBezTo>
                      <a:pt x="285" y="215"/>
                      <a:pt x="284" y="212"/>
                      <a:pt x="285" y="211"/>
                    </a:cubicBezTo>
                    <a:cubicBezTo>
                      <a:pt x="286" y="209"/>
                      <a:pt x="288" y="211"/>
                      <a:pt x="289" y="212"/>
                    </a:cubicBezTo>
                    <a:cubicBezTo>
                      <a:pt x="291" y="214"/>
                      <a:pt x="291" y="210"/>
                      <a:pt x="291" y="208"/>
                    </a:cubicBezTo>
                    <a:cubicBezTo>
                      <a:pt x="291" y="206"/>
                      <a:pt x="294" y="207"/>
                      <a:pt x="295" y="209"/>
                    </a:cubicBezTo>
                    <a:cubicBezTo>
                      <a:pt x="297" y="212"/>
                      <a:pt x="297" y="207"/>
                      <a:pt x="299" y="207"/>
                    </a:cubicBezTo>
                    <a:cubicBezTo>
                      <a:pt x="301" y="208"/>
                      <a:pt x="300" y="211"/>
                      <a:pt x="300" y="213"/>
                    </a:cubicBezTo>
                    <a:cubicBezTo>
                      <a:pt x="300" y="215"/>
                      <a:pt x="304" y="212"/>
                      <a:pt x="303" y="214"/>
                    </a:cubicBezTo>
                    <a:cubicBezTo>
                      <a:pt x="303" y="214"/>
                      <a:pt x="303" y="214"/>
                      <a:pt x="303" y="215"/>
                    </a:cubicBezTo>
                    <a:cubicBezTo>
                      <a:pt x="305" y="213"/>
                      <a:pt x="307" y="212"/>
                      <a:pt x="309" y="211"/>
                    </a:cubicBezTo>
                    <a:cubicBezTo>
                      <a:pt x="312" y="208"/>
                      <a:pt x="306" y="206"/>
                      <a:pt x="307" y="20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128">
                <a:extLst>
                  <a:ext uri="{FF2B5EF4-FFF2-40B4-BE49-F238E27FC236}">
                    <a16:creationId xmlns:a16="http://schemas.microsoft.com/office/drawing/2014/main" id="{C5756188-8FC8-4C25-848D-E96D6256B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937" y="2963055"/>
                <a:ext cx="20076" cy="23840"/>
              </a:xfrm>
              <a:custGeom>
                <a:avLst/>
                <a:gdLst>
                  <a:gd name="T0" fmla="*/ 3 w 9"/>
                  <a:gd name="T1" fmla="*/ 9 h 10"/>
                  <a:gd name="T2" fmla="*/ 7 w 9"/>
                  <a:gd name="T3" fmla="*/ 3 h 10"/>
                  <a:gd name="T4" fmla="*/ 3 w 9"/>
                  <a:gd name="T5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0">
                    <a:moveTo>
                      <a:pt x="3" y="9"/>
                    </a:moveTo>
                    <a:cubicBezTo>
                      <a:pt x="7" y="7"/>
                      <a:pt x="9" y="5"/>
                      <a:pt x="7" y="3"/>
                    </a:cubicBezTo>
                    <a:cubicBezTo>
                      <a:pt x="6" y="0"/>
                      <a:pt x="0" y="10"/>
                      <a:pt x="3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129">
                <a:extLst>
                  <a:ext uri="{FF2B5EF4-FFF2-40B4-BE49-F238E27FC236}">
                    <a16:creationId xmlns:a16="http://schemas.microsoft.com/office/drawing/2014/main" id="{23E3022C-7389-4858-8D15-FA12CE4EE5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853" y="2942979"/>
                <a:ext cx="41406" cy="16311"/>
              </a:xfrm>
              <a:custGeom>
                <a:avLst/>
                <a:gdLst>
                  <a:gd name="T0" fmla="*/ 14 w 18"/>
                  <a:gd name="T1" fmla="*/ 2 h 7"/>
                  <a:gd name="T2" fmla="*/ 4 w 18"/>
                  <a:gd name="T3" fmla="*/ 7 h 7"/>
                  <a:gd name="T4" fmla="*/ 10 w 18"/>
                  <a:gd name="T5" fmla="*/ 5 h 7"/>
                  <a:gd name="T6" fmla="*/ 14 w 18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">
                    <a:moveTo>
                      <a:pt x="14" y="2"/>
                    </a:moveTo>
                    <a:cubicBezTo>
                      <a:pt x="10" y="0"/>
                      <a:pt x="0" y="6"/>
                      <a:pt x="4" y="7"/>
                    </a:cubicBezTo>
                    <a:cubicBezTo>
                      <a:pt x="6" y="7"/>
                      <a:pt x="7" y="5"/>
                      <a:pt x="10" y="5"/>
                    </a:cubicBezTo>
                    <a:cubicBezTo>
                      <a:pt x="13" y="5"/>
                      <a:pt x="18" y="3"/>
                      <a:pt x="14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130">
                <a:extLst>
                  <a:ext uri="{FF2B5EF4-FFF2-40B4-BE49-F238E27FC236}">
                    <a16:creationId xmlns:a16="http://schemas.microsoft.com/office/drawing/2014/main" id="{70A79249-3A58-4E21-99E4-3B6CC8152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081" y="2846365"/>
                <a:ext cx="55208" cy="50189"/>
              </a:xfrm>
              <a:custGeom>
                <a:avLst/>
                <a:gdLst>
                  <a:gd name="T0" fmla="*/ 21 w 24"/>
                  <a:gd name="T1" fmla="*/ 2 h 22"/>
                  <a:gd name="T2" fmla="*/ 15 w 24"/>
                  <a:gd name="T3" fmla="*/ 4 h 22"/>
                  <a:gd name="T4" fmla="*/ 7 w 24"/>
                  <a:gd name="T5" fmla="*/ 12 h 22"/>
                  <a:gd name="T6" fmla="*/ 2 w 24"/>
                  <a:gd name="T7" fmla="*/ 14 h 22"/>
                  <a:gd name="T8" fmla="*/ 5 w 24"/>
                  <a:gd name="T9" fmla="*/ 21 h 22"/>
                  <a:gd name="T10" fmla="*/ 9 w 24"/>
                  <a:gd name="T11" fmla="*/ 21 h 22"/>
                  <a:gd name="T12" fmla="*/ 20 w 24"/>
                  <a:gd name="T13" fmla="*/ 13 h 22"/>
                  <a:gd name="T14" fmla="*/ 17 w 24"/>
                  <a:gd name="T15" fmla="*/ 8 h 22"/>
                  <a:gd name="T16" fmla="*/ 22 w 24"/>
                  <a:gd name="T17" fmla="*/ 6 h 22"/>
                  <a:gd name="T18" fmla="*/ 21 w 24"/>
                  <a:gd name="T19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2">
                    <a:moveTo>
                      <a:pt x="21" y="2"/>
                    </a:moveTo>
                    <a:cubicBezTo>
                      <a:pt x="21" y="0"/>
                      <a:pt x="18" y="0"/>
                      <a:pt x="15" y="4"/>
                    </a:cubicBezTo>
                    <a:cubicBezTo>
                      <a:pt x="11" y="8"/>
                      <a:pt x="8" y="10"/>
                      <a:pt x="7" y="12"/>
                    </a:cubicBezTo>
                    <a:cubicBezTo>
                      <a:pt x="7" y="14"/>
                      <a:pt x="3" y="12"/>
                      <a:pt x="2" y="14"/>
                    </a:cubicBezTo>
                    <a:cubicBezTo>
                      <a:pt x="0" y="17"/>
                      <a:pt x="2" y="22"/>
                      <a:pt x="5" y="21"/>
                    </a:cubicBezTo>
                    <a:cubicBezTo>
                      <a:pt x="7" y="19"/>
                      <a:pt x="8" y="21"/>
                      <a:pt x="9" y="21"/>
                    </a:cubicBezTo>
                    <a:cubicBezTo>
                      <a:pt x="11" y="21"/>
                      <a:pt x="18" y="16"/>
                      <a:pt x="20" y="13"/>
                    </a:cubicBezTo>
                    <a:cubicBezTo>
                      <a:pt x="21" y="11"/>
                      <a:pt x="17" y="10"/>
                      <a:pt x="17" y="8"/>
                    </a:cubicBezTo>
                    <a:cubicBezTo>
                      <a:pt x="17" y="7"/>
                      <a:pt x="20" y="7"/>
                      <a:pt x="22" y="6"/>
                    </a:cubicBezTo>
                    <a:cubicBezTo>
                      <a:pt x="24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131">
                <a:extLst>
                  <a:ext uri="{FF2B5EF4-FFF2-40B4-BE49-F238E27FC236}">
                    <a16:creationId xmlns:a16="http://schemas.microsoft.com/office/drawing/2014/main" id="{8BBC3B11-E425-46A6-ACD3-342300E31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702" y="2794921"/>
                <a:ext cx="37642" cy="23840"/>
              </a:xfrm>
              <a:custGeom>
                <a:avLst/>
                <a:gdLst>
                  <a:gd name="T0" fmla="*/ 8 w 16"/>
                  <a:gd name="T1" fmla="*/ 3 h 10"/>
                  <a:gd name="T2" fmla="*/ 1 w 16"/>
                  <a:gd name="T3" fmla="*/ 5 h 10"/>
                  <a:gd name="T4" fmla="*/ 12 w 16"/>
                  <a:gd name="T5" fmla="*/ 9 h 10"/>
                  <a:gd name="T6" fmla="*/ 14 w 16"/>
                  <a:gd name="T7" fmla="*/ 3 h 10"/>
                  <a:gd name="T8" fmla="*/ 8 w 16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0">
                    <a:moveTo>
                      <a:pt x="8" y="3"/>
                    </a:moveTo>
                    <a:cubicBezTo>
                      <a:pt x="8" y="0"/>
                      <a:pt x="0" y="2"/>
                      <a:pt x="1" y="5"/>
                    </a:cubicBezTo>
                    <a:cubicBezTo>
                      <a:pt x="2" y="8"/>
                      <a:pt x="9" y="10"/>
                      <a:pt x="12" y="9"/>
                    </a:cubicBezTo>
                    <a:cubicBezTo>
                      <a:pt x="15" y="8"/>
                      <a:pt x="16" y="5"/>
                      <a:pt x="14" y="3"/>
                    </a:cubicBezTo>
                    <a:cubicBezTo>
                      <a:pt x="12" y="1"/>
                      <a:pt x="9" y="6"/>
                      <a:pt x="8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132">
                <a:extLst>
                  <a:ext uri="{FF2B5EF4-FFF2-40B4-BE49-F238E27FC236}">
                    <a16:creationId xmlns:a16="http://schemas.microsoft.com/office/drawing/2014/main" id="{76557874-C6A4-4D64-BA0F-605130AF8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4707" y="3077235"/>
                <a:ext cx="1076555" cy="537022"/>
              </a:xfrm>
              <a:custGeom>
                <a:avLst/>
                <a:gdLst>
                  <a:gd name="T0" fmla="*/ 439 w 467"/>
                  <a:gd name="T1" fmla="*/ 36 h 233"/>
                  <a:gd name="T2" fmla="*/ 391 w 467"/>
                  <a:gd name="T3" fmla="*/ 55 h 233"/>
                  <a:gd name="T4" fmla="*/ 369 w 467"/>
                  <a:gd name="T5" fmla="*/ 64 h 233"/>
                  <a:gd name="T6" fmla="*/ 348 w 467"/>
                  <a:gd name="T7" fmla="*/ 81 h 233"/>
                  <a:gd name="T8" fmla="*/ 342 w 467"/>
                  <a:gd name="T9" fmla="*/ 74 h 233"/>
                  <a:gd name="T10" fmla="*/ 329 w 467"/>
                  <a:gd name="T11" fmla="*/ 59 h 233"/>
                  <a:gd name="T12" fmla="*/ 311 w 467"/>
                  <a:gd name="T13" fmla="*/ 49 h 233"/>
                  <a:gd name="T14" fmla="*/ 297 w 467"/>
                  <a:gd name="T15" fmla="*/ 63 h 233"/>
                  <a:gd name="T16" fmla="*/ 328 w 467"/>
                  <a:gd name="T17" fmla="*/ 35 h 233"/>
                  <a:gd name="T18" fmla="*/ 323 w 467"/>
                  <a:gd name="T19" fmla="*/ 32 h 233"/>
                  <a:gd name="T20" fmla="*/ 295 w 467"/>
                  <a:gd name="T21" fmla="*/ 27 h 233"/>
                  <a:gd name="T22" fmla="*/ 264 w 467"/>
                  <a:gd name="T23" fmla="*/ 29 h 233"/>
                  <a:gd name="T24" fmla="*/ 272 w 467"/>
                  <a:gd name="T25" fmla="*/ 15 h 233"/>
                  <a:gd name="T26" fmla="*/ 251 w 467"/>
                  <a:gd name="T27" fmla="*/ 11 h 233"/>
                  <a:gd name="T28" fmla="*/ 238 w 467"/>
                  <a:gd name="T29" fmla="*/ 6 h 233"/>
                  <a:gd name="T30" fmla="*/ 19 w 467"/>
                  <a:gd name="T31" fmla="*/ 17 h 233"/>
                  <a:gd name="T32" fmla="*/ 14 w 467"/>
                  <a:gd name="T33" fmla="*/ 16 h 233"/>
                  <a:gd name="T34" fmla="*/ 0 w 467"/>
                  <a:gd name="T35" fmla="*/ 13 h 233"/>
                  <a:gd name="T36" fmla="*/ 8 w 467"/>
                  <a:gd name="T37" fmla="*/ 34 h 233"/>
                  <a:gd name="T38" fmla="*/ 3 w 467"/>
                  <a:gd name="T39" fmla="*/ 74 h 233"/>
                  <a:gd name="T40" fmla="*/ 9 w 467"/>
                  <a:gd name="T41" fmla="*/ 108 h 233"/>
                  <a:gd name="T42" fmla="*/ 22 w 467"/>
                  <a:gd name="T43" fmla="*/ 124 h 233"/>
                  <a:gd name="T44" fmla="*/ 36 w 467"/>
                  <a:gd name="T45" fmla="*/ 147 h 233"/>
                  <a:gd name="T46" fmla="*/ 60 w 467"/>
                  <a:gd name="T47" fmla="*/ 162 h 233"/>
                  <a:gd name="T48" fmla="*/ 89 w 467"/>
                  <a:gd name="T49" fmla="*/ 169 h 233"/>
                  <a:gd name="T50" fmla="*/ 136 w 467"/>
                  <a:gd name="T51" fmla="*/ 173 h 233"/>
                  <a:gd name="T52" fmla="*/ 162 w 467"/>
                  <a:gd name="T53" fmla="*/ 187 h 233"/>
                  <a:gd name="T54" fmla="*/ 181 w 467"/>
                  <a:gd name="T55" fmla="*/ 190 h 233"/>
                  <a:gd name="T56" fmla="*/ 205 w 467"/>
                  <a:gd name="T57" fmla="*/ 215 h 233"/>
                  <a:gd name="T58" fmla="*/ 222 w 467"/>
                  <a:gd name="T59" fmla="*/ 225 h 233"/>
                  <a:gd name="T60" fmla="*/ 227 w 467"/>
                  <a:gd name="T61" fmla="*/ 202 h 233"/>
                  <a:gd name="T62" fmla="*/ 244 w 467"/>
                  <a:gd name="T63" fmla="*/ 192 h 233"/>
                  <a:gd name="T64" fmla="*/ 257 w 467"/>
                  <a:gd name="T65" fmla="*/ 190 h 233"/>
                  <a:gd name="T66" fmla="*/ 276 w 467"/>
                  <a:gd name="T67" fmla="*/ 195 h 233"/>
                  <a:gd name="T68" fmla="*/ 284 w 467"/>
                  <a:gd name="T69" fmla="*/ 193 h 233"/>
                  <a:gd name="T70" fmla="*/ 295 w 467"/>
                  <a:gd name="T71" fmla="*/ 183 h 233"/>
                  <a:gd name="T72" fmla="*/ 317 w 467"/>
                  <a:gd name="T73" fmla="*/ 190 h 233"/>
                  <a:gd name="T74" fmla="*/ 338 w 467"/>
                  <a:gd name="T75" fmla="*/ 197 h 233"/>
                  <a:gd name="T76" fmla="*/ 345 w 467"/>
                  <a:gd name="T77" fmla="*/ 222 h 233"/>
                  <a:gd name="T78" fmla="*/ 360 w 467"/>
                  <a:gd name="T79" fmla="*/ 221 h 233"/>
                  <a:gd name="T80" fmla="*/ 349 w 467"/>
                  <a:gd name="T81" fmla="*/ 181 h 233"/>
                  <a:gd name="T82" fmla="*/ 372 w 467"/>
                  <a:gd name="T83" fmla="*/ 154 h 233"/>
                  <a:gd name="T84" fmla="*/ 386 w 467"/>
                  <a:gd name="T85" fmla="*/ 141 h 233"/>
                  <a:gd name="T86" fmla="*/ 395 w 467"/>
                  <a:gd name="T87" fmla="*/ 134 h 233"/>
                  <a:gd name="T88" fmla="*/ 390 w 467"/>
                  <a:gd name="T89" fmla="*/ 122 h 233"/>
                  <a:gd name="T90" fmla="*/ 389 w 467"/>
                  <a:gd name="T91" fmla="*/ 101 h 233"/>
                  <a:gd name="T92" fmla="*/ 393 w 467"/>
                  <a:gd name="T93" fmla="*/ 119 h 233"/>
                  <a:gd name="T94" fmla="*/ 398 w 467"/>
                  <a:gd name="T95" fmla="*/ 103 h 233"/>
                  <a:gd name="T96" fmla="*/ 413 w 467"/>
                  <a:gd name="T97" fmla="*/ 90 h 233"/>
                  <a:gd name="T98" fmla="*/ 425 w 467"/>
                  <a:gd name="T99" fmla="*/ 82 h 233"/>
                  <a:gd name="T100" fmla="*/ 434 w 467"/>
                  <a:gd name="T101" fmla="*/ 73 h 233"/>
                  <a:gd name="T102" fmla="*/ 445 w 467"/>
                  <a:gd name="T103" fmla="*/ 58 h 233"/>
                  <a:gd name="T104" fmla="*/ 467 w 467"/>
                  <a:gd name="T105" fmla="*/ 48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67" h="233">
                    <a:moveTo>
                      <a:pt x="460" y="25"/>
                    </a:moveTo>
                    <a:cubicBezTo>
                      <a:pt x="460" y="23"/>
                      <a:pt x="452" y="25"/>
                      <a:pt x="449" y="22"/>
                    </a:cubicBezTo>
                    <a:cubicBezTo>
                      <a:pt x="446" y="19"/>
                      <a:pt x="440" y="31"/>
                      <a:pt x="439" y="36"/>
                    </a:cubicBezTo>
                    <a:cubicBezTo>
                      <a:pt x="438" y="41"/>
                      <a:pt x="429" y="47"/>
                      <a:pt x="429" y="47"/>
                    </a:cubicBezTo>
                    <a:cubicBezTo>
                      <a:pt x="429" y="47"/>
                      <a:pt x="404" y="47"/>
                      <a:pt x="401" y="47"/>
                    </a:cubicBezTo>
                    <a:cubicBezTo>
                      <a:pt x="400" y="47"/>
                      <a:pt x="394" y="52"/>
                      <a:pt x="391" y="55"/>
                    </a:cubicBezTo>
                    <a:cubicBezTo>
                      <a:pt x="391" y="55"/>
                      <a:pt x="391" y="55"/>
                      <a:pt x="391" y="56"/>
                    </a:cubicBezTo>
                    <a:cubicBezTo>
                      <a:pt x="393" y="60"/>
                      <a:pt x="384" y="63"/>
                      <a:pt x="375" y="63"/>
                    </a:cubicBezTo>
                    <a:cubicBezTo>
                      <a:pt x="372" y="64"/>
                      <a:pt x="370" y="64"/>
                      <a:pt x="369" y="64"/>
                    </a:cubicBezTo>
                    <a:cubicBezTo>
                      <a:pt x="369" y="65"/>
                      <a:pt x="369" y="66"/>
                      <a:pt x="369" y="67"/>
                    </a:cubicBezTo>
                    <a:cubicBezTo>
                      <a:pt x="369" y="68"/>
                      <a:pt x="368" y="69"/>
                      <a:pt x="367" y="69"/>
                    </a:cubicBezTo>
                    <a:cubicBezTo>
                      <a:pt x="366" y="72"/>
                      <a:pt x="355" y="77"/>
                      <a:pt x="348" y="81"/>
                    </a:cubicBezTo>
                    <a:cubicBezTo>
                      <a:pt x="342" y="84"/>
                      <a:pt x="332" y="82"/>
                      <a:pt x="332" y="77"/>
                    </a:cubicBezTo>
                    <a:cubicBezTo>
                      <a:pt x="332" y="72"/>
                      <a:pt x="337" y="73"/>
                      <a:pt x="338" y="75"/>
                    </a:cubicBezTo>
                    <a:cubicBezTo>
                      <a:pt x="339" y="76"/>
                      <a:pt x="340" y="76"/>
                      <a:pt x="342" y="74"/>
                    </a:cubicBezTo>
                    <a:cubicBezTo>
                      <a:pt x="340" y="73"/>
                      <a:pt x="340" y="70"/>
                      <a:pt x="340" y="68"/>
                    </a:cubicBezTo>
                    <a:cubicBezTo>
                      <a:pt x="338" y="67"/>
                      <a:pt x="342" y="59"/>
                      <a:pt x="337" y="58"/>
                    </a:cubicBezTo>
                    <a:cubicBezTo>
                      <a:pt x="333" y="56"/>
                      <a:pt x="328" y="64"/>
                      <a:pt x="329" y="59"/>
                    </a:cubicBezTo>
                    <a:cubicBezTo>
                      <a:pt x="330" y="55"/>
                      <a:pt x="336" y="51"/>
                      <a:pt x="332" y="45"/>
                    </a:cubicBezTo>
                    <a:cubicBezTo>
                      <a:pt x="328" y="39"/>
                      <a:pt x="321" y="39"/>
                      <a:pt x="320" y="43"/>
                    </a:cubicBezTo>
                    <a:cubicBezTo>
                      <a:pt x="318" y="48"/>
                      <a:pt x="313" y="46"/>
                      <a:pt x="311" y="49"/>
                    </a:cubicBezTo>
                    <a:cubicBezTo>
                      <a:pt x="310" y="53"/>
                      <a:pt x="308" y="61"/>
                      <a:pt x="309" y="66"/>
                    </a:cubicBezTo>
                    <a:cubicBezTo>
                      <a:pt x="311" y="72"/>
                      <a:pt x="309" y="75"/>
                      <a:pt x="304" y="78"/>
                    </a:cubicBezTo>
                    <a:cubicBezTo>
                      <a:pt x="298" y="81"/>
                      <a:pt x="295" y="73"/>
                      <a:pt x="297" y="63"/>
                    </a:cubicBezTo>
                    <a:cubicBezTo>
                      <a:pt x="299" y="56"/>
                      <a:pt x="303" y="49"/>
                      <a:pt x="299" y="49"/>
                    </a:cubicBezTo>
                    <a:cubicBezTo>
                      <a:pt x="296" y="49"/>
                      <a:pt x="304" y="40"/>
                      <a:pt x="311" y="39"/>
                    </a:cubicBezTo>
                    <a:cubicBezTo>
                      <a:pt x="319" y="37"/>
                      <a:pt x="328" y="37"/>
                      <a:pt x="328" y="35"/>
                    </a:cubicBezTo>
                    <a:cubicBezTo>
                      <a:pt x="328" y="35"/>
                      <a:pt x="328" y="35"/>
                      <a:pt x="329" y="34"/>
                    </a:cubicBezTo>
                    <a:cubicBezTo>
                      <a:pt x="328" y="33"/>
                      <a:pt x="326" y="32"/>
                      <a:pt x="324" y="31"/>
                    </a:cubicBezTo>
                    <a:cubicBezTo>
                      <a:pt x="324" y="32"/>
                      <a:pt x="324" y="32"/>
                      <a:pt x="323" y="32"/>
                    </a:cubicBezTo>
                    <a:cubicBezTo>
                      <a:pt x="321" y="34"/>
                      <a:pt x="321" y="29"/>
                      <a:pt x="316" y="29"/>
                    </a:cubicBezTo>
                    <a:cubicBezTo>
                      <a:pt x="311" y="29"/>
                      <a:pt x="305" y="34"/>
                      <a:pt x="301" y="32"/>
                    </a:cubicBezTo>
                    <a:cubicBezTo>
                      <a:pt x="297" y="30"/>
                      <a:pt x="299" y="27"/>
                      <a:pt x="295" y="27"/>
                    </a:cubicBezTo>
                    <a:cubicBezTo>
                      <a:pt x="291" y="27"/>
                      <a:pt x="298" y="20"/>
                      <a:pt x="292" y="23"/>
                    </a:cubicBezTo>
                    <a:cubicBezTo>
                      <a:pt x="286" y="26"/>
                      <a:pt x="278" y="34"/>
                      <a:pt x="274" y="30"/>
                    </a:cubicBezTo>
                    <a:cubicBezTo>
                      <a:pt x="270" y="27"/>
                      <a:pt x="266" y="31"/>
                      <a:pt x="264" y="29"/>
                    </a:cubicBezTo>
                    <a:cubicBezTo>
                      <a:pt x="261" y="26"/>
                      <a:pt x="274" y="18"/>
                      <a:pt x="280" y="18"/>
                    </a:cubicBezTo>
                    <a:cubicBezTo>
                      <a:pt x="281" y="18"/>
                      <a:pt x="282" y="18"/>
                      <a:pt x="284" y="17"/>
                    </a:cubicBezTo>
                    <a:cubicBezTo>
                      <a:pt x="281" y="15"/>
                      <a:pt x="274" y="13"/>
                      <a:pt x="272" y="15"/>
                    </a:cubicBezTo>
                    <a:cubicBezTo>
                      <a:pt x="270" y="18"/>
                      <a:pt x="267" y="16"/>
                      <a:pt x="265" y="14"/>
                    </a:cubicBezTo>
                    <a:cubicBezTo>
                      <a:pt x="264" y="12"/>
                      <a:pt x="262" y="14"/>
                      <a:pt x="259" y="11"/>
                    </a:cubicBezTo>
                    <a:cubicBezTo>
                      <a:pt x="256" y="8"/>
                      <a:pt x="253" y="10"/>
                      <a:pt x="251" y="11"/>
                    </a:cubicBezTo>
                    <a:cubicBezTo>
                      <a:pt x="250" y="12"/>
                      <a:pt x="248" y="10"/>
                      <a:pt x="244" y="9"/>
                    </a:cubicBezTo>
                    <a:cubicBezTo>
                      <a:pt x="241" y="7"/>
                      <a:pt x="244" y="4"/>
                      <a:pt x="241" y="2"/>
                    </a:cubicBezTo>
                    <a:cubicBezTo>
                      <a:pt x="238" y="0"/>
                      <a:pt x="238" y="6"/>
                      <a:pt x="238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11"/>
                      <a:pt x="18" y="13"/>
                      <a:pt x="19" y="17"/>
                    </a:cubicBezTo>
                    <a:cubicBezTo>
                      <a:pt x="20" y="20"/>
                      <a:pt x="19" y="25"/>
                      <a:pt x="16" y="25"/>
                    </a:cubicBezTo>
                    <a:cubicBezTo>
                      <a:pt x="14" y="25"/>
                      <a:pt x="13" y="22"/>
                      <a:pt x="15" y="21"/>
                    </a:cubicBezTo>
                    <a:cubicBezTo>
                      <a:pt x="17" y="20"/>
                      <a:pt x="16" y="16"/>
                      <a:pt x="14" y="16"/>
                    </a:cubicBezTo>
                    <a:cubicBezTo>
                      <a:pt x="13" y="16"/>
                      <a:pt x="13" y="14"/>
                      <a:pt x="13" y="13"/>
                    </a:cubicBezTo>
                    <a:cubicBezTo>
                      <a:pt x="9" y="14"/>
                      <a:pt x="5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6"/>
                      <a:pt x="1" y="20"/>
                      <a:pt x="4" y="24"/>
                    </a:cubicBezTo>
                    <a:cubicBezTo>
                      <a:pt x="7" y="28"/>
                      <a:pt x="5" y="30"/>
                      <a:pt x="8" y="32"/>
                    </a:cubicBezTo>
                    <a:cubicBezTo>
                      <a:pt x="10" y="33"/>
                      <a:pt x="10" y="35"/>
                      <a:pt x="8" y="34"/>
                    </a:cubicBezTo>
                    <a:cubicBezTo>
                      <a:pt x="5" y="34"/>
                      <a:pt x="7" y="36"/>
                      <a:pt x="6" y="42"/>
                    </a:cubicBezTo>
                    <a:cubicBezTo>
                      <a:pt x="5" y="47"/>
                      <a:pt x="5" y="58"/>
                      <a:pt x="5" y="61"/>
                    </a:cubicBezTo>
                    <a:cubicBezTo>
                      <a:pt x="4" y="65"/>
                      <a:pt x="1" y="70"/>
                      <a:pt x="3" y="74"/>
                    </a:cubicBezTo>
                    <a:cubicBezTo>
                      <a:pt x="5" y="77"/>
                      <a:pt x="7" y="82"/>
                      <a:pt x="5" y="87"/>
                    </a:cubicBezTo>
                    <a:cubicBezTo>
                      <a:pt x="4" y="91"/>
                      <a:pt x="4" y="94"/>
                      <a:pt x="6" y="97"/>
                    </a:cubicBezTo>
                    <a:cubicBezTo>
                      <a:pt x="8" y="101"/>
                      <a:pt x="7" y="107"/>
                      <a:pt x="9" y="108"/>
                    </a:cubicBezTo>
                    <a:cubicBezTo>
                      <a:pt x="11" y="109"/>
                      <a:pt x="13" y="112"/>
                      <a:pt x="15" y="115"/>
                    </a:cubicBezTo>
                    <a:cubicBezTo>
                      <a:pt x="17" y="118"/>
                      <a:pt x="19" y="116"/>
                      <a:pt x="19" y="119"/>
                    </a:cubicBezTo>
                    <a:cubicBezTo>
                      <a:pt x="19" y="123"/>
                      <a:pt x="19" y="123"/>
                      <a:pt x="22" y="124"/>
                    </a:cubicBezTo>
                    <a:cubicBezTo>
                      <a:pt x="25" y="126"/>
                      <a:pt x="23" y="129"/>
                      <a:pt x="23" y="131"/>
                    </a:cubicBezTo>
                    <a:cubicBezTo>
                      <a:pt x="23" y="132"/>
                      <a:pt x="27" y="136"/>
                      <a:pt x="32" y="140"/>
                    </a:cubicBezTo>
                    <a:cubicBezTo>
                      <a:pt x="36" y="144"/>
                      <a:pt x="32" y="147"/>
                      <a:pt x="36" y="147"/>
                    </a:cubicBezTo>
                    <a:cubicBezTo>
                      <a:pt x="39" y="147"/>
                      <a:pt x="42" y="149"/>
                      <a:pt x="46" y="151"/>
                    </a:cubicBezTo>
                    <a:cubicBezTo>
                      <a:pt x="49" y="153"/>
                      <a:pt x="50" y="152"/>
                      <a:pt x="53" y="153"/>
                    </a:cubicBezTo>
                    <a:cubicBezTo>
                      <a:pt x="55" y="153"/>
                      <a:pt x="59" y="158"/>
                      <a:pt x="60" y="162"/>
                    </a:cubicBezTo>
                    <a:cubicBezTo>
                      <a:pt x="60" y="163"/>
                      <a:pt x="61" y="165"/>
                      <a:pt x="62" y="167"/>
                    </a:cubicBezTo>
                    <a:cubicBezTo>
                      <a:pt x="80" y="164"/>
                      <a:pt x="80" y="164"/>
                      <a:pt x="80" y="164"/>
                    </a:cubicBezTo>
                    <a:cubicBezTo>
                      <a:pt x="80" y="164"/>
                      <a:pt x="86" y="168"/>
                      <a:pt x="89" y="169"/>
                    </a:cubicBezTo>
                    <a:cubicBezTo>
                      <a:pt x="93" y="170"/>
                      <a:pt x="110" y="176"/>
                      <a:pt x="110" y="176"/>
                    </a:cubicBezTo>
                    <a:cubicBezTo>
                      <a:pt x="133" y="176"/>
                      <a:pt x="133" y="176"/>
                      <a:pt x="133" y="176"/>
                    </a:cubicBezTo>
                    <a:cubicBezTo>
                      <a:pt x="136" y="173"/>
                      <a:pt x="136" y="173"/>
                      <a:pt x="136" y="173"/>
                    </a:cubicBezTo>
                    <a:cubicBezTo>
                      <a:pt x="148" y="173"/>
                      <a:pt x="148" y="173"/>
                      <a:pt x="148" y="173"/>
                    </a:cubicBezTo>
                    <a:cubicBezTo>
                      <a:pt x="148" y="173"/>
                      <a:pt x="156" y="180"/>
                      <a:pt x="157" y="181"/>
                    </a:cubicBezTo>
                    <a:cubicBezTo>
                      <a:pt x="158" y="181"/>
                      <a:pt x="162" y="185"/>
                      <a:pt x="162" y="187"/>
                    </a:cubicBezTo>
                    <a:cubicBezTo>
                      <a:pt x="162" y="189"/>
                      <a:pt x="163" y="191"/>
                      <a:pt x="165" y="192"/>
                    </a:cubicBezTo>
                    <a:cubicBezTo>
                      <a:pt x="167" y="193"/>
                      <a:pt x="174" y="197"/>
                      <a:pt x="175" y="197"/>
                    </a:cubicBezTo>
                    <a:cubicBezTo>
                      <a:pt x="176" y="197"/>
                      <a:pt x="178" y="189"/>
                      <a:pt x="181" y="190"/>
                    </a:cubicBezTo>
                    <a:cubicBezTo>
                      <a:pt x="184" y="190"/>
                      <a:pt x="194" y="192"/>
                      <a:pt x="195" y="198"/>
                    </a:cubicBezTo>
                    <a:cubicBezTo>
                      <a:pt x="197" y="203"/>
                      <a:pt x="201" y="207"/>
                      <a:pt x="203" y="209"/>
                    </a:cubicBezTo>
                    <a:cubicBezTo>
                      <a:pt x="204" y="210"/>
                      <a:pt x="204" y="213"/>
                      <a:pt x="205" y="215"/>
                    </a:cubicBezTo>
                    <a:cubicBezTo>
                      <a:pt x="206" y="216"/>
                      <a:pt x="206" y="220"/>
                      <a:pt x="207" y="220"/>
                    </a:cubicBezTo>
                    <a:cubicBezTo>
                      <a:pt x="208" y="220"/>
                      <a:pt x="215" y="224"/>
                      <a:pt x="218" y="224"/>
                    </a:cubicBezTo>
                    <a:cubicBezTo>
                      <a:pt x="219" y="224"/>
                      <a:pt x="220" y="224"/>
                      <a:pt x="222" y="225"/>
                    </a:cubicBezTo>
                    <a:cubicBezTo>
                      <a:pt x="222" y="219"/>
                      <a:pt x="215" y="217"/>
                      <a:pt x="219" y="215"/>
                    </a:cubicBezTo>
                    <a:cubicBezTo>
                      <a:pt x="224" y="211"/>
                      <a:pt x="219" y="208"/>
                      <a:pt x="221" y="207"/>
                    </a:cubicBezTo>
                    <a:cubicBezTo>
                      <a:pt x="223" y="205"/>
                      <a:pt x="227" y="204"/>
                      <a:pt x="227" y="202"/>
                    </a:cubicBezTo>
                    <a:cubicBezTo>
                      <a:pt x="227" y="200"/>
                      <a:pt x="229" y="200"/>
                      <a:pt x="232" y="200"/>
                    </a:cubicBezTo>
                    <a:cubicBezTo>
                      <a:pt x="235" y="200"/>
                      <a:pt x="240" y="195"/>
                      <a:pt x="240" y="193"/>
                    </a:cubicBezTo>
                    <a:cubicBezTo>
                      <a:pt x="239" y="192"/>
                      <a:pt x="240" y="191"/>
                      <a:pt x="244" y="192"/>
                    </a:cubicBezTo>
                    <a:cubicBezTo>
                      <a:pt x="247" y="193"/>
                      <a:pt x="247" y="188"/>
                      <a:pt x="249" y="189"/>
                    </a:cubicBezTo>
                    <a:cubicBezTo>
                      <a:pt x="251" y="189"/>
                      <a:pt x="253" y="191"/>
                      <a:pt x="253" y="189"/>
                    </a:cubicBezTo>
                    <a:cubicBezTo>
                      <a:pt x="253" y="187"/>
                      <a:pt x="255" y="188"/>
                      <a:pt x="257" y="190"/>
                    </a:cubicBezTo>
                    <a:cubicBezTo>
                      <a:pt x="258" y="192"/>
                      <a:pt x="263" y="193"/>
                      <a:pt x="263" y="190"/>
                    </a:cubicBezTo>
                    <a:cubicBezTo>
                      <a:pt x="264" y="188"/>
                      <a:pt x="266" y="190"/>
                      <a:pt x="269" y="193"/>
                    </a:cubicBezTo>
                    <a:cubicBezTo>
                      <a:pt x="271" y="195"/>
                      <a:pt x="272" y="194"/>
                      <a:pt x="276" y="195"/>
                    </a:cubicBezTo>
                    <a:cubicBezTo>
                      <a:pt x="279" y="195"/>
                      <a:pt x="279" y="194"/>
                      <a:pt x="279" y="192"/>
                    </a:cubicBezTo>
                    <a:cubicBezTo>
                      <a:pt x="279" y="190"/>
                      <a:pt x="283" y="196"/>
                      <a:pt x="286" y="197"/>
                    </a:cubicBezTo>
                    <a:cubicBezTo>
                      <a:pt x="290" y="197"/>
                      <a:pt x="287" y="195"/>
                      <a:pt x="284" y="193"/>
                    </a:cubicBezTo>
                    <a:cubicBezTo>
                      <a:pt x="282" y="191"/>
                      <a:pt x="285" y="190"/>
                      <a:pt x="283" y="188"/>
                    </a:cubicBezTo>
                    <a:cubicBezTo>
                      <a:pt x="281" y="187"/>
                      <a:pt x="286" y="184"/>
                      <a:pt x="290" y="185"/>
                    </a:cubicBezTo>
                    <a:cubicBezTo>
                      <a:pt x="294" y="185"/>
                      <a:pt x="294" y="186"/>
                      <a:pt x="295" y="183"/>
                    </a:cubicBezTo>
                    <a:cubicBezTo>
                      <a:pt x="297" y="181"/>
                      <a:pt x="299" y="183"/>
                      <a:pt x="299" y="185"/>
                    </a:cubicBezTo>
                    <a:cubicBezTo>
                      <a:pt x="299" y="188"/>
                      <a:pt x="306" y="184"/>
                      <a:pt x="309" y="184"/>
                    </a:cubicBezTo>
                    <a:cubicBezTo>
                      <a:pt x="313" y="184"/>
                      <a:pt x="317" y="187"/>
                      <a:pt x="317" y="190"/>
                    </a:cubicBezTo>
                    <a:cubicBezTo>
                      <a:pt x="317" y="192"/>
                      <a:pt x="320" y="193"/>
                      <a:pt x="322" y="190"/>
                    </a:cubicBezTo>
                    <a:cubicBezTo>
                      <a:pt x="325" y="188"/>
                      <a:pt x="327" y="185"/>
                      <a:pt x="330" y="188"/>
                    </a:cubicBezTo>
                    <a:cubicBezTo>
                      <a:pt x="332" y="190"/>
                      <a:pt x="335" y="194"/>
                      <a:pt x="338" y="197"/>
                    </a:cubicBezTo>
                    <a:cubicBezTo>
                      <a:pt x="341" y="200"/>
                      <a:pt x="337" y="204"/>
                      <a:pt x="338" y="206"/>
                    </a:cubicBezTo>
                    <a:cubicBezTo>
                      <a:pt x="340" y="208"/>
                      <a:pt x="338" y="212"/>
                      <a:pt x="342" y="214"/>
                    </a:cubicBezTo>
                    <a:cubicBezTo>
                      <a:pt x="345" y="216"/>
                      <a:pt x="342" y="222"/>
                      <a:pt x="345" y="222"/>
                    </a:cubicBezTo>
                    <a:cubicBezTo>
                      <a:pt x="348" y="223"/>
                      <a:pt x="350" y="228"/>
                      <a:pt x="350" y="229"/>
                    </a:cubicBezTo>
                    <a:cubicBezTo>
                      <a:pt x="351" y="231"/>
                      <a:pt x="356" y="233"/>
                      <a:pt x="356" y="230"/>
                    </a:cubicBezTo>
                    <a:cubicBezTo>
                      <a:pt x="357" y="227"/>
                      <a:pt x="360" y="224"/>
                      <a:pt x="360" y="221"/>
                    </a:cubicBezTo>
                    <a:cubicBezTo>
                      <a:pt x="360" y="218"/>
                      <a:pt x="358" y="208"/>
                      <a:pt x="355" y="205"/>
                    </a:cubicBezTo>
                    <a:cubicBezTo>
                      <a:pt x="353" y="202"/>
                      <a:pt x="356" y="201"/>
                      <a:pt x="353" y="197"/>
                    </a:cubicBezTo>
                    <a:cubicBezTo>
                      <a:pt x="350" y="193"/>
                      <a:pt x="348" y="187"/>
                      <a:pt x="349" y="181"/>
                    </a:cubicBezTo>
                    <a:cubicBezTo>
                      <a:pt x="349" y="176"/>
                      <a:pt x="355" y="167"/>
                      <a:pt x="358" y="165"/>
                    </a:cubicBezTo>
                    <a:cubicBezTo>
                      <a:pt x="361" y="162"/>
                      <a:pt x="365" y="163"/>
                      <a:pt x="365" y="160"/>
                    </a:cubicBezTo>
                    <a:cubicBezTo>
                      <a:pt x="366" y="158"/>
                      <a:pt x="370" y="154"/>
                      <a:pt x="372" y="154"/>
                    </a:cubicBezTo>
                    <a:cubicBezTo>
                      <a:pt x="374" y="154"/>
                      <a:pt x="376" y="155"/>
                      <a:pt x="377" y="152"/>
                    </a:cubicBezTo>
                    <a:cubicBezTo>
                      <a:pt x="377" y="150"/>
                      <a:pt x="381" y="147"/>
                      <a:pt x="385" y="146"/>
                    </a:cubicBezTo>
                    <a:cubicBezTo>
                      <a:pt x="390" y="146"/>
                      <a:pt x="387" y="143"/>
                      <a:pt x="386" y="141"/>
                    </a:cubicBezTo>
                    <a:cubicBezTo>
                      <a:pt x="385" y="139"/>
                      <a:pt x="387" y="137"/>
                      <a:pt x="388" y="138"/>
                    </a:cubicBezTo>
                    <a:cubicBezTo>
                      <a:pt x="389" y="140"/>
                      <a:pt x="392" y="140"/>
                      <a:pt x="393" y="139"/>
                    </a:cubicBezTo>
                    <a:cubicBezTo>
                      <a:pt x="395" y="137"/>
                      <a:pt x="399" y="134"/>
                      <a:pt x="395" y="134"/>
                    </a:cubicBezTo>
                    <a:cubicBezTo>
                      <a:pt x="391" y="134"/>
                      <a:pt x="391" y="132"/>
                      <a:pt x="393" y="131"/>
                    </a:cubicBezTo>
                    <a:cubicBezTo>
                      <a:pt x="395" y="130"/>
                      <a:pt x="393" y="126"/>
                      <a:pt x="390" y="126"/>
                    </a:cubicBezTo>
                    <a:cubicBezTo>
                      <a:pt x="387" y="125"/>
                      <a:pt x="388" y="124"/>
                      <a:pt x="390" y="122"/>
                    </a:cubicBezTo>
                    <a:cubicBezTo>
                      <a:pt x="392" y="120"/>
                      <a:pt x="387" y="116"/>
                      <a:pt x="385" y="115"/>
                    </a:cubicBezTo>
                    <a:cubicBezTo>
                      <a:pt x="382" y="113"/>
                      <a:pt x="386" y="112"/>
                      <a:pt x="388" y="112"/>
                    </a:cubicBezTo>
                    <a:cubicBezTo>
                      <a:pt x="390" y="112"/>
                      <a:pt x="388" y="103"/>
                      <a:pt x="389" y="101"/>
                    </a:cubicBezTo>
                    <a:cubicBezTo>
                      <a:pt x="390" y="100"/>
                      <a:pt x="393" y="100"/>
                      <a:pt x="392" y="101"/>
                    </a:cubicBezTo>
                    <a:cubicBezTo>
                      <a:pt x="391" y="103"/>
                      <a:pt x="389" y="107"/>
                      <a:pt x="391" y="109"/>
                    </a:cubicBezTo>
                    <a:cubicBezTo>
                      <a:pt x="393" y="112"/>
                      <a:pt x="394" y="115"/>
                      <a:pt x="393" y="119"/>
                    </a:cubicBezTo>
                    <a:cubicBezTo>
                      <a:pt x="392" y="123"/>
                      <a:pt x="394" y="122"/>
                      <a:pt x="397" y="117"/>
                    </a:cubicBezTo>
                    <a:cubicBezTo>
                      <a:pt x="399" y="111"/>
                      <a:pt x="400" y="107"/>
                      <a:pt x="398" y="106"/>
                    </a:cubicBezTo>
                    <a:cubicBezTo>
                      <a:pt x="396" y="106"/>
                      <a:pt x="396" y="100"/>
                      <a:pt x="398" y="103"/>
                    </a:cubicBezTo>
                    <a:cubicBezTo>
                      <a:pt x="400" y="105"/>
                      <a:pt x="401" y="106"/>
                      <a:pt x="404" y="102"/>
                    </a:cubicBezTo>
                    <a:cubicBezTo>
                      <a:pt x="407" y="99"/>
                      <a:pt x="410" y="94"/>
                      <a:pt x="408" y="92"/>
                    </a:cubicBezTo>
                    <a:cubicBezTo>
                      <a:pt x="406" y="91"/>
                      <a:pt x="409" y="90"/>
                      <a:pt x="413" y="90"/>
                    </a:cubicBezTo>
                    <a:cubicBezTo>
                      <a:pt x="416" y="90"/>
                      <a:pt x="424" y="88"/>
                      <a:pt x="425" y="87"/>
                    </a:cubicBezTo>
                    <a:cubicBezTo>
                      <a:pt x="426" y="83"/>
                      <a:pt x="412" y="88"/>
                      <a:pt x="412" y="86"/>
                    </a:cubicBezTo>
                    <a:cubicBezTo>
                      <a:pt x="412" y="85"/>
                      <a:pt x="421" y="83"/>
                      <a:pt x="425" y="82"/>
                    </a:cubicBezTo>
                    <a:cubicBezTo>
                      <a:pt x="429" y="82"/>
                      <a:pt x="427" y="77"/>
                      <a:pt x="429" y="79"/>
                    </a:cubicBezTo>
                    <a:cubicBezTo>
                      <a:pt x="431" y="81"/>
                      <a:pt x="434" y="81"/>
                      <a:pt x="436" y="80"/>
                    </a:cubicBezTo>
                    <a:cubicBezTo>
                      <a:pt x="438" y="78"/>
                      <a:pt x="437" y="74"/>
                      <a:pt x="434" y="73"/>
                    </a:cubicBezTo>
                    <a:cubicBezTo>
                      <a:pt x="431" y="73"/>
                      <a:pt x="436" y="71"/>
                      <a:pt x="435" y="69"/>
                    </a:cubicBezTo>
                    <a:cubicBezTo>
                      <a:pt x="434" y="68"/>
                      <a:pt x="437" y="61"/>
                      <a:pt x="440" y="60"/>
                    </a:cubicBezTo>
                    <a:cubicBezTo>
                      <a:pt x="444" y="60"/>
                      <a:pt x="442" y="58"/>
                      <a:pt x="445" y="58"/>
                    </a:cubicBezTo>
                    <a:cubicBezTo>
                      <a:pt x="448" y="58"/>
                      <a:pt x="448" y="54"/>
                      <a:pt x="451" y="52"/>
                    </a:cubicBezTo>
                    <a:cubicBezTo>
                      <a:pt x="453" y="49"/>
                      <a:pt x="457" y="56"/>
                      <a:pt x="461" y="52"/>
                    </a:cubicBezTo>
                    <a:cubicBezTo>
                      <a:pt x="462" y="51"/>
                      <a:pt x="464" y="49"/>
                      <a:pt x="467" y="48"/>
                    </a:cubicBezTo>
                    <a:cubicBezTo>
                      <a:pt x="457" y="35"/>
                      <a:pt x="460" y="27"/>
                      <a:pt x="460" y="2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133">
                <a:extLst>
                  <a:ext uri="{FF2B5EF4-FFF2-40B4-BE49-F238E27FC236}">
                    <a16:creationId xmlns:a16="http://schemas.microsoft.com/office/drawing/2014/main" id="{9A7B86E2-5E9B-4427-9EF3-5EC9B13829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47817" y="3212745"/>
                <a:ext cx="239653" cy="170643"/>
              </a:xfrm>
              <a:custGeom>
                <a:avLst/>
                <a:gdLst>
                  <a:gd name="T0" fmla="*/ 102 w 104"/>
                  <a:gd name="T1" fmla="*/ 13 h 74"/>
                  <a:gd name="T2" fmla="*/ 94 w 104"/>
                  <a:gd name="T3" fmla="*/ 13 h 74"/>
                  <a:gd name="T4" fmla="*/ 85 w 104"/>
                  <a:gd name="T5" fmla="*/ 11 h 74"/>
                  <a:gd name="T6" fmla="*/ 81 w 104"/>
                  <a:gd name="T7" fmla="*/ 10 h 74"/>
                  <a:gd name="T8" fmla="*/ 74 w 104"/>
                  <a:gd name="T9" fmla="*/ 11 h 74"/>
                  <a:gd name="T10" fmla="*/ 67 w 104"/>
                  <a:gd name="T11" fmla="*/ 7 h 74"/>
                  <a:gd name="T12" fmla="*/ 62 w 104"/>
                  <a:gd name="T13" fmla="*/ 5 h 74"/>
                  <a:gd name="T14" fmla="*/ 48 w 104"/>
                  <a:gd name="T15" fmla="*/ 3 h 74"/>
                  <a:gd name="T16" fmla="*/ 22 w 104"/>
                  <a:gd name="T17" fmla="*/ 3 h 74"/>
                  <a:gd name="T18" fmla="*/ 12 w 104"/>
                  <a:gd name="T19" fmla="*/ 0 h 74"/>
                  <a:gd name="T20" fmla="*/ 5 w 104"/>
                  <a:gd name="T21" fmla="*/ 4 h 74"/>
                  <a:gd name="T22" fmla="*/ 3 w 104"/>
                  <a:gd name="T23" fmla="*/ 10 h 74"/>
                  <a:gd name="T24" fmla="*/ 5 w 104"/>
                  <a:gd name="T25" fmla="*/ 18 h 74"/>
                  <a:gd name="T26" fmla="*/ 7 w 104"/>
                  <a:gd name="T27" fmla="*/ 17 h 74"/>
                  <a:gd name="T28" fmla="*/ 10 w 104"/>
                  <a:gd name="T29" fmla="*/ 18 h 74"/>
                  <a:gd name="T30" fmla="*/ 15 w 104"/>
                  <a:gd name="T31" fmla="*/ 19 h 74"/>
                  <a:gd name="T32" fmla="*/ 18 w 104"/>
                  <a:gd name="T33" fmla="*/ 19 h 74"/>
                  <a:gd name="T34" fmla="*/ 23 w 104"/>
                  <a:gd name="T35" fmla="*/ 20 h 74"/>
                  <a:gd name="T36" fmla="*/ 25 w 104"/>
                  <a:gd name="T37" fmla="*/ 23 h 74"/>
                  <a:gd name="T38" fmla="*/ 20 w 104"/>
                  <a:gd name="T39" fmla="*/ 27 h 74"/>
                  <a:gd name="T40" fmla="*/ 20 w 104"/>
                  <a:gd name="T41" fmla="*/ 35 h 74"/>
                  <a:gd name="T42" fmla="*/ 19 w 104"/>
                  <a:gd name="T43" fmla="*/ 40 h 74"/>
                  <a:gd name="T44" fmla="*/ 17 w 104"/>
                  <a:gd name="T45" fmla="*/ 44 h 74"/>
                  <a:gd name="T46" fmla="*/ 19 w 104"/>
                  <a:gd name="T47" fmla="*/ 48 h 74"/>
                  <a:gd name="T48" fmla="*/ 17 w 104"/>
                  <a:gd name="T49" fmla="*/ 52 h 74"/>
                  <a:gd name="T50" fmla="*/ 19 w 104"/>
                  <a:gd name="T51" fmla="*/ 56 h 74"/>
                  <a:gd name="T52" fmla="*/ 16 w 104"/>
                  <a:gd name="T53" fmla="*/ 61 h 74"/>
                  <a:gd name="T54" fmla="*/ 17 w 104"/>
                  <a:gd name="T55" fmla="*/ 64 h 74"/>
                  <a:gd name="T56" fmla="*/ 21 w 104"/>
                  <a:gd name="T57" fmla="*/ 64 h 74"/>
                  <a:gd name="T58" fmla="*/ 31 w 104"/>
                  <a:gd name="T59" fmla="*/ 73 h 74"/>
                  <a:gd name="T60" fmla="*/ 33 w 104"/>
                  <a:gd name="T61" fmla="*/ 71 h 74"/>
                  <a:gd name="T62" fmla="*/ 37 w 104"/>
                  <a:gd name="T63" fmla="*/ 71 h 74"/>
                  <a:gd name="T64" fmla="*/ 45 w 104"/>
                  <a:gd name="T65" fmla="*/ 68 h 74"/>
                  <a:gd name="T66" fmla="*/ 55 w 104"/>
                  <a:gd name="T67" fmla="*/ 67 h 74"/>
                  <a:gd name="T68" fmla="*/ 61 w 104"/>
                  <a:gd name="T69" fmla="*/ 65 h 74"/>
                  <a:gd name="T70" fmla="*/ 67 w 104"/>
                  <a:gd name="T71" fmla="*/ 60 h 74"/>
                  <a:gd name="T72" fmla="*/ 70 w 104"/>
                  <a:gd name="T73" fmla="*/ 55 h 74"/>
                  <a:gd name="T74" fmla="*/ 76 w 104"/>
                  <a:gd name="T75" fmla="*/ 48 h 74"/>
                  <a:gd name="T76" fmla="*/ 76 w 104"/>
                  <a:gd name="T77" fmla="*/ 37 h 74"/>
                  <a:gd name="T78" fmla="*/ 83 w 104"/>
                  <a:gd name="T79" fmla="*/ 29 h 74"/>
                  <a:gd name="T80" fmla="*/ 90 w 104"/>
                  <a:gd name="T81" fmla="*/ 25 h 74"/>
                  <a:gd name="T82" fmla="*/ 99 w 104"/>
                  <a:gd name="T83" fmla="*/ 20 h 74"/>
                  <a:gd name="T84" fmla="*/ 102 w 104"/>
                  <a:gd name="T85" fmla="*/ 13 h 74"/>
                  <a:gd name="T86" fmla="*/ 103 w 104"/>
                  <a:gd name="T87" fmla="*/ 39 h 74"/>
                  <a:gd name="T88" fmla="*/ 96 w 104"/>
                  <a:gd name="T89" fmla="*/ 42 h 74"/>
                  <a:gd name="T90" fmla="*/ 103 w 104"/>
                  <a:gd name="T91" fmla="*/ 3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4" h="74">
                    <a:moveTo>
                      <a:pt x="102" y="13"/>
                    </a:moveTo>
                    <a:cubicBezTo>
                      <a:pt x="100" y="13"/>
                      <a:pt x="96" y="14"/>
                      <a:pt x="94" y="13"/>
                    </a:cubicBezTo>
                    <a:cubicBezTo>
                      <a:pt x="92" y="13"/>
                      <a:pt x="86" y="12"/>
                      <a:pt x="85" y="11"/>
                    </a:cubicBezTo>
                    <a:cubicBezTo>
                      <a:pt x="83" y="9"/>
                      <a:pt x="81" y="8"/>
                      <a:pt x="81" y="10"/>
                    </a:cubicBezTo>
                    <a:cubicBezTo>
                      <a:pt x="81" y="12"/>
                      <a:pt x="77" y="12"/>
                      <a:pt x="74" y="11"/>
                    </a:cubicBezTo>
                    <a:cubicBezTo>
                      <a:pt x="72" y="9"/>
                      <a:pt x="68" y="8"/>
                      <a:pt x="67" y="7"/>
                    </a:cubicBezTo>
                    <a:cubicBezTo>
                      <a:pt x="66" y="6"/>
                      <a:pt x="64" y="5"/>
                      <a:pt x="62" y="5"/>
                    </a:cubicBezTo>
                    <a:cubicBezTo>
                      <a:pt x="60" y="5"/>
                      <a:pt x="53" y="2"/>
                      <a:pt x="48" y="3"/>
                    </a:cubicBezTo>
                    <a:cubicBezTo>
                      <a:pt x="43" y="4"/>
                      <a:pt x="28" y="2"/>
                      <a:pt x="22" y="3"/>
                    </a:cubicBezTo>
                    <a:cubicBezTo>
                      <a:pt x="16" y="3"/>
                      <a:pt x="15" y="0"/>
                      <a:pt x="12" y="0"/>
                    </a:cubicBezTo>
                    <a:cubicBezTo>
                      <a:pt x="9" y="0"/>
                      <a:pt x="10" y="4"/>
                      <a:pt x="5" y="4"/>
                    </a:cubicBezTo>
                    <a:cubicBezTo>
                      <a:pt x="1" y="5"/>
                      <a:pt x="0" y="8"/>
                      <a:pt x="3" y="10"/>
                    </a:cubicBezTo>
                    <a:cubicBezTo>
                      <a:pt x="5" y="12"/>
                      <a:pt x="5" y="15"/>
                      <a:pt x="5" y="18"/>
                    </a:cubicBezTo>
                    <a:cubicBezTo>
                      <a:pt x="6" y="18"/>
                      <a:pt x="7" y="18"/>
                      <a:pt x="7" y="17"/>
                    </a:cubicBezTo>
                    <a:cubicBezTo>
                      <a:pt x="9" y="16"/>
                      <a:pt x="10" y="16"/>
                      <a:pt x="10" y="18"/>
                    </a:cubicBezTo>
                    <a:cubicBezTo>
                      <a:pt x="10" y="19"/>
                      <a:pt x="13" y="19"/>
                      <a:pt x="15" y="19"/>
                    </a:cubicBezTo>
                    <a:cubicBezTo>
                      <a:pt x="17" y="19"/>
                      <a:pt x="16" y="20"/>
                      <a:pt x="18" y="19"/>
                    </a:cubicBezTo>
                    <a:cubicBezTo>
                      <a:pt x="20" y="17"/>
                      <a:pt x="23" y="18"/>
                      <a:pt x="23" y="20"/>
                    </a:cubicBezTo>
                    <a:cubicBezTo>
                      <a:pt x="23" y="21"/>
                      <a:pt x="27" y="20"/>
                      <a:pt x="25" y="23"/>
                    </a:cubicBezTo>
                    <a:cubicBezTo>
                      <a:pt x="23" y="25"/>
                      <a:pt x="20" y="26"/>
                      <a:pt x="20" y="27"/>
                    </a:cubicBezTo>
                    <a:cubicBezTo>
                      <a:pt x="20" y="29"/>
                      <a:pt x="22" y="33"/>
                      <a:pt x="20" y="35"/>
                    </a:cubicBezTo>
                    <a:cubicBezTo>
                      <a:pt x="18" y="37"/>
                      <a:pt x="21" y="40"/>
                      <a:pt x="19" y="40"/>
                    </a:cubicBezTo>
                    <a:cubicBezTo>
                      <a:pt x="17" y="40"/>
                      <a:pt x="15" y="41"/>
                      <a:pt x="17" y="44"/>
                    </a:cubicBezTo>
                    <a:cubicBezTo>
                      <a:pt x="19" y="46"/>
                      <a:pt x="21" y="48"/>
                      <a:pt x="19" y="48"/>
                    </a:cubicBezTo>
                    <a:cubicBezTo>
                      <a:pt x="17" y="48"/>
                      <a:pt x="16" y="51"/>
                      <a:pt x="17" y="52"/>
                    </a:cubicBezTo>
                    <a:cubicBezTo>
                      <a:pt x="18" y="53"/>
                      <a:pt x="22" y="56"/>
                      <a:pt x="19" y="56"/>
                    </a:cubicBezTo>
                    <a:cubicBezTo>
                      <a:pt x="16" y="57"/>
                      <a:pt x="16" y="59"/>
                      <a:pt x="16" y="61"/>
                    </a:cubicBezTo>
                    <a:cubicBezTo>
                      <a:pt x="16" y="62"/>
                      <a:pt x="16" y="63"/>
                      <a:pt x="17" y="64"/>
                    </a:cubicBezTo>
                    <a:cubicBezTo>
                      <a:pt x="18" y="64"/>
                      <a:pt x="20" y="64"/>
                      <a:pt x="21" y="64"/>
                    </a:cubicBezTo>
                    <a:cubicBezTo>
                      <a:pt x="25" y="66"/>
                      <a:pt x="26" y="74"/>
                      <a:pt x="31" y="73"/>
                    </a:cubicBezTo>
                    <a:cubicBezTo>
                      <a:pt x="33" y="73"/>
                      <a:pt x="32" y="72"/>
                      <a:pt x="33" y="71"/>
                    </a:cubicBezTo>
                    <a:cubicBezTo>
                      <a:pt x="34" y="70"/>
                      <a:pt x="36" y="71"/>
                      <a:pt x="37" y="71"/>
                    </a:cubicBezTo>
                    <a:cubicBezTo>
                      <a:pt x="39" y="71"/>
                      <a:pt x="40" y="68"/>
                      <a:pt x="45" y="68"/>
                    </a:cubicBezTo>
                    <a:cubicBezTo>
                      <a:pt x="49" y="68"/>
                      <a:pt x="52" y="67"/>
                      <a:pt x="55" y="67"/>
                    </a:cubicBezTo>
                    <a:cubicBezTo>
                      <a:pt x="58" y="67"/>
                      <a:pt x="60" y="67"/>
                      <a:pt x="61" y="65"/>
                    </a:cubicBezTo>
                    <a:cubicBezTo>
                      <a:pt x="62" y="62"/>
                      <a:pt x="64" y="61"/>
                      <a:pt x="67" y="60"/>
                    </a:cubicBezTo>
                    <a:cubicBezTo>
                      <a:pt x="70" y="60"/>
                      <a:pt x="70" y="56"/>
                      <a:pt x="70" y="55"/>
                    </a:cubicBezTo>
                    <a:cubicBezTo>
                      <a:pt x="70" y="53"/>
                      <a:pt x="76" y="50"/>
                      <a:pt x="76" y="48"/>
                    </a:cubicBezTo>
                    <a:cubicBezTo>
                      <a:pt x="76" y="47"/>
                      <a:pt x="73" y="41"/>
                      <a:pt x="76" y="37"/>
                    </a:cubicBezTo>
                    <a:cubicBezTo>
                      <a:pt x="79" y="32"/>
                      <a:pt x="83" y="31"/>
                      <a:pt x="83" y="29"/>
                    </a:cubicBezTo>
                    <a:cubicBezTo>
                      <a:pt x="83" y="26"/>
                      <a:pt x="86" y="25"/>
                      <a:pt x="90" y="25"/>
                    </a:cubicBezTo>
                    <a:cubicBezTo>
                      <a:pt x="94" y="24"/>
                      <a:pt x="96" y="22"/>
                      <a:pt x="99" y="20"/>
                    </a:cubicBezTo>
                    <a:cubicBezTo>
                      <a:pt x="102" y="19"/>
                      <a:pt x="103" y="17"/>
                      <a:pt x="102" y="13"/>
                    </a:cubicBezTo>
                    <a:close/>
                    <a:moveTo>
                      <a:pt x="103" y="39"/>
                    </a:moveTo>
                    <a:cubicBezTo>
                      <a:pt x="103" y="35"/>
                      <a:pt x="94" y="41"/>
                      <a:pt x="96" y="42"/>
                    </a:cubicBezTo>
                    <a:cubicBezTo>
                      <a:pt x="100" y="44"/>
                      <a:pt x="104" y="43"/>
                      <a:pt x="103" y="3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34">
                <a:extLst>
                  <a:ext uri="{FF2B5EF4-FFF2-40B4-BE49-F238E27FC236}">
                    <a16:creationId xmlns:a16="http://schemas.microsoft.com/office/drawing/2014/main" id="{0EAC33F8-EB65-4B8E-803E-A78A01694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3131" y="3138716"/>
                <a:ext cx="61482" cy="37642"/>
              </a:xfrm>
              <a:custGeom>
                <a:avLst/>
                <a:gdLst>
                  <a:gd name="T0" fmla="*/ 0 w 27"/>
                  <a:gd name="T1" fmla="*/ 14 h 16"/>
                  <a:gd name="T2" fmla="*/ 5 w 27"/>
                  <a:gd name="T3" fmla="*/ 13 h 16"/>
                  <a:gd name="T4" fmla="*/ 7 w 27"/>
                  <a:gd name="T5" fmla="*/ 15 h 16"/>
                  <a:gd name="T6" fmla="*/ 12 w 27"/>
                  <a:gd name="T7" fmla="*/ 14 h 16"/>
                  <a:gd name="T8" fmla="*/ 17 w 27"/>
                  <a:gd name="T9" fmla="*/ 15 h 16"/>
                  <a:gd name="T10" fmla="*/ 20 w 27"/>
                  <a:gd name="T11" fmla="*/ 11 h 16"/>
                  <a:gd name="T12" fmla="*/ 22 w 27"/>
                  <a:gd name="T13" fmla="*/ 7 h 16"/>
                  <a:gd name="T14" fmla="*/ 27 w 27"/>
                  <a:gd name="T15" fmla="*/ 4 h 16"/>
                  <a:gd name="T16" fmla="*/ 25 w 27"/>
                  <a:gd name="T17" fmla="*/ 1 h 16"/>
                  <a:gd name="T18" fmla="*/ 20 w 27"/>
                  <a:gd name="T19" fmla="*/ 2 h 16"/>
                  <a:gd name="T20" fmla="*/ 13 w 27"/>
                  <a:gd name="T21" fmla="*/ 5 h 16"/>
                  <a:gd name="T22" fmla="*/ 4 w 27"/>
                  <a:gd name="T23" fmla="*/ 3 h 16"/>
                  <a:gd name="T24" fmla="*/ 0 w 27"/>
                  <a:gd name="T25" fmla="*/ 3 h 16"/>
                  <a:gd name="T26" fmla="*/ 0 w 27"/>
                  <a:gd name="T27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16">
                    <a:moveTo>
                      <a:pt x="0" y="14"/>
                    </a:moveTo>
                    <a:cubicBezTo>
                      <a:pt x="2" y="13"/>
                      <a:pt x="4" y="13"/>
                      <a:pt x="5" y="13"/>
                    </a:cubicBezTo>
                    <a:cubicBezTo>
                      <a:pt x="6" y="13"/>
                      <a:pt x="6" y="14"/>
                      <a:pt x="7" y="15"/>
                    </a:cubicBezTo>
                    <a:cubicBezTo>
                      <a:pt x="8" y="15"/>
                      <a:pt x="11" y="15"/>
                      <a:pt x="12" y="14"/>
                    </a:cubicBezTo>
                    <a:cubicBezTo>
                      <a:pt x="14" y="14"/>
                      <a:pt x="17" y="16"/>
                      <a:pt x="17" y="15"/>
                    </a:cubicBezTo>
                    <a:cubicBezTo>
                      <a:pt x="18" y="13"/>
                      <a:pt x="19" y="11"/>
                      <a:pt x="20" y="11"/>
                    </a:cubicBezTo>
                    <a:cubicBezTo>
                      <a:pt x="21" y="11"/>
                      <a:pt x="21" y="7"/>
                      <a:pt x="22" y="7"/>
                    </a:cubicBezTo>
                    <a:cubicBezTo>
                      <a:pt x="23" y="7"/>
                      <a:pt x="27" y="4"/>
                      <a:pt x="27" y="4"/>
                    </a:cubicBezTo>
                    <a:cubicBezTo>
                      <a:pt x="27" y="4"/>
                      <a:pt x="26" y="1"/>
                      <a:pt x="25" y="1"/>
                    </a:cubicBezTo>
                    <a:cubicBezTo>
                      <a:pt x="25" y="0"/>
                      <a:pt x="23" y="2"/>
                      <a:pt x="20" y="2"/>
                    </a:cubicBezTo>
                    <a:cubicBezTo>
                      <a:pt x="16" y="2"/>
                      <a:pt x="14" y="5"/>
                      <a:pt x="13" y="5"/>
                    </a:cubicBezTo>
                    <a:cubicBezTo>
                      <a:pt x="11" y="5"/>
                      <a:pt x="7" y="3"/>
                      <a:pt x="4" y="3"/>
                    </a:cubicBezTo>
                    <a:cubicBezTo>
                      <a:pt x="3" y="3"/>
                      <a:pt x="1" y="3"/>
                      <a:pt x="0" y="3"/>
                    </a:cubicBezTo>
                    <a:cubicBezTo>
                      <a:pt x="0" y="6"/>
                      <a:pt x="0" y="10"/>
                      <a:pt x="0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35">
                <a:extLst>
                  <a:ext uri="{FF2B5EF4-FFF2-40B4-BE49-F238E27FC236}">
                    <a16:creationId xmlns:a16="http://schemas.microsoft.com/office/drawing/2014/main" id="{63B85D47-BAA8-4528-9EB7-B18C507388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91113" y="3259170"/>
                <a:ext cx="117944" cy="144293"/>
              </a:xfrm>
              <a:custGeom>
                <a:avLst/>
                <a:gdLst>
                  <a:gd name="T0" fmla="*/ 50 w 51"/>
                  <a:gd name="T1" fmla="*/ 0 h 63"/>
                  <a:gd name="T2" fmla="*/ 46 w 51"/>
                  <a:gd name="T3" fmla="*/ 1 h 63"/>
                  <a:gd name="T4" fmla="*/ 43 w 51"/>
                  <a:gd name="T5" fmla="*/ 3 h 63"/>
                  <a:gd name="T6" fmla="*/ 34 w 51"/>
                  <a:gd name="T7" fmla="*/ 2 h 63"/>
                  <a:gd name="T8" fmla="*/ 24 w 51"/>
                  <a:gd name="T9" fmla="*/ 2 h 63"/>
                  <a:gd name="T10" fmla="*/ 23 w 51"/>
                  <a:gd name="T11" fmla="*/ 2 h 63"/>
                  <a:gd name="T12" fmla="*/ 16 w 51"/>
                  <a:gd name="T13" fmla="*/ 6 h 63"/>
                  <a:gd name="T14" fmla="*/ 12 w 51"/>
                  <a:gd name="T15" fmla="*/ 8 h 63"/>
                  <a:gd name="T16" fmla="*/ 7 w 51"/>
                  <a:gd name="T17" fmla="*/ 9 h 63"/>
                  <a:gd name="T18" fmla="*/ 4 w 51"/>
                  <a:gd name="T19" fmla="*/ 13 h 63"/>
                  <a:gd name="T20" fmla="*/ 2 w 51"/>
                  <a:gd name="T21" fmla="*/ 16 h 63"/>
                  <a:gd name="T22" fmla="*/ 0 w 51"/>
                  <a:gd name="T23" fmla="*/ 21 h 63"/>
                  <a:gd name="T24" fmla="*/ 0 w 51"/>
                  <a:gd name="T25" fmla="*/ 21 h 63"/>
                  <a:gd name="T26" fmla="*/ 4 w 51"/>
                  <a:gd name="T27" fmla="*/ 28 h 63"/>
                  <a:gd name="T28" fmla="*/ 10 w 51"/>
                  <a:gd name="T29" fmla="*/ 30 h 63"/>
                  <a:gd name="T30" fmla="*/ 17 w 51"/>
                  <a:gd name="T31" fmla="*/ 32 h 63"/>
                  <a:gd name="T32" fmla="*/ 9 w 51"/>
                  <a:gd name="T33" fmla="*/ 33 h 63"/>
                  <a:gd name="T34" fmla="*/ 10 w 51"/>
                  <a:gd name="T35" fmla="*/ 40 h 63"/>
                  <a:gd name="T36" fmla="*/ 14 w 51"/>
                  <a:gd name="T37" fmla="*/ 45 h 63"/>
                  <a:gd name="T38" fmla="*/ 22 w 51"/>
                  <a:gd name="T39" fmla="*/ 49 h 63"/>
                  <a:gd name="T40" fmla="*/ 20 w 51"/>
                  <a:gd name="T41" fmla="*/ 41 h 63"/>
                  <a:gd name="T42" fmla="*/ 26 w 51"/>
                  <a:gd name="T43" fmla="*/ 40 h 63"/>
                  <a:gd name="T44" fmla="*/ 22 w 51"/>
                  <a:gd name="T45" fmla="*/ 37 h 63"/>
                  <a:gd name="T46" fmla="*/ 25 w 51"/>
                  <a:gd name="T47" fmla="*/ 36 h 63"/>
                  <a:gd name="T48" fmla="*/ 31 w 51"/>
                  <a:gd name="T49" fmla="*/ 35 h 63"/>
                  <a:gd name="T50" fmla="*/ 28 w 51"/>
                  <a:gd name="T51" fmla="*/ 28 h 63"/>
                  <a:gd name="T52" fmla="*/ 22 w 51"/>
                  <a:gd name="T53" fmla="*/ 29 h 63"/>
                  <a:gd name="T54" fmla="*/ 24 w 51"/>
                  <a:gd name="T55" fmla="*/ 24 h 63"/>
                  <a:gd name="T56" fmla="*/ 18 w 51"/>
                  <a:gd name="T57" fmla="*/ 15 h 63"/>
                  <a:gd name="T58" fmla="*/ 22 w 51"/>
                  <a:gd name="T59" fmla="*/ 13 h 63"/>
                  <a:gd name="T60" fmla="*/ 28 w 51"/>
                  <a:gd name="T61" fmla="*/ 14 h 63"/>
                  <a:gd name="T62" fmla="*/ 30 w 51"/>
                  <a:gd name="T63" fmla="*/ 8 h 63"/>
                  <a:gd name="T64" fmla="*/ 35 w 51"/>
                  <a:gd name="T65" fmla="*/ 10 h 63"/>
                  <a:gd name="T66" fmla="*/ 41 w 51"/>
                  <a:gd name="T67" fmla="*/ 7 h 63"/>
                  <a:gd name="T68" fmla="*/ 46 w 51"/>
                  <a:gd name="T69" fmla="*/ 9 h 63"/>
                  <a:gd name="T70" fmla="*/ 48 w 51"/>
                  <a:gd name="T71" fmla="*/ 6 h 63"/>
                  <a:gd name="T72" fmla="*/ 51 w 51"/>
                  <a:gd name="T73" fmla="*/ 3 h 63"/>
                  <a:gd name="T74" fmla="*/ 50 w 51"/>
                  <a:gd name="T75" fmla="*/ 0 h 63"/>
                  <a:gd name="T76" fmla="*/ 43 w 51"/>
                  <a:gd name="T77" fmla="*/ 59 h 63"/>
                  <a:gd name="T78" fmla="*/ 30 w 51"/>
                  <a:gd name="T79" fmla="*/ 58 h 63"/>
                  <a:gd name="T80" fmla="*/ 26 w 51"/>
                  <a:gd name="T81" fmla="*/ 60 h 63"/>
                  <a:gd name="T82" fmla="*/ 37 w 51"/>
                  <a:gd name="T83" fmla="*/ 63 h 63"/>
                  <a:gd name="T84" fmla="*/ 48 w 51"/>
                  <a:gd name="T85" fmla="*/ 60 h 63"/>
                  <a:gd name="T86" fmla="*/ 43 w 51"/>
                  <a:gd name="T87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1" h="63">
                    <a:moveTo>
                      <a:pt x="50" y="0"/>
                    </a:moveTo>
                    <a:cubicBezTo>
                      <a:pt x="48" y="0"/>
                      <a:pt x="46" y="0"/>
                      <a:pt x="46" y="1"/>
                    </a:cubicBezTo>
                    <a:cubicBezTo>
                      <a:pt x="47" y="3"/>
                      <a:pt x="45" y="3"/>
                      <a:pt x="43" y="3"/>
                    </a:cubicBezTo>
                    <a:cubicBezTo>
                      <a:pt x="43" y="3"/>
                      <a:pt x="36" y="3"/>
                      <a:pt x="34" y="2"/>
                    </a:cubicBezTo>
                    <a:cubicBezTo>
                      <a:pt x="33" y="1"/>
                      <a:pt x="27" y="1"/>
                      <a:pt x="24" y="2"/>
                    </a:cubicBezTo>
                    <a:cubicBezTo>
                      <a:pt x="24" y="2"/>
                      <a:pt x="24" y="2"/>
                      <a:pt x="23" y="2"/>
                    </a:cubicBezTo>
                    <a:cubicBezTo>
                      <a:pt x="23" y="3"/>
                      <a:pt x="17" y="6"/>
                      <a:pt x="16" y="6"/>
                    </a:cubicBezTo>
                    <a:cubicBezTo>
                      <a:pt x="15" y="5"/>
                      <a:pt x="14" y="7"/>
                      <a:pt x="12" y="8"/>
                    </a:cubicBezTo>
                    <a:cubicBezTo>
                      <a:pt x="10" y="8"/>
                      <a:pt x="7" y="8"/>
                      <a:pt x="7" y="9"/>
                    </a:cubicBezTo>
                    <a:cubicBezTo>
                      <a:pt x="7" y="9"/>
                      <a:pt x="5" y="12"/>
                      <a:pt x="4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1" y="16"/>
                      <a:pt x="0" y="19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" y="22"/>
                      <a:pt x="5" y="25"/>
                      <a:pt x="4" y="28"/>
                    </a:cubicBezTo>
                    <a:cubicBezTo>
                      <a:pt x="4" y="31"/>
                      <a:pt x="8" y="32"/>
                      <a:pt x="10" y="30"/>
                    </a:cubicBezTo>
                    <a:cubicBezTo>
                      <a:pt x="12" y="27"/>
                      <a:pt x="17" y="31"/>
                      <a:pt x="17" y="32"/>
                    </a:cubicBezTo>
                    <a:cubicBezTo>
                      <a:pt x="17" y="34"/>
                      <a:pt x="12" y="31"/>
                      <a:pt x="9" y="33"/>
                    </a:cubicBezTo>
                    <a:cubicBezTo>
                      <a:pt x="6" y="35"/>
                      <a:pt x="11" y="37"/>
                      <a:pt x="10" y="40"/>
                    </a:cubicBezTo>
                    <a:cubicBezTo>
                      <a:pt x="10" y="42"/>
                      <a:pt x="12" y="45"/>
                      <a:pt x="14" y="45"/>
                    </a:cubicBezTo>
                    <a:cubicBezTo>
                      <a:pt x="17" y="45"/>
                      <a:pt x="20" y="50"/>
                      <a:pt x="22" y="49"/>
                    </a:cubicBezTo>
                    <a:cubicBezTo>
                      <a:pt x="24" y="48"/>
                      <a:pt x="20" y="42"/>
                      <a:pt x="20" y="41"/>
                    </a:cubicBezTo>
                    <a:cubicBezTo>
                      <a:pt x="21" y="40"/>
                      <a:pt x="24" y="42"/>
                      <a:pt x="26" y="40"/>
                    </a:cubicBezTo>
                    <a:cubicBezTo>
                      <a:pt x="28" y="39"/>
                      <a:pt x="25" y="37"/>
                      <a:pt x="22" y="37"/>
                    </a:cubicBezTo>
                    <a:cubicBezTo>
                      <a:pt x="20" y="37"/>
                      <a:pt x="22" y="34"/>
                      <a:pt x="25" y="36"/>
                    </a:cubicBezTo>
                    <a:cubicBezTo>
                      <a:pt x="28" y="37"/>
                      <a:pt x="30" y="35"/>
                      <a:pt x="31" y="35"/>
                    </a:cubicBezTo>
                    <a:cubicBezTo>
                      <a:pt x="32" y="35"/>
                      <a:pt x="33" y="30"/>
                      <a:pt x="28" y="28"/>
                    </a:cubicBezTo>
                    <a:cubicBezTo>
                      <a:pt x="24" y="27"/>
                      <a:pt x="25" y="32"/>
                      <a:pt x="22" y="29"/>
                    </a:cubicBezTo>
                    <a:cubicBezTo>
                      <a:pt x="19" y="26"/>
                      <a:pt x="24" y="27"/>
                      <a:pt x="24" y="24"/>
                    </a:cubicBezTo>
                    <a:cubicBezTo>
                      <a:pt x="24" y="22"/>
                      <a:pt x="20" y="18"/>
                      <a:pt x="18" y="15"/>
                    </a:cubicBezTo>
                    <a:cubicBezTo>
                      <a:pt x="16" y="12"/>
                      <a:pt x="21" y="11"/>
                      <a:pt x="22" y="13"/>
                    </a:cubicBezTo>
                    <a:cubicBezTo>
                      <a:pt x="23" y="15"/>
                      <a:pt x="26" y="15"/>
                      <a:pt x="28" y="14"/>
                    </a:cubicBezTo>
                    <a:cubicBezTo>
                      <a:pt x="30" y="13"/>
                      <a:pt x="26" y="9"/>
                      <a:pt x="30" y="8"/>
                    </a:cubicBezTo>
                    <a:cubicBezTo>
                      <a:pt x="34" y="7"/>
                      <a:pt x="34" y="9"/>
                      <a:pt x="35" y="10"/>
                    </a:cubicBezTo>
                    <a:cubicBezTo>
                      <a:pt x="36" y="10"/>
                      <a:pt x="37" y="7"/>
                      <a:pt x="41" y="7"/>
                    </a:cubicBezTo>
                    <a:cubicBezTo>
                      <a:pt x="43" y="7"/>
                      <a:pt x="45" y="8"/>
                      <a:pt x="46" y="9"/>
                    </a:cubicBezTo>
                    <a:cubicBezTo>
                      <a:pt x="47" y="8"/>
                      <a:pt x="48" y="7"/>
                      <a:pt x="48" y="6"/>
                    </a:cubicBezTo>
                    <a:cubicBezTo>
                      <a:pt x="48" y="5"/>
                      <a:pt x="51" y="5"/>
                      <a:pt x="51" y="3"/>
                    </a:cubicBezTo>
                    <a:cubicBezTo>
                      <a:pt x="51" y="2"/>
                      <a:pt x="50" y="1"/>
                      <a:pt x="50" y="0"/>
                    </a:cubicBezTo>
                    <a:close/>
                    <a:moveTo>
                      <a:pt x="43" y="59"/>
                    </a:moveTo>
                    <a:cubicBezTo>
                      <a:pt x="41" y="58"/>
                      <a:pt x="33" y="60"/>
                      <a:pt x="30" y="58"/>
                    </a:cubicBezTo>
                    <a:cubicBezTo>
                      <a:pt x="28" y="56"/>
                      <a:pt x="24" y="60"/>
                      <a:pt x="26" y="60"/>
                    </a:cubicBezTo>
                    <a:cubicBezTo>
                      <a:pt x="28" y="61"/>
                      <a:pt x="33" y="63"/>
                      <a:pt x="37" y="63"/>
                    </a:cubicBezTo>
                    <a:cubicBezTo>
                      <a:pt x="42" y="63"/>
                      <a:pt x="48" y="61"/>
                      <a:pt x="48" y="60"/>
                    </a:cubicBezTo>
                    <a:cubicBezTo>
                      <a:pt x="48" y="59"/>
                      <a:pt x="45" y="61"/>
                      <a:pt x="43" y="5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136">
                <a:extLst>
                  <a:ext uri="{FF2B5EF4-FFF2-40B4-BE49-F238E27FC236}">
                    <a16:creationId xmlns:a16="http://schemas.microsoft.com/office/drawing/2014/main" id="{59B2558C-3635-4BB4-A34F-F911FFC79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181" y="3385897"/>
                <a:ext cx="48934" cy="30113"/>
              </a:xfrm>
              <a:custGeom>
                <a:avLst/>
                <a:gdLst>
                  <a:gd name="T0" fmla="*/ 14 w 21"/>
                  <a:gd name="T1" fmla="*/ 8 h 13"/>
                  <a:gd name="T2" fmla="*/ 19 w 21"/>
                  <a:gd name="T3" fmla="*/ 3 h 13"/>
                  <a:gd name="T4" fmla="*/ 19 w 21"/>
                  <a:gd name="T5" fmla="*/ 1 h 13"/>
                  <a:gd name="T6" fmla="*/ 7 w 21"/>
                  <a:gd name="T7" fmla="*/ 5 h 13"/>
                  <a:gd name="T8" fmla="*/ 4 w 21"/>
                  <a:gd name="T9" fmla="*/ 10 h 13"/>
                  <a:gd name="T10" fmla="*/ 14 w 21"/>
                  <a:gd name="T1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3">
                    <a:moveTo>
                      <a:pt x="14" y="8"/>
                    </a:moveTo>
                    <a:cubicBezTo>
                      <a:pt x="14" y="7"/>
                      <a:pt x="16" y="4"/>
                      <a:pt x="19" y="3"/>
                    </a:cubicBezTo>
                    <a:cubicBezTo>
                      <a:pt x="21" y="2"/>
                      <a:pt x="20" y="0"/>
                      <a:pt x="19" y="1"/>
                    </a:cubicBezTo>
                    <a:cubicBezTo>
                      <a:pt x="17" y="3"/>
                      <a:pt x="13" y="4"/>
                      <a:pt x="7" y="5"/>
                    </a:cubicBezTo>
                    <a:cubicBezTo>
                      <a:pt x="2" y="5"/>
                      <a:pt x="0" y="8"/>
                      <a:pt x="4" y="10"/>
                    </a:cubicBezTo>
                    <a:cubicBezTo>
                      <a:pt x="8" y="13"/>
                      <a:pt x="15" y="9"/>
                      <a:pt x="14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137">
                <a:extLst>
                  <a:ext uri="{FF2B5EF4-FFF2-40B4-BE49-F238E27FC236}">
                    <a16:creationId xmlns:a16="http://schemas.microsoft.com/office/drawing/2014/main" id="{C1073807-0CAA-43F1-BC3F-A273356A7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3032" y="2610477"/>
                <a:ext cx="198247" cy="99123"/>
              </a:xfrm>
              <a:custGeom>
                <a:avLst/>
                <a:gdLst>
                  <a:gd name="T0" fmla="*/ 72 w 86"/>
                  <a:gd name="T1" fmla="*/ 31 h 43"/>
                  <a:gd name="T2" fmla="*/ 79 w 86"/>
                  <a:gd name="T3" fmla="*/ 26 h 43"/>
                  <a:gd name="T4" fmla="*/ 85 w 86"/>
                  <a:gd name="T5" fmla="*/ 20 h 43"/>
                  <a:gd name="T6" fmla="*/ 81 w 86"/>
                  <a:gd name="T7" fmla="*/ 13 h 43"/>
                  <a:gd name="T8" fmla="*/ 76 w 86"/>
                  <a:gd name="T9" fmla="*/ 9 h 43"/>
                  <a:gd name="T10" fmla="*/ 75 w 86"/>
                  <a:gd name="T11" fmla="*/ 4 h 43"/>
                  <a:gd name="T12" fmla="*/ 69 w 86"/>
                  <a:gd name="T13" fmla="*/ 4 h 43"/>
                  <a:gd name="T14" fmla="*/ 62 w 86"/>
                  <a:gd name="T15" fmla="*/ 1 h 43"/>
                  <a:gd name="T16" fmla="*/ 61 w 86"/>
                  <a:gd name="T17" fmla="*/ 6 h 43"/>
                  <a:gd name="T18" fmla="*/ 56 w 86"/>
                  <a:gd name="T19" fmla="*/ 6 h 43"/>
                  <a:gd name="T20" fmla="*/ 53 w 86"/>
                  <a:gd name="T21" fmla="*/ 6 h 43"/>
                  <a:gd name="T22" fmla="*/ 48 w 86"/>
                  <a:gd name="T23" fmla="*/ 7 h 43"/>
                  <a:gd name="T24" fmla="*/ 44 w 86"/>
                  <a:gd name="T25" fmla="*/ 5 h 43"/>
                  <a:gd name="T26" fmla="*/ 39 w 86"/>
                  <a:gd name="T27" fmla="*/ 9 h 43"/>
                  <a:gd name="T28" fmla="*/ 35 w 86"/>
                  <a:gd name="T29" fmla="*/ 7 h 43"/>
                  <a:gd name="T30" fmla="*/ 32 w 86"/>
                  <a:gd name="T31" fmla="*/ 10 h 43"/>
                  <a:gd name="T32" fmla="*/ 31 w 86"/>
                  <a:gd name="T33" fmla="*/ 14 h 43"/>
                  <a:gd name="T34" fmla="*/ 25 w 86"/>
                  <a:gd name="T35" fmla="*/ 16 h 43"/>
                  <a:gd name="T36" fmla="*/ 23 w 86"/>
                  <a:gd name="T37" fmla="*/ 10 h 43"/>
                  <a:gd name="T38" fmla="*/ 11 w 86"/>
                  <a:gd name="T39" fmla="*/ 2 h 43"/>
                  <a:gd name="T40" fmla="*/ 12 w 86"/>
                  <a:gd name="T41" fmla="*/ 6 h 43"/>
                  <a:gd name="T42" fmla="*/ 9 w 86"/>
                  <a:gd name="T43" fmla="*/ 6 h 43"/>
                  <a:gd name="T44" fmla="*/ 4 w 86"/>
                  <a:gd name="T45" fmla="*/ 8 h 43"/>
                  <a:gd name="T46" fmla="*/ 0 w 86"/>
                  <a:gd name="T47" fmla="*/ 13 h 43"/>
                  <a:gd name="T48" fmla="*/ 8 w 86"/>
                  <a:gd name="T49" fmla="*/ 15 h 43"/>
                  <a:gd name="T50" fmla="*/ 17 w 86"/>
                  <a:gd name="T51" fmla="*/ 15 h 43"/>
                  <a:gd name="T52" fmla="*/ 16 w 86"/>
                  <a:gd name="T53" fmla="*/ 19 h 43"/>
                  <a:gd name="T54" fmla="*/ 12 w 86"/>
                  <a:gd name="T55" fmla="*/ 21 h 43"/>
                  <a:gd name="T56" fmla="*/ 3 w 86"/>
                  <a:gd name="T57" fmla="*/ 24 h 43"/>
                  <a:gd name="T58" fmla="*/ 14 w 86"/>
                  <a:gd name="T59" fmla="*/ 24 h 43"/>
                  <a:gd name="T60" fmla="*/ 17 w 86"/>
                  <a:gd name="T61" fmla="*/ 27 h 43"/>
                  <a:gd name="T62" fmla="*/ 19 w 86"/>
                  <a:gd name="T63" fmla="*/ 30 h 43"/>
                  <a:gd name="T64" fmla="*/ 17 w 86"/>
                  <a:gd name="T65" fmla="*/ 33 h 43"/>
                  <a:gd name="T66" fmla="*/ 13 w 86"/>
                  <a:gd name="T67" fmla="*/ 36 h 43"/>
                  <a:gd name="T68" fmla="*/ 23 w 86"/>
                  <a:gd name="T69" fmla="*/ 36 h 43"/>
                  <a:gd name="T70" fmla="*/ 37 w 86"/>
                  <a:gd name="T71" fmla="*/ 41 h 43"/>
                  <a:gd name="T72" fmla="*/ 51 w 86"/>
                  <a:gd name="T73" fmla="*/ 38 h 43"/>
                  <a:gd name="T74" fmla="*/ 61 w 86"/>
                  <a:gd name="T75" fmla="*/ 35 h 43"/>
                  <a:gd name="T76" fmla="*/ 72 w 86"/>
                  <a:gd name="T77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6" h="43">
                    <a:moveTo>
                      <a:pt x="72" y="31"/>
                    </a:moveTo>
                    <a:cubicBezTo>
                      <a:pt x="77" y="31"/>
                      <a:pt x="77" y="25"/>
                      <a:pt x="79" y="26"/>
                    </a:cubicBezTo>
                    <a:cubicBezTo>
                      <a:pt x="81" y="26"/>
                      <a:pt x="84" y="22"/>
                      <a:pt x="85" y="20"/>
                    </a:cubicBezTo>
                    <a:cubicBezTo>
                      <a:pt x="86" y="17"/>
                      <a:pt x="83" y="13"/>
                      <a:pt x="81" y="13"/>
                    </a:cubicBezTo>
                    <a:cubicBezTo>
                      <a:pt x="78" y="13"/>
                      <a:pt x="76" y="11"/>
                      <a:pt x="76" y="9"/>
                    </a:cubicBezTo>
                    <a:cubicBezTo>
                      <a:pt x="77" y="7"/>
                      <a:pt x="75" y="5"/>
                      <a:pt x="75" y="4"/>
                    </a:cubicBezTo>
                    <a:cubicBezTo>
                      <a:pt x="75" y="3"/>
                      <a:pt x="71" y="4"/>
                      <a:pt x="69" y="4"/>
                    </a:cubicBezTo>
                    <a:cubicBezTo>
                      <a:pt x="67" y="5"/>
                      <a:pt x="63" y="0"/>
                      <a:pt x="62" y="1"/>
                    </a:cubicBezTo>
                    <a:cubicBezTo>
                      <a:pt x="60" y="2"/>
                      <a:pt x="61" y="4"/>
                      <a:pt x="61" y="6"/>
                    </a:cubicBezTo>
                    <a:cubicBezTo>
                      <a:pt x="60" y="7"/>
                      <a:pt x="56" y="4"/>
                      <a:pt x="56" y="6"/>
                    </a:cubicBezTo>
                    <a:cubicBezTo>
                      <a:pt x="56" y="8"/>
                      <a:pt x="54" y="8"/>
                      <a:pt x="53" y="6"/>
                    </a:cubicBezTo>
                    <a:cubicBezTo>
                      <a:pt x="51" y="4"/>
                      <a:pt x="48" y="5"/>
                      <a:pt x="48" y="7"/>
                    </a:cubicBezTo>
                    <a:cubicBezTo>
                      <a:pt x="48" y="8"/>
                      <a:pt x="47" y="7"/>
                      <a:pt x="44" y="5"/>
                    </a:cubicBezTo>
                    <a:cubicBezTo>
                      <a:pt x="41" y="4"/>
                      <a:pt x="38" y="7"/>
                      <a:pt x="39" y="9"/>
                    </a:cubicBezTo>
                    <a:cubicBezTo>
                      <a:pt x="39" y="11"/>
                      <a:pt x="38" y="11"/>
                      <a:pt x="35" y="7"/>
                    </a:cubicBezTo>
                    <a:cubicBezTo>
                      <a:pt x="33" y="4"/>
                      <a:pt x="30" y="8"/>
                      <a:pt x="32" y="10"/>
                    </a:cubicBezTo>
                    <a:cubicBezTo>
                      <a:pt x="33" y="12"/>
                      <a:pt x="32" y="15"/>
                      <a:pt x="31" y="14"/>
                    </a:cubicBezTo>
                    <a:cubicBezTo>
                      <a:pt x="29" y="13"/>
                      <a:pt x="26" y="14"/>
                      <a:pt x="25" y="16"/>
                    </a:cubicBezTo>
                    <a:cubicBezTo>
                      <a:pt x="24" y="18"/>
                      <a:pt x="20" y="11"/>
                      <a:pt x="23" y="10"/>
                    </a:cubicBezTo>
                    <a:cubicBezTo>
                      <a:pt x="26" y="8"/>
                      <a:pt x="15" y="2"/>
                      <a:pt x="11" y="2"/>
                    </a:cubicBezTo>
                    <a:cubicBezTo>
                      <a:pt x="7" y="2"/>
                      <a:pt x="10" y="4"/>
                      <a:pt x="12" y="6"/>
                    </a:cubicBezTo>
                    <a:cubicBezTo>
                      <a:pt x="15" y="8"/>
                      <a:pt x="10" y="7"/>
                      <a:pt x="9" y="6"/>
                    </a:cubicBezTo>
                    <a:cubicBezTo>
                      <a:pt x="8" y="4"/>
                      <a:pt x="5" y="5"/>
                      <a:pt x="4" y="8"/>
                    </a:cubicBezTo>
                    <a:cubicBezTo>
                      <a:pt x="3" y="10"/>
                      <a:pt x="0" y="12"/>
                      <a:pt x="0" y="13"/>
                    </a:cubicBezTo>
                    <a:cubicBezTo>
                      <a:pt x="0" y="15"/>
                      <a:pt x="4" y="17"/>
                      <a:pt x="8" y="15"/>
                    </a:cubicBezTo>
                    <a:cubicBezTo>
                      <a:pt x="11" y="14"/>
                      <a:pt x="15" y="13"/>
                      <a:pt x="17" y="15"/>
                    </a:cubicBezTo>
                    <a:cubicBezTo>
                      <a:pt x="19" y="17"/>
                      <a:pt x="14" y="18"/>
                      <a:pt x="16" y="19"/>
                    </a:cubicBezTo>
                    <a:cubicBezTo>
                      <a:pt x="18" y="20"/>
                      <a:pt x="16" y="22"/>
                      <a:pt x="12" y="21"/>
                    </a:cubicBezTo>
                    <a:cubicBezTo>
                      <a:pt x="7" y="21"/>
                      <a:pt x="2" y="22"/>
                      <a:pt x="3" y="24"/>
                    </a:cubicBezTo>
                    <a:cubicBezTo>
                      <a:pt x="3" y="25"/>
                      <a:pt x="14" y="22"/>
                      <a:pt x="14" y="24"/>
                    </a:cubicBezTo>
                    <a:cubicBezTo>
                      <a:pt x="14" y="26"/>
                      <a:pt x="14" y="28"/>
                      <a:pt x="17" y="27"/>
                    </a:cubicBezTo>
                    <a:cubicBezTo>
                      <a:pt x="20" y="26"/>
                      <a:pt x="18" y="29"/>
                      <a:pt x="19" y="30"/>
                    </a:cubicBezTo>
                    <a:cubicBezTo>
                      <a:pt x="21" y="30"/>
                      <a:pt x="20" y="33"/>
                      <a:pt x="17" y="33"/>
                    </a:cubicBezTo>
                    <a:cubicBezTo>
                      <a:pt x="13" y="34"/>
                      <a:pt x="11" y="34"/>
                      <a:pt x="13" y="36"/>
                    </a:cubicBezTo>
                    <a:cubicBezTo>
                      <a:pt x="15" y="38"/>
                      <a:pt x="19" y="37"/>
                      <a:pt x="23" y="36"/>
                    </a:cubicBezTo>
                    <a:cubicBezTo>
                      <a:pt x="27" y="35"/>
                      <a:pt x="33" y="40"/>
                      <a:pt x="37" y="41"/>
                    </a:cubicBezTo>
                    <a:cubicBezTo>
                      <a:pt x="42" y="43"/>
                      <a:pt x="50" y="41"/>
                      <a:pt x="51" y="38"/>
                    </a:cubicBezTo>
                    <a:cubicBezTo>
                      <a:pt x="52" y="36"/>
                      <a:pt x="59" y="37"/>
                      <a:pt x="61" y="35"/>
                    </a:cubicBezTo>
                    <a:cubicBezTo>
                      <a:pt x="64" y="33"/>
                      <a:pt x="68" y="31"/>
                      <a:pt x="72" y="3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38">
                <a:extLst>
                  <a:ext uri="{FF2B5EF4-FFF2-40B4-BE49-F238E27FC236}">
                    <a16:creationId xmlns:a16="http://schemas.microsoft.com/office/drawing/2014/main" id="{CCFA9354-8D59-4F0E-8C64-D9D529BCA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6487" y="2935451"/>
                <a:ext cx="85321" cy="92850"/>
              </a:xfrm>
              <a:custGeom>
                <a:avLst/>
                <a:gdLst>
                  <a:gd name="T0" fmla="*/ 33 w 37"/>
                  <a:gd name="T1" fmla="*/ 12 h 40"/>
                  <a:gd name="T2" fmla="*/ 30 w 37"/>
                  <a:gd name="T3" fmla="*/ 10 h 40"/>
                  <a:gd name="T4" fmla="*/ 26 w 37"/>
                  <a:gd name="T5" fmla="*/ 11 h 40"/>
                  <a:gd name="T6" fmla="*/ 21 w 37"/>
                  <a:gd name="T7" fmla="*/ 10 h 40"/>
                  <a:gd name="T8" fmla="*/ 22 w 37"/>
                  <a:gd name="T9" fmla="*/ 6 h 40"/>
                  <a:gd name="T10" fmla="*/ 25 w 37"/>
                  <a:gd name="T11" fmla="*/ 1 h 40"/>
                  <a:gd name="T12" fmla="*/ 24 w 37"/>
                  <a:gd name="T13" fmla="*/ 1 h 40"/>
                  <a:gd name="T14" fmla="*/ 16 w 37"/>
                  <a:gd name="T15" fmla="*/ 3 h 40"/>
                  <a:gd name="T16" fmla="*/ 19 w 37"/>
                  <a:gd name="T17" fmla="*/ 6 h 40"/>
                  <a:gd name="T18" fmla="*/ 13 w 37"/>
                  <a:gd name="T19" fmla="*/ 10 h 40"/>
                  <a:gd name="T20" fmla="*/ 4 w 37"/>
                  <a:gd name="T21" fmla="*/ 10 h 40"/>
                  <a:gd name="T22" fmla="*/ 5 w 37"/>
                  <a:gd name="T23" fmla="*/ 16 h 40"/>
                  <a:gd name="T24" fmla="*/ 9 w 37"/>
                  <a:gd name="T25" fmla="*/ 22 h 40"/>
                  <a:gd name="T26" fmla="*/ 7 w 37"/>
                  <a:gd name="T27" fmla="*/ 28 h 40"/>
                  <a:gd name="T28" fmla="*/ 1 w 37"/>
                  <a:gd name="T29" fmla="*/ 34 h 40"/>
                  <a:gd name="T30" fmla="*/ 9 w 37"/>
                  <a:gd name="T31" fmla="*/ 40 h 40"/>
                  <a:gd name="T32" fmla="*/ 23 w 37"/>
                  <a:gd name="T33" fmla="*/ 34 h 40"/>
                  <a:gd name="T34" fmla="*/ 33 w 37"/>
                  <a:gd name="T35" fmla="*/ 32 h 40"/>
                  <a:gd name="T36" fmla="*/ 33 w 37"/>
                  <a:gd name="T37" fmla="*/ 14 h 40"/>
                  <a:gd name="T38" fmla="*/ 33 w 37"/>
                  <a:gd name="T39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" h="40">
                    <a:moveTo>
                      <a:pt x="33" y="12"/>
                    </a:moveTo>
                    <a:cubicBezTo>
                      <a:pt x="32" y="12"/>
                      <a:pt x="31" y="11"/>
                      <a:pt x="30" y="10"/>
                    </a:cubicBezTo>
                    <a:cubicBezTo>
                      <a:pt x="27" y="6"/>
                      <a:pt x="26" y="9"/>
                      <a:pt x="26" y="11"/>
                    </a:cubicBezTo>
                    <a:cubicBezTo>
                      <a:pt x="25" y="14"/>
                      <a:pt x="22" y="11"/>
                      <a:pt x="21" y="10"/>
                    </a:cubicBezTo>
                    <a:cubicBezTo>
                      <a:pt x="19" y="10"/>
                      <a:pt x="21" y="7"/>
                      <a:pt x="22" y="6"/>
                    </a:cubicBezTo>
                    <a:cubicBezTo>
                      <a:pt x="23" y="5"/>
                      <a:pt x="24" y="3"/>
                      <a:pt x="25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0" y="0"/>
                      <a:pt x="16" y="0"/>
                      <a:pt x="16" y="3"/>
                    </a:cubicBezTo>
                    <a:cubicBezTo>
                      <a:pt x="15" y="6"/>
                      <a:pt x="19" y="5"/>
                      <a:pt x="19" y="6"/>
                    </a:cubicBezTo>
                    <a:cubicBezTo>
                      <a:pt x="19" y="8"/>
                      <a:pt x="16" y="8"/>
                      <a:pt x="13" y="10"/>
                    </a:cubicBezTo>
                    <a:cubicBezTo>
                      <a:pt x="10" y="12"/>
                      <a:pt x="7" y="8"/>
                      <a:pt x="4" y="10"/>
                    </a:cubicBezTo>
                    <a:cubicBezTo>
                      <a:pt x="1" y="11"/>
                      <a:pt x="7" y="13"/>
                      <a:pt x="5" y="16"/>
                    </a:cubicBezTo>
                    <a:cubicBezTo>
                      <a:pt x="3" y="19"/>
                      <a:pt x="5" y="19"/>
                      <a:pt x="9" y="22"/>
                    </a:cubicBezTo>
                    <a:cubicBezTo>
                      <a:pt x="12" y="24"/>
                      <a:pt x="7" y="25"/>
                      <a:pt x="7" y="28"/>
                    </a:cubicBezTo>
                    <a:cubicBezTo>
                      <a:pt x="7" y="32"/>
                      <a:pt x="2" y="31"/>
                      <a:pt x="1" y="34"/>
                    </a:cubicBezTo>
                    <a:cubicBezTo>
                      <a:pt x="0" y="36"/>
                      <a:pt x="5" y="40"/>
                      <a:pt x="9" y="40"/>
                    </a:cubicBezTo>
                    <a:cubicBezTo>
                      <a:pt x="12" y="40"/>
                      <a:pt x="19" y="38"/>
                      <a:pt x="23" y="34"/>
                    </a:cubicBezTo>
                    <a:cubicBezTo>
                      <a:pt x="27" y="31"/>
                      <a:pt x="29" y="34"/>
                      <a:pt x="33" y="32"/>
                    </a:cubicBezTo>
                    <a:cubicBezTo>
                      <a:pt x="37" y="30"/>
                      <a:pt x="35" y="17"/>
                      <a:pt x="33" y="14"/>
                    </a:cubicBezTo>
                    <a:cubicBezTo>
                      <a:pt x="33" y="13"/>
                      <a:pt x="33" y="13"/>
                      <a:pt x="33" y="1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139">
                <a:extLst>
                  <a:ext uri="{FF2B5EF4-FFF2-40B4-BE49-F238E27FC236}">
                    <a16:creationId xmlns:a16="http://schemas.microsoft.com/office/drawing/2014/main" id="{302DE450-F28F-40CE-A152-968E9DE14E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0402" y="2783629"/>
                <a:ext cx="186954" cy="286077"/>
              </a:xfrm>
              <a:custGeom>
                <a:avLst/>
                <a:gdLst>
                  <a:gd name="T0" fmla="*/ 6 w 81"/>
                  <a:gd name="T1" fmla="*/ 67 h 124"/>
                  <a:gd name="T2" fmla="*/ 2 w 81"/>
                  <a:gd name="T3" fmla="*/ 76 h 124"/>
                  <a:gd name="T4" fmla="*/ 11 w 81"/>
                  <a:gd name="T5" fmla="*/ 76 h 124"/>
                  <a:gd name="T6" fmla="*/ 20 w 81"/>
                  <a:gd name="T7" fmla="*/ 75 h 124"/>
                  <a:gd name="T8" fmla="*/ 81 w 81"/>
                  <a:gd name="T9" fmla="*/ 95 h 124"/>
                  <a:gd name="T10" fmla="*/ 68 w 81"/>
                  <a:gd name="T11" fmla="*/ 90 h 124"/>
                  <a:gd name="T12" fmla="*/ 66 w 81"/>
                  <a:gd name="T13" fmla="*/ 82 h 124"/>
                  <a:gd name="T14" fmla="*/ 54 w 81"/>
                  <a:gd name="T15" fmla="*/ 62 h 124"/>
                  <a:gd name="T16" fmla="*/ 42 w 81"/>
                  <a:gd name="T17" fmla="*/ 57 h 124"/>
                  <a:gd name="T18" fmla="*/ 51 w 81"/>
                  <a:gd name="T19" fmla="*/ 38 h 124"/>
                  <a:gd name="T20" fmla="*/ 33 w 81"/>
                  <a:gd name="T21" fmla="*/ 34 h 124"/>
                  <a:gd name="T22" fmla="*/ 40 w 81"/>
                  <a:gd name="T23" fmla="*/ 23 h 124"/>
                  <a:gd name="T24" fmla="*/ 28 w 81"/>
                  <a:gd name="T25" fmla="*/ 26 h 124"/>
                  <a:gd name="T26" fmla="*/ 20 w 81"/>
                  <a:gd name="T27" fmla="*/ 38 h 124"/>
                  <a:gd name="T28" fmla="*/ 13 w 81"/>
                  <a:gd name="T29" fmla="*/ 39 h 124"/>
                  <a:gd name="T30" fmla="*/ 15 w 81"/>
                  <a:gd name="T31" fmla="*/ 50 h 124"/>
                  <a:gd name="T32" fmla="*/ 13 w 81"/>
                  <a:gd name="T33" fmla="*/ 59 h 124"/>
                  <a:gd name="T34" fmla="*/ 22 w 81"/>
                  <a:gd name="T35" fmla="*/ 62 h 124"/>
                  <a:gd name="T36" fmla="*/ 27 w 81"/>
                  <a:gd name="T37" fmla="*/ 61 h 124"/>
                  <a:gd name="T38" fmla="*/ 36 w 81"/>
                  <a:gd name="T39" fmla="*/ 68 h 124"/>
                  <a:gd name="T40" fmla="*/ 39 w 81"/>
                  <a:gd name="T41" fmla="*/ 75 h 124"/>
                  <a:gd name="T42" fmla="*/ 41 w 81"/>
                  <a:gd name="T43" fmla="*/ 86 h 124"/>
                  <a:gd name="T44" fmla="*/ 30 w 81"/>
                  <a:gd name="T45" fmla="*/ 87 h 124"/>
                  <a:gd name="T46" fmla="*/ 33 w 81"/>
                  <a:gd name="T47" fmla="*/ 95 h 124"/>
                  <a:gd name="T48" fmla="*/ 28 w 81"/>
                  <a:gd name="T49" fmla="*/ 104 h 124"/>
                  <a:gd name="T50" fmla="*/ 41 w 81"/>
                  <a:gd name="T51" fmla="*/ 106 h 124"/>
                  <a:gd name="T52" fmla="*/ 33 w 81"/>
                  <a:gd name="T53" fmla="*/ 110 h 124"/>
                  <a:gd name="T54" fmla="*/ 29 w 81"/>
                  <a:gd name="T55" fmla="*/ 119 h 124"/>
                  <a:gd name="T56" fmla="*/ 38 w 81"/>
                  <a:gd name="T57" fmla="*/ 117 h 124"/>
                  <a:gd name="T58" fmla="*/ 50 w 81"/>
                  <a:gd name="T59" fmla="*/ 114 h 124"/>
                  <a:gd name="T60" fmla="*/ 66 w 81"/>
                  <a:gd name="T61" fmla="*/ 114 h 124"/>
                  <a:gd name="T62" fmla="*/ 73 w 81"/>
                  <a:gd name="T63" fmla="*/ 107 h 124"/>
                  <a:gd name="T64" fmla="*/ 81 w 81"/>
                  <a:gd name="T65" fmla="*/ 95 h 124"/>
                  <a:gd name="T66" fmla="*/ 15 w 81"/>
                  <a:gd name="T67" fmla="*/ 28 h 124"/>
                  <a:gd name="T68" fmla="*/ 55 w 81"/>
                  <a:gd name="T69" fmla="*/ 10 h 124"/>
                  <a:gd name="T70" fmla="*/ 55 w 81"/>
                  <a:gd name="T71" fmla="*/ 1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124">
                    <a:moveTo>
                      <a:pt x="16" y="66"/>
                    </a:moveTo>
                    <a:cubicBezTo>
                      <a:pt x="13" y="63"/>
                      <a:pt x="9" y="67"/>
                      <a:pt x="6" y="67"/>
                    </a:cubicBezTo>
                    <a:cubicBezTo>
                      <a:pt x="5" y="69"/>
                      <a:pt x="4" y="71"/>
                      <a:pt x="3" y="72"/>
                    </a:cubicBezTo>
                    <a:cubicBezTo>
                      <a:pt x="2" y="73"/>
                      <a:pt x="0" y="76"/>
                      <a:pt x="2" y="76"/>
                    </a:cubicBezTo>
                    <a:cubicBezTo>
                      <a:pt x="3" y="77"/>
                      <a:pt x="6" y="80"/>
                      <a:pt x="7" y="77"/>
                    </a:cubicBezTo>
                    <a:cubicBezTo>
                      <a:pt x="7" y="75"/>
                      <a:pt x="8" y="72"/>
                      <a:pt x="11" y="76"/>
                    </a:cubicBezTo>
                    <a:cubicBezTo>
                      <a:pt x="12" y="77"/>
                      <a:pt x="13" y="78"/>
                      <a:pt x="14" y="78"/>
                    </a:cubicBezTo>
                    <a:cubicBezTo>
                      <a:pt x="15" y="77"/>
                      <a:pt x="18" y="77"/>
                      <a:pt x="20" y="75"/>
                    </a:cubicBezTo>
                    <a:cubicBezTo>
                      <a:pt x="23" y="72"/>
                      <a:pt x="19" y="69"/>
                      <a:pt x="16" y="66"/>
                    </a:cubicBezTo>
                    <a:close/>
                    <a:moveTo>
                      <a:pt x="81" y="95"/>
                    </a:moveTo>
                    <a:cubicBezTo>
                      <a:pt x="81" y="91"/>
                      <a:pt x="73" y="89"/>
                      <a:pt x="72" y="91"/>
                    </a:cubicBezTo>
                    <a:cubicBezTo>
                      <a:pt x="71" y="93"/>
                      <a:pt x="70" y="93"/>
                      <a:pt x="68" y="90"/>
                    </a:cubicBezTo>
                    <a:cubicBezTo>
                      <a:pt x="67" y="88"/>
                      <a:pt x="70" y="86"/>
                      <a:pt x="68" y="86"/>
                    </a:cubicBezTo>
                    <a:cubicBezTo>
                      <a:pt x="67" y="86"/>
                      <a:pt x="65" y="83"/>
                      <a:pt x="66" y="82"/>
                    </a:cubicBezTo>
                    <a:cubicBezTo>
                      <a:pt x="66" y="80"/>
                      <a:pt x="64" y="73"/>
                      <a:pt x="60" y="72"/>
                    </a:cubicBezTo>
                    <a:cubicBezTo>
                      <a:pt x="56" y="71"/>
                      <a:pt x="55" y="65"/>
                      <a:pt x="54" y="62"/>
                    </a:cubicBezTo>
                    <a:cubicBezTo>
                      <a:pt x="54" y="59"/>
                      <a:pt x="51" y="61"/>
                      <a:pt x="49" y="58"/>
                    </a:cubicBezTo>
                    <a:cubicBezTo>
                      <a:pt x="47" y="55"/>
                      <a:pt x="43" y="57"/>
                      <a:pt x="42" y="57"/>
                    </a:cubicBezTo>
                    <a:cubicBezTo>
                      <a:pt x="40" y="57"/>
                      <a:pt x="42" y="53"/>
                      <a:pt x="44" y="52"/>
                    </a:cubicBezTo>
                    <a:cubicBezTo>
                      <a:pt x="47" y="50"/>
                      <a:pt x="51" y="40"/>
                      <a:pt x="51" y="38"/>
                    </a:cubicBezTo>
                    <a:cubicBezTo>
                      <a:pt x="51" y="36"/>
                      <a:pt x="38" y="36"/>
                      <a:pt x="36" y="37"/>
                    </a:cubicBezTo>
                    <a:cubicBezTo>
                      <a:pt x="33" y="38"/>
                      <a:pt x="31" y="35"/>
                      <a:pt x="33" y="34"/>
                    </a:cubicBezTo>
                    <a:cubicBezTo>
                      <a:pt x="35" y="33"/>
                      <a:pt x="39" y="29"/>
                      <a:pt x="39" y="28"/>
                    </a:cubicBezTo>
                    <a:cubicBezTo>
                      <a:pt x="39" y="26"/>
                      <a:pt x="42" y="24"/>
                      <a:pt x="40" y="23"/>
                    </a:cubicBezTo>
                    <a:cubicBezTo>
                      <a:pt x="39" y="21"/>
                      <a:pt x="38" y="25"/>
                      <a:pt x="37" y="26"/>
                    </a:cubicBezTo>
                    <a:cubicBezTo>
                      <a:pt x="35" y="27"/>
                      <a:pt x="32" y="27"/>
                      <a:pt x="28" y="26"/>
                    </a:cubicBezTo>
                    <a:cubicBezTo>
                      <a:pt x="24" y="25"/>
                      <a:pt x="23" y="31"/>
                      <a:pt x="23" y="33"/>
                    </a:cubicBezTo>
                    <a:cubicBezTo>
                      <a:pt x="23" y="35"/>
                      <a:pt x="19" y="37"/>
                      <a:pt x="20" y="38"/>
                    </a:cubicBezTo>
                    <a:cubicBezTo>
                      <a:pt x="20" y="40"/>
                      <a:pt x="19" y="42"/>
                      <a:pt x="17" y="41"/>
                    </a:cubicBezTo>
                    <a:cubicBezTo>
                      <a:pt x="16" y="40"/>
                      <a:pt x="15" y="37"/>
                      <a:pt x="13" y="39"/>
                    </a:cubicBezTo>
                    <a:cubicBezTo>
                      <a:pt x="10" y="41"/>
                      <a:pt x="15" y="43"/>
                      <a:pt x="18" y="44"/>
                    </a:cubicBezTo>
                    <a:cubicBezTo>
                      <a:pt x="22" y="44"/>
                      <a:pt x="16" y="46"/>
                      <a:pt x="15" y="50"/>
                    </a:cubicBezTo>
                    <a:cubicBezTo>
                      <a:pt x="15" y="53"/>
                      <a:pt x="20" y="51"/>
                      <a:pt x="20" y="54"/>
                    </a:cubicBezTo>
                    <a:cubicBezTo>
                      <a:pt x="20" y="56"/>
                      <a:pt x="13" y="57"/>
                      <a:pt x="13" y="59"/>
                    </a:cubicBezTo>
                    <a:cubicBezTo>
                      <a:pt x="13" y="61"/>
                      <a:pt x="17" y="58"/>
                      <a:pt x="19" y="57"/>
                    </a:cubicBezTo>
                    <a:cubicBezTo>
                      <a:pt x="21" y="56"/>
                      <a:pt x="18" y="62"/>
                      <a:pt x="22" y="62"/>
                    </a:cubicBezTo>
                    <a:cubicBezTo>
                      <a:pt x="26" y="61"/>
                      <a:pt x="25" y="55"/>
                      <a:pt x="27" y="55"/>
                    </a:cubicBezTo>
                    <a:cubicBezTo>
                      <a:pt x="28" y="56"/>
                      <a:pt x="26" y="58"/>
                      <a:pt x="27" y="61"/>
                    </a:cubicBezTo>
                    <a:cubicBezTo>
                      <a:pt x="29" y="63"/>
                      <a:pt x="24" y="67"/>
                      <a:pt x="25" y="69"/>
                    </a:cubicBezTo>
                    <a:cubicBezTo>
                      <a:pt x="25" y="71"/>
                      <a:pt x="33" y="71"/>
                      <a:pt x="36" y="68"/>
                    </a:cubicBezTo>
                    <a:cubicBezTo>
                      <a:pt x="39" y="65"/>
                      <a:pt x="40" y="68"/>
                      <a:pt x="38" y="70"/>
                    </a:cubicBezTo>
                    <a:cubicBezTo>
                      <a:pt x="36" y="73"/>
                      <a:pt x="37" y="75"/>
                      <a:pt x="39" y="75"/>
                    </a:cubicBezTo>
                    <a:cubicBezTo>
                      <a:pt x="42" y="76"/>
                      <a:pt x="43" y="76"/>
                      <a:pt x="42" y="78"/>
                    </a:cubicBezTo>
                    <a:cubicBezTo>
                      <a:pt x="41" y="80"/>
                      <a:pt x="42" y="84"/>
                      <a:pt x="41" y="86"/>
                    </a:cubicBezTo>
                    <a:cubicBezTo>
                      <a:pt x="40" y="87"/>
                      <a:pt x="33" y="87"/>
                      <a:pt x="33" y="86"/>
                    </a:cubicBezTo>
                    <a:cubicBezTo>
                      <a:pt x="32" y="85"/>
                      <a:pt x="29" y="86"/>
                      <a:pt x="30" y="87"/>
                    </a:cubicBezTo>
                    <a:cubicBezTo>
                      <a:pt x="31" y="89"/>
                      <a:pt x="28" y="91"/>
                      <a:pt x="28" y="92"/>
                    </a:cubicBezTo>
                    <a:cubicBezTo>
                      <a:pt x="28" y="94"/>
                      <a:pt x="32" y="93"/>
                      <a:pt x="33" y="95"/>
                    </a:cubicBezTo>
                    <a:cubicBezTo>
                      <a:pt x="33" y="97"/>
                      <a:pt x="29" y="100"/>
                      <a:pt x="25" y="101"/>
                    </a:cubicBezTo>
                    <a:cubicBezTo>
                      <a:pt x="20" y="102"/>
                      <a:pt x="26" y="106"/>
                      <a:pt x="28" y="104"/>
                    </a:cubicBezTo>
                    <a:cubicBezTo>
                      <a:pt x="30" y="103"/>
                      <a:pt x="30" y="105"/>
                      <a:pt x="33" y="105"/>
                    </a:cubicBezTo>
                    <a:cubicBezTo>
                      <a:pt x="36" y="105"/>
                      <a:pt x="38" y="108"/>
                      <a:pt x="41" y="106"/>
                    </a:cubicBezTo>
                    <a:cubicBezTo>
                      <a:pt x="45" y="105"/>
                      <a:pt x="44" y="106"/>
                      <a:pt x="42" y="108"/>
                    </a:cubicBezTo>
                    <a:cubicBezTo>
                      <a:pt x="39" y="110"/>
                      <a:pt x="35" y="108"/>
                      <a:pt x="33" y="110"/>
                    </a:cubicBezTo>
                    <a:cubicBezTo>
                      <a:pt x="31" y="111"/>
                      <a:pt x="21" y="120"/>
                      <a:pt x="23" y="122"/>
                    </a:cubicBezTo>
                    <a:cubicBezTo>
                      <a:pt x="24" y="124"/>
                      <a:pt x="25" y="120"/>
                      <a:pt x="29" y="119"/>
                    </a:cubicBezTo>
                    <a:cubicBezTo>
                      <a:pt x="32" y="117"/>
                      <a:pt x="33" y="120"/>
                      <a:pt x="35" y="120"/>
                    </a:cubicBezTo>
                    <a:cubicBezTo>
                      <a:pt x="37" y="120"/>
                      <a:pt x="37" y="116"/>
                      <a:pt x="38" y="117"/>
                    </a:cubicBezTo>
                    <a:cubicBezTo>
                      <a:pt x="40" y="117"/>
                      <a:pt x="41" y="115"/>
                      <a:pt x="44" y="116"/>
                    </a:cubicBezTo>
                    <a:cubicBezTo>
                      <a:pt x="47" y="116"/>
                      <a:pt x="49" y="115"/>
                      <a:pt x="50" y="114"/>
                    </a:cubicBezTo>
                    <a:cubicBezTo>
                      <a:pt x="52" y="113"/>
                      <a:pt x="56" y="116"/>
                      <a:pt x="57" y="115"/>
                    </a:cubicBezTo>
                    <a:cubicBezTo>
                      <a:pt x="58" y="115"/>
                      <a:pt x="63" y="114"/>
                      <a:pt x="66" y="114"/>
                    </a:cubicBezTo>
                    <a:cubicBezTo>
                      <a:pt x="68" y="114"/>
                      <a:pt x="75" y="111"/>
                      <a:pt x="77" y="109"/>
                    </a:cubicBezTo>
                    <a:cubicBezTo>
                      <a:pt x="79" y="107"/>
                      <a:pt x="76" y="107"/>
                      <a:pt x="73" y="107"/>
                    </a:cubicBezTo>
                    <a:cubicBezTo>
                      <a:pt x="71" y="108"/>
                      <a:pt x="72" y="105"/>
                      <a:pt x="74" y="103"/>
                    </a:cubicBezTo>
                    <a:cubicBezTo>
                      <a:pt x="77" y="100"/>
                      <a:pt x="81" y="99"/>
                      <a:pt x="81" y="95"/>
                    </a:cubicBezTo>
                    <a:close/>
                    <a:moveTo>
                      <a:pt x="9" y="35"/>
                    </a:moveTo>
                    <a:cubicBezTo>
                      <a:pt x="13" y="35"/>
                      <a:pt x="16" y="30"/>
                      <a:pt x="15" y="28"/>
                    </a:cubicBezTo>
                    <a:cubicBezTo>
                      <a:pt x="13" y="27"/>
                      <a:pt x="7" y="35"/>
                      <a:pt x="9" y="35"/>
                    </a:cubicBezTo>
                    <a:close/>
                    <a:moveTo>
                      <a:pt x="55" y="10"/>
                    </a:moveTo>
                    <a:cubicBezTo>
                      <a:pt x="57" y="7"/>
                      <a:pt x="60" y="0"/>
                      <a:pt x="57" y="1"/>
                    </a:cubicBezTo>
                    <a:cubicBezTo>
                      <a:pt x="54" y="1"/>
                      <a:pt x="54" y="10"/>
                      <a:pt x="55" y="1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140">
                <a:extLst>
                  <a:ext uri="{FF2B5EF4-FFF2-40B4-BE49-F238E27FC236}">
                    <a16:creationId xmlns:a16="http://schemas.microsoft.com/office/drawing/2014/main" id="{0163AC0F-A3E5-40A1-BED1-9632663B1C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0402" y="2783629"/>
                <a:ext cx="186954" cy="286077"/>
              </a:xfrm>
              <a:custGeom>
                <a:avLst/>
                <a:gdLst>
                  <a:gd name="T0" fmla="*/ 6 w 81"/>
                  <a:gd name="T1" fmla="*/ 67 h 124"/>
                  <a:gd name="T2" fmla="*/ 2 w 81"/>
                  <a:gd name="T3" fmla="*/ 76 h 124"/>
                  <a:gd name="T4" fmla="*/ 11 w 81"/>
                  <a:gd name="T5" fmla="*/ 76 h 124"/>
                  <a:gd name="T6" fmla="*/ 20 w 81"/>
                  <a:gd name="T7" fmla="*/ 75 h 124"/>
                  <a:gd name="T8" fmla="*/ 81 w 81"/>
                  <a:gd name="T9" fmla="*/ 95 h 124"/>
                  <a:gd name="T10" fmla="*/ 68 w 81"/>
                  <a:gd name="T11" fmla="*/ 90 h 124"/>
                  <a:gd name="T12" fmla="*/ 66 w 81"/>
                  <a:gd name="T13" fmla="*/ 82 h 124"/>
                  <a:gd name="T14" fmla="*/ 54 w 81"/>
                  <a:gd name="T15" fmla="*/ 62 h 124"/>
                  <a:gd name="T16" fmla="*/ 42 w 81"/>
                  <a:gd name="T17" fmla="*/ 57 h 124"/>
                  <a:gd name="T18" fmla="*/ 51 w 81"/>
                  <a:gd name="T19" fmla="*/ 38 h 124"/>
                  <a:gd name="T20" fmla="*/ 33 w 81"/>
                  <a:gd name="T21" fmla="*/ 34 h 124"/>
                  <a:gd name="T22" fmla="*/ 40 w 81"/>
                  <a:gd name="T23" fmla="*/ 23 h 124"/>
                  <a:gd name="T24" fmla="*/ 28 w 81"/>
                  <a:gd name="T25" fmla="*/ 26 h 124"/>
                  <a:gd name="T26" fmla="*/ 20 w 81"/>
                  <a:gd name="T27" fmla="*/ 38 h 124"/>
                  <a:gd name="T28" fmla="*/ 13 w 81"/>
                  <a:gd name="T29" fmla="*/ 39 h 124"/>
                  <a:gd name="T30" fmla="*/ 15 w 81"/>
                  <a:gd name="T31" fmla="*/ 50 h 124"/>
                  <a:gd name="T32" fmla="*/ 13 w 81"/>
                  <a:gd name="T33" fmla="*/ 59 h 124"/>
                  <a:gd name="T34" fmla="*/ 22 w 81"/>
                  <a:gd name="T35" fmla="*/ 62 h 124"/>
                  <a:gd name="T36" fmla="*/ 27 w 81"/>
                  <a:gd name="T37" fmla="*/ 61 h 124"/>
                  <a:gd name="T38" fmla="*/ 36 w 81"/>
                  <a:gd name="T39" fmla="*/ 68 h 124"/>
                  <a:gd name="T40" fmla="*/ 39 w 81"/>
                  <a:gd name="T41" fmla="*/ 75 h 124"/>
                  <a:gd name="T42" fmla="*/ 41 w 81"/>
                  <a:gd name="T43" fmla="*/ 86 h 124"/>
                  <a:gd name="T44" fmla="*/ 30 w 81"/>
                  <a:gd name="T45" fmla="*/ 87 h 124"/>
                  <a:gd name="T46" fmla="*/ 33 w 81"/>
                  <a:gd name="T47" fmla="*/ 95 h 124"/>
                  <a:gd name="T48" fmla="*/ 28 w 81"/>
                  <a:gd name="T49" fmla="*/ 104 h 124"/>
                  <a:gd name="T50" fmla="*/ 41 w 81"/>
                  <a:gd name="T51" fmla="*/ 106 h 124"/>
                  <a:gd name="T52" fmla="*/ 33 w 81"/>
                  <a:gd name="T53" fmla="*/ 110 h 124"/>
                  <a:gd name="T54" fmla="*/ 29 w 81"/>
                  <a:gd name="T55" fmla="*/ 119 h 124"/>
                  <a:gd name="T56" fmla="*/ 38 w 81"/>
                  <a:gd name="T57" fmla="*/ 117 h 124"/>
                  <a:gd name="T58" fmla="*/ 50 w 81"/>
                  <a:gd name="T59" fmla="*/ 114 h 124"/>
                  <a:gd name="T60" fmla="*/ 66 w 81"/>
                  <a:gd name="T61" fmla="*/ 114 h 124"/>
                  <a:gd name="T62" fmla="*/ 73 w 81"/>
                  <a:gd name="T63" fmla="*/ 107 h 124"/>
                  <a:gd name="T64" fmla="*/ 81 w 81"/>
                  <a:gd name="T65" fmla="*/ 95 h 124"/>
                  <a:gd name="T66" fmla="*/ 15 w 81"/>
                  <a:gd name="T67" fmla="*/ 28 h 124"/>
                  <a:gd name="T68" fmla="*/ 55 w 81"/>
                  <a:gd name="T69" fmla="*/ 10 h 124"/>
                  <a:gd name="T70" fmla="*/ 55 w 81"/>
                  <a:gd name="T71" fmla="*/ 1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124">
                    <a:moveTo>
                      <a:pt x="16" y="66"/>
                    </a:moveTo>
                    <a:cubicBezTo>
                      <a:pt x="13" y="63"/>
                      <a:pt x="9" y="67"/>
                      <a:pt x="6" y="67"/>
                    </a:cubicBezTo>
                    <a:cubicBezTo>
                      <a:pt x="5" y="69"/>
                      <a:pt x="4" y="71"/>
                      <a:pt x="3" y="72"/>
                    </a:cubicBezTo>
                    <a:cubicBezTo>
                      <a:pt x="2" y="73"/>
                      <a:pt x="0" y="76"/>
                      <a:pt x="2" y="76"/>
                    </a:cubicBezTo>
                    <a:cubicBezTo>
                      <a:pt x="3" y="77"/>
                      <a:pt x="6" y="80"/>
                      <a:pt x="7" y="77"/>
                    </a:cubicBezTo>
                    <a:cubicBezTo>
                      <a:pt x="7" y="75"/>
                      <a:pt x="8" y="72"/>
                      <a:pt x="11" y="76"/>
                    </a:cubicBezTo>
                    <a:cubicBezTo>
                      <a:pt x="12" y="77"/>
                      <a:pt x="13" y="78"/>
                      <a:pt x="14" y="78"/>
                    </a:cubicBezTo>
                    <a:cubicBezTo>
                      <a:pt x="15" y="77"/>
                      <a:pt x="18" y="77"/>
                      <a:pt x="20" y="75"/>
                    </a:cubicBezTo>
                    <a:cubicBezTo>
                      <a:pt x="23" y="72"/>
                      <a:pt x="19" y="69"/>
                      <a:pt x="16" y="66"/>
                    </a:cubicBezTo>
                    <a:close/>
                    <a:moveTo>
                      <a:pt x="81" y="95"/>
                    </a:moveTo>
                    <a:cubicBezTo>
                      <a:pt x="81" y="91"/>
                      <a:pt x="73" y="89"/>
                      <a:pt x="72" y="91"/>
                    </a:cubicBezTo>
                    <a:cubicBezTo>
                      <a:pt x="71" y="93"/>
                      <a:pt x="70" y="93"/>
                      <a:pt x="68" y="90"/>
                    </a:cubicBezTo>
                    <a:cubicBezTo>
                      <a:pt x="67" y="88"/>
                      <a:pt x="70" y="86"/>
                      <a:pt x="68" y="86"/>
                    </a:cubicBezTo>
                    <a:cubicBezTo>
                      <a:pt x="67" y="86"/>
                      <a:pt x="65" y="83"/>
                      <a:pt x="66" y="82"/>
                    </a:cubicBezTo>
                    <a:cubicBezTo>
                      <a:pt x="66" y="80"/>
                      <a:pt x="64" y="73"/>
                      <a:pt x="60" y="72"/>
                    </a:cubicBezTo>
                    <a:cubicBezTo>
                      <a:pt x="56" y="71"/>
                      <a:pt x="55" y="65"/>
                      <a:pt x="54" y="62"/>
                    </a:cubicBezTo>
                    <a:cubicBezTo>
                      <a:pt x="54" y="59"/>
                      <a:pt x="51" y="61"/>
                      <a:pt x="49" y="58"/>
                    </a:cubicBezTo>
                    <a:cubicBezTo>
                      <a:pt x="47" y="55"/>
                      <a:pt x="43" y="57"/>
                      <a:pt x="42" y="57"/>
                    </a:cubicBezTo>
                    <a:cubicBezTo>
                      <a:pt x="40" y="57"/>
                      <a:pt x="42" y="53"/>
                      <a:pt x="44" y="52"/>
                    </a:cubicBezTo>
                    <a:cubicBezTo>
                      <a:pt x="47" y="50"/>
                      <a:pt x="51" y="40"/>
                      <a:pt x="51" y="38"/>
                    </a:cubicBezTo>
                    <a:cubicBezTo>
                      <a:pt x="51" y="36"/>
                      <a:pt x="38" y="36"/>
                      <a:pt x="36" y="37"/>
                    </a:cubicBezTo>
                    <a:cubicBezTo>
                      <a:pt x="33" y="38"/>
                      <a:pt x="31" y="35"/>
                      <a:pt x="33" y="34"/>
                    </a:cubicBezTo>
                    <a:cubicBezTo>
                      <a:pt x="35" y="33"/>
                      <a:pt x="39" y="29"/>
                      <a:pt x="39" y="28"/>
                    </a:cubicBezTo>
                    <a:cubicBezTo>
                      <a:pt x="39" y="26"/>
                      <a:pt x="42" y="24"/>
                      <a:pt x="40" y="23"/>
                    </a:cubicBezTo>
                    <a:cubicBezTo>
                      <a:pt x="39" y="21"/>
                      <a:pt x="38" y="25"/>
                      <a:pt x="37" y="26"/>
                    </a:cubicBezTo>
                    <a:cubicBezTo>
                      <a:pt x="35" y="27"/>
                      <a:pt x="32" y="27"/>
                      <a:pt x="28" y="26"/>
                    </a:cubicBezTo>
                    <a:cubicBezTo>
                      <a:pt x="24" y="25"/>
                      <a:pt x="23" y="31"/>
                      <a:pt x="23" y="33"/>
                    </a:cubicBezTo>
                    <a:cubicBezTo>
                      <a:pt x="23" y="35"/>
                      <a:pt x="19" y="37"/>
                      <a:pt x="20" y="38"/>
                    </a:cubicBezTo>
                    <a:cubicBezTo>
                      <a:pt x="20" y="40"/>
                      <a:pt x="19" y="42"/>
                      <a:pt x="17" y="41"/>
                    </a:cubicBezTo>
                    <a:cubicBezTo>
                      <a:pt x="16" y="40"/>
                      <a:pt x="15" y="37"/>
                      <a:pt x="13" y="39"/>
                    </a:cubicBezTo>
                    <a:cubicBezTo>
                      <a:pt x="10" y="41"/>
                      <a:pt x="15" y="43"/>
                      <a:pt x="18" y="44"/>
                    </a:cubicBezTo>
                    <a:cubicBezTo>
                      <a:pt x="22" y="44"/>
                      <a:pt x="16" y="46"/>
                      <a:pt x="15" y="50"/>
                    </a:cubicBezTo>
                    <a:cubicBezTo>
                      <a:pt x="15" y="53"/>
                      <a:pt x="20" y="51"/>
                      <a:pt x="20" y="54"/>
                    </a:cubicBezTo>
                    <a:cubicBezTo>
                      <a:pt x="20" y="56"/>
                      <a:pt x="13" y="57"/>
                      <a:pt x="13" y="59"/>
                    </a:cubicBezTo>
                    <a:cubicBezTo>
                      <a:pt x="13" y="61"/>
                      <a:pt x="17" y="58"/>
                      <a:pt x="19" y="57"/>
                    </a:cubicBezTo>
                    <a:cubicBezTo>
                      <a:pt x="21" y="56"/>
                      <a:pt x="18" y="62"/>
                      <a:pt x="22" y="62"/>
                    </a:cubicBezTo>
                    <a:cubicBezTo>
                      <a:pt x="26" y="61"/>
                      <a:pt x="25" y="55"/>
                      <a:pt x="27" y="55"/>
                    </a:cubicBezTo>
                    <a:cubicBezTo>
                      <a:pt x="28" y="56"/>
                      <a:pt x="26" y="58"/>
                      <a:pt x="27" y="61"/>
                    </a:cubicBezTo>
                    <a:cubicBezTo>
                      <a:pt x="29" y="63"/>
                      <a:pt x="24" y="67"/>
                      <a:pt x="25" y="69"/>
                    </a:cubicBezTo>
                    <a:cubicBezTo>
                      <a:pt x="25" y="71"/>
                      <a:pt x="33" y="71"/>
                      <a:pt x="36" y="68"/>
                    </a:cubicBezTo>
                    <a:cubicBezTo>
                      <a:pt x="39" y="65"/>
                      <a:pt x="40" y="68"/>
                      <a:pt x="38" y="70"/>
                    </a:cubicBezTo>
                    <a:cubicBezTo>
                      <a:pt x="36" y="73"/>
                      <a:pt x="37" y="75"/>
                      <a:pt x="39" y="75"/>
                    </a:cubicBezTo>
                    <a:cubicBezTo>
                      <a:pt x="42" y="76"/>
                      <a:pt x="43" y="76"/>
                      <a:pt x="42" y="78"/>
                    </a:cubicBezTo>
                    <a:cubicBezTo>
                      <a:pt x="41" y="80"/>
                      <a:pt x="42" y="84"/>
                      <a:pt x="41" y="86"/>
                    </a:cubicBezTo>
                    <a:cubicBezTo>
                      <a:pt x="40" y="87"/>
                      <a:pt x="33" y="87"/>
                      <a:pt x="33" y="86"/>
                    </a:cubicBezTo>
                    <a:cubicBezTo>
                      <a:pt x="32" y="85"/>
                      <a:pt x="29" y="86"/>
                      <a:pt x="30" y="87"/>
                    </a:cubicBezTo>
                    <a:cubicBezTo>
                      <a:pt x="31" y="89"/>
                      <a:pt x="28" y="91"/>
                      <a:pt x="28" y="92"/>
                    </a:cubicBezTo>
                    <a:cubicBezTo>
                      <a:pt x="28" y="94"/>
                      <a:pt x="32" y="93"/>
                      <a:pt x="33" y="95"/>
                    </a:cubicBezTo>
                    <a:cubicBezTo>
                      <a:pt x="33" y="97"/>
                      <a:pt x="29" y="100"/>
                      <a:pt x="25" y="101"/>
                    </a:cubicBezTo>
                    <a:cubicBezTo>
                      <a:pt x="20" y="102"/>
                      <a:pt x="26" y="106"/>
                      <a:pt x="28" y="104"/>
                    </a:cubicBezTo>
                    <a:cubicBezTo>
                      <a:pt x="30" y="103"/>
                      <a:pt x="30" y="105"/>
                      <a:pt x="33" y="105"/>
                    </a:cubicBezTo>
                    <a:cubicBezTo>
                      <a:pt x="36" y="105"/>
                      <a:pt x="38" y="108"/>
                      <a:pt x="41" y="106"/>
                    </a:cubicBezTo>
                    <a:cubicBezTo>
                      <a:pt x="45" y="105"/>
                      <a:pt x="44" y="106"/>
                      <a:pt x="42" y="108"/>
                    </a:cubicBezTo>
                    <a:cubicBezTo>
                      <a:pt x="39" y="110"/>
                      <a:pt x="35" y="108"/>
                      <a:pt x="33" y="110"/>
                    </a:cubicBezTo>
                    <a:cubicBezTo>
                      <a:pt x="31" y="111"/>
                      <a:pt x="21" y="120"/>
                      <a:pt x="23" y="122"/>
                    </a:cubicBezTo>
                    <a:cubicBezTo>
                      <a:pt x="24" y="124"/>
                      <a:pt x="25" y="120"/>
                      <a:pt x="29" y="119"/>
                    </a:cubicBezTo>
                    <a:cubicBezTo>
                      <a:pt x="32" y="117"/>
                      <a:pt x="33" y="120"/>
                      <a:pt x="35" y="120"/>
                    </a:cubicBezTo>
                    <a:cubicBezTo>
                      <a:pt x="37" y="120"/>
                      <a:pt x="37" y="116"/>
                      <a:pt x="38" y="117"/>
                    </a:cubicBezTo>
                    <a:cubicBezTo>
                      <a:pt x="40" y="117"/>
                      <a:pt x="41" y="115"/>
                      <a:pt x="44" y="116"/>
                    </a:cubicBezTo>
                    <a:cubicBezTo>
                      <a:pt x="47" y="116"/>
                      <a:pt x="49" y="115"/>
                      <a:pt x="50" y="114"/>
                    </a:cubicBezTo>
                    <a:cubicBezTo>
                      <a:pt x="52" y="113"/>
                      <a:pt x="56" y="116"/>
                      <a:pt x="57" y="115"/>
                    </a:cubicBezTo>
                    <a:cubicBezTo>
                      <a:pt x="58" y="115"/>
                      <a:pt x="63" y="114"/>
                      <a:pt x="66" y="114"/>
                    </a:cubicBezTo>
                    <a:cubicBezTo>
                      <a:pt x="68" y="114"/>
                      <a:pt x="75" y="111"/>
                      <a:pt x="77" y="109"/>
                    </a:cubicBezTo>
                    <a:cubicBezTo>
                      <a:pt x="79" y="107"/>
                      <a:pt x="76" y="107"/>
                      <a:pt x="73" y="107"/>
                    </a:cubicBezTo>
                    <a:cubicBezTo>
                      <a:pt x="71" y="108"/>
                      <a:pt x="72" y="105"/>
                      <a:pt x="74" y="103"/>
                    </a:cubicBezTo>
                    <a:cubicBezTo>
                      <a:pt x="77" y="100"/>
                      <a:pt x="81" y="99"/>
                      <a:pt x="81" y="95"/>
                    </a:cubicBezTo>
                    <a:close/>
                    <a:moveTo>
                      <a:pt x="9" y="35"/>
                    </a:moveTo>
                    <a:cubicBezTo>
                      <a:pt x="13" y="35"/>
                      <a:pt x="16" y="30"/>
                      <a:pt x="15" y="28"/>
                    </a:cubicBezTo>
                    <a:cubicBezTo>
                      <a:pt x="13" y="27"/>
                      <a:pt x="7" y="35"/>
                      <a:pt x="9" y="35"/>
                    </a:cubicBezTo>
                    <a:close/>
                    <a:moveTo>
                      <a:pt x="55" y="10"/>
                    </a:moveTo>
                    <a:cubicBezTo>
                      <a:pt x="57" y="7"/>
                      <a:pt x="60" y="0"/>
                      <a:pt x="57" y="1"/>
                    </a:cubicBezTo>
                    <a:cubicBezTo>
                      <a:pt x="54" y="1"/>
                      <a:pt x="54" y="10"/>
                      <a:pt x="55" y="1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141">
                <a:extLst>
                  <a:ext uri="{FF2B5EF4-FFF2-40B4-BE49-F238E27FC236}">
                    <a16:creationId xmlns:a16="http://schemas.microsoft.com/office/drawing/2014/main" id="{F7943544-FC11-46BC-80DD-E11842C960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2791" y="2866441"/>
                <a:ext cx="87831" cy="82812"/>
              </a:xfrm>
              <a:custGeom>
                <a:avLst/>
                <a:gdLst>
                  <a:gd name="T0" fmla="*/ 19 w 38"/>
                  <a:gd name="T1" fmla="*/ 13 h 36"/>
                  <a:gd name="T2" fmla="*/ 19 w 38"/>
                  <a:gd name="T3" fmla="*/ 8 h 36"/>
                  <a:gd name="T4" fmla="*/ 20 w 38"/>
                  <a:gd name="T5" fmla="*/ 1 h 36"/>
                  <a:gd name="T6" fmla="*/ 14 w 38"/>
                  <a:gd name="T7" fmla="*/ 4 h 36"/>
                  <a:gd name="T8" fmla="*/ 9 w 38"/>
                  <a:gd name="T9" fmla="*/ 6 h 36"/>
                  <a:gd name="T10" fmla="*/ 10 w 38"/>
                  <a:gd name="T11" fmla="*/ 10 h 36"/>
                  <a:gd name="T12" fmla="*/ 5 w 38"/>
                  <a:gd name="T13" fmla="*/ 8 h 36"/>
                  <a:gd name="T14" fmla="*/ 1 w 38"/>
                  <a:gd name="T15" fmla="*/ 13 h 36"/>
                  <a:gd name="T16" fmla="*/ 1 w 38"/>
                  <a:gd name="T17" fmla="*/ 23 h 36"/>
                  <a:gd name="T18" fmla="*/ 4 w 38"/>
                  <a:gd name="T19" fmla="*/ 30 h 36"/>
                  <a:gd name="T20" fmla="*/ 5 w 38"/>
                  <a:gd name="T21" fmla="*/ 33 h 36"/>
                  <a:gd name="T22" fmla="*/ 13 w 38"/>
                  <a:gd name="T23" fmla="*/ 34 h 36"/>
                  <a:gd name="T24" fmla="*/ 16 w 38"/>
                  <a:gd name="T25" fmla="*/ 34 h 36"/>
                  <a:gd name="T26" fmla="*/ 12 w 38"/>
                  <a:gd name="T27" fmla="*/ 30 h 36"/>
                  <a:gd name="T28" fmla="*/ 17 w 38"/>
                  <a:gd name="T29" fmla="*/ 30 h 36"/>
                  <a:gd name="T30" fmla="*/ 22 w 38"/>
                  <a:gd name="T31" fmla="*/ 30 h 36"/>
                  <a:gd name="T32" fmla="*/ 19 w 38"/>
                  <a:gd name="T33" fmla="*/ 25 h 36"/>
                  <a:gd name="T34" fmla="*/ 16 w 38"/>
                  <a:gd name="T35" fmla="*/ 25 h 36"/>
                  <a:gd name="T36" fmla="*/ 18 w 38"/>
                  <a:gd name="T37" fmla="*/ 20 h 36"/>
                  <a:gd name="T38" fmla="*/ 23 w 38"/>
                  <a:gd name="T39" fmla="*/ 17 h 36"/>
                  <a:gd name="T40" fmla="*/ 19 w 38"/>
                  <a:gd name="T41" fmla="*/ 13 h 36"/>
                  <a:gd name="T42" fmla="*/ 37 w 38"/>
                  <a:gd name="T43" fmla="*/ 20 h 36"/>
                  <a:gd name="T44" fmla="*/ 35 w 38"/>
                  <a:gd name="T45" fmla="*/ 22 h 36"/>
                  <a:gd name="T46" fmla="*/ 32 w 38"/>
                  <a:gd name="T47" fmla="*/ 20 h 36"/>
                  <a:gd name="T48" fmla="*/ 27 w 38"/>
                  <a:gd name="T49" fmla="*/ 23 h 36"/>
                  <a:gd name="T50" fmla="*/ 30 w 38"/>
                  <a:gd name="T51" fmla="*/ 30 h 36"/>
                  <a:gd name="T52" fmla="*/ 27 w 38"/>
                  <a:gd name="T53" fmla="*/ 32 h 36"/>
                  <a:gd name="T54" fmla="*/ 30 w 38"/>
                  <a:gd name="T55" fmla="*/ 36 h 36"/>
                  <a:gd name="T56" fmla="*/ 35 w 38"/>
                  <a:gd name="T57" fmla="*/ 29 h 36"/>
                  <a:gd name="T58" fmla="*/ 37 w 38"/>
                  <a:gd name="T5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8" h="36">
                    <a:moveTo>
                      <a:pt x="19" y="13"/>
                    </a:moveTo>
                    <a:cubicBezTo>
                      <a:pt x="18" y="13"/>
                      <a:pt x="18" y="9"/>
                      <a:pt x="19" y="8"/>
                    </a:cubicBezTo>
                    <a:cubicBezTo>
                      <a:pt x="20" y="6"/>
                      <a:pt x="21" y="2"/>
                      <a:pt x="20" y="1"/>
                    </a:cubicBezTo>
                    <a:cubicBezTo>
                      <a:pt x="19" y="0"/>
                      <a:pt x="14" y="1"/>
                      <a:pt x="14" y="4"/>
                    </a:cubicBezTo>
                    <a:cubicBezTo>
                      <a:pt x="14" y="7"/>
                      <a:pt x="10" y="6"/>
                      <a:pt x="9" y="6"/>
                    </a:cubicBezTo>
                    <a:cubicBezTo>
                      <a:pt x="8" y="7"/>
                      <a:pt x="11" y="9"/>
                      <a:pt x="10" y="10"/>
                    </a:cubicBezTo>
                    <a:cubicBezTo>
                      <a:pt x="8" y="11"/>
                      <a:pt x="8" y="8"/>
                      <a:pt x="5" y="8"/>
                    </a:cubicBezTo>
                    <a:cubicBezTo>
                      <a:pt x="3" y="7"/>
                      <a:pt x="2" y="11"/>
                      <a:pt x="1" y="13"/>
                    </a:cubicBezTo>
                    <a:cubicBezTo>
                      <a:pt x="0" y="15"/>
                      <a:pt x="1" y="20"/>
                      <a:pt x="1" y="23"/>
                    </a:cubicBezTo>
                    <a:cubicBezTo>
                      <a:pt x="1" y="25"/>
                      <a:pt x="5" y="27"/>
                      <a:pt x="4" y="30"/>
                    </a:cubicBezTo>
                    <a:cubicBezTo>
                      <a:pt x="4" y="31"/>
                      <a:pt x="4" y="32"/>
                      <a:pt x="5" y="33"/>
                    </a:cubicBezTo>
                    <a:cubicBezTo>
                      <a:pt x="8" y="33"/>
                      <a:pt x="11" y="33"/>
                      <a:pt x="13" y="34"/>
                    </a:cubicBezTo>
                    <a:cubicBezTo>
                      <a:pt x="13" y="34"/>
                      <a:pt x="14" y="34"/>
                      <a:pt x="16" y="34"/>
                    </a:cubicBezTo>
                    <a:cubicBezTo>
                      <a:pt x="15" y="32"/>
                      <a:pt x="12" y="31"/>
                      <a:pt x="12" y="30"/>
                    </a:cubicBezTo>
                    <a:cubicBezTo>
                      <a:pt x="13" y="28"/>
                      <a:pt x="15" y="29"/>
                      <a:pt x="17" y="30"/>
                    </a:cubicBezTo>
                    <a:cubicBezTo>
                      <a:pt x="18" y="32"/>
                      <a:pt x="22" y="32"/>
                      <a:pt x="22" y="30"/>
                    </a:cubicBezTo>
                    <a:cubicBezTo>
                      <a:pt x="22" y="29"/>
                      <a:pt x="22" y="24"/>
                      <a:pt x="19" y="25"/>
                    </a:cubicBezTo>
                    <a:cubicBezTo>
                      <a:pt x="17" y="26"/>
                      <a:pt x="17" y="26"/>
                      <a:pt x="16" y="25"/>
                    </a:cubicBezTo>
                    <a:cubicBezTo>
                      <a:pt x="15" y="24"/>
                      <a:pt x="17" y="22"/>
                      <a:pt x="18" y="20"/>
                    </a:cubicBezTo>
                    <a:cubicBezTo>
                      <a:pt x="19" y="18"/>
                      <a:pt x="23" y="19"/>
                      <a:pt x="23" y="17"/>
                    </a:cubicBezTo>
                    <a:cubicBezTo>
                      <a:pt x="24" y="15"/>
                      <a:pt x="20" y="14"/>
                      <a:pt x="19" y="13"/>
                    </a:cubicBezTo>
                    <a:close/>
                    <a:moveTo>
                      <a:pt x="37" y="20"/>
                    </a:moveTo>
                    <a:cubicBezTo>
                      <a:pt x="36" y="20"/>
                      <a:pt x="36" y="22"/>
                      <a:pt x="35" y="22"/>
                    </a:cubicBezTo>
                    <a:cubicBezTo>
                      <a:pt x="33" y="23"/>
                      <a:pt x="32" y="18"/>
                      <a:pt x="32" y="20"/>
                    </a:cubicBezTo>
                    <a:cubicBezTo>
                      <a:pt x="31" y="23"/>
                      <a:pt x="29" y="19"/>
                      <a:pt x="27" y="23"/>
                    </a:cubicBezTo>
                    <a:cubicBezTo>
                      <a:pt x="24" y="26"/>
                      <a:pt x="28" y="29"/>
                      <a:pt x="30" y="30"/>
                    </a:cubicBezTo>
                    <a:cubicBezTo>
                      <a:pt x="31" y="31"/>
                      <a:pt x="30" y="33"/>
                      <a:pt x="27" y="32"/>
                    </a:cubicBezTo>
                    <a:cubicBezTo>
                      <a:pt x="25" y="32"/>
                      <a:pt x="27" y="35"/>
                      <a:pt x="30" y="36"/>
                    </a:cubicBezTo>
                    <a:cubicBezTo>
                      <a:pt x="32" y="36"/>
                      <a:pt x="36" y="31"/>
                      <a:pt x="35" y="29"/>
                    </a:cubicBezTo>
                    <a:cubicBezTo>
                      <a:pt x="35" y="28"/>
                      <a:pt x="38" y="21"/>
                      <a:pt x="37" y="2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142">
                <a:extLst>
                  <a:ext uri="{FF2B5EF4-FFF2-40B4-BE49-F238E27FC236}">
                    <a16:creationId xmlns:a16="http://schemas.microsoft.com/office/drawing/2014/main" id="{F5BC48B7-BB30-48FE-BC28-665FA18E7B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018" y="2525155"/>
                <a:ext cx="229615" cy="406531"/>
              </a:xfrm>
              <a:custGeom>
                <a:avLst/>
                <a:gdLst>
                  <a:gd name="T0" fmla="*/ 98 w 100"/>
                  <a:gd name="T1" fmla="*/ 38 h 176"/>
                  <a:gd name="T2" fmla="*/ 96 w 100"/>
                  <a:gd name="T3" fmla="*/ 24 h 176"/>
                  <a:gd name="T4" fmla="*/ 84 w 100"/>
                  <a:gd name="T5" fmla="*/ 9 h 176"/>
                  <a:gd name="T6" fmla="*/ 70 w 100"/>
                  <a:gd name="T7" fmla="*/ 8 h 176"/>
                  <a:gd name="T8" fmla="*/ 56 w 100"/>
                  <a:gd name="T9" fmla="*/ 8 h 176"/>
                  <a:gd name="T10" fmla="*/ 48 w 100"/>
                  <a:gd name="T11" fmla="*/ 16 h 176"/>
                  <a:gd name="T12" fmla="*/ 40 w 100"/>
                  <a:gd name="T13" fmla="*/ 27 h 176"/>
                  <a:gd name="T14" fmla="*/ 34 w 100"/>
                  <a:gd name="T15" fmla="*/ 37 h 176"/>
                  <a:gd name="T16" fmla="*/ 26 w 100"/>
                  <a:gd name="T17" fmla="*/ 43 h 176"/>
                  <a:gd name="T18" fmla="*/ 21 w 100"/>
                  <a:gd name="T19" fmla="*/ 61 h 176"/>
                  <a:gd name="T20" fmla="*/ 22 w 100"/>
                  <a:gd name="T21" fmla="*/ 70 h 176"/>
                  <a:gd name="T22" fmla="*/ 9 w 100"/>
                  <a:gd name="T23" fmla="*/ 75 h 176"/>
                  <a:gd name="T24" fmla="*/ 8 w 100"/>
                  <a:gd name="T25" fmla="*/ 91 h 176"/>
                  <a:gd name="T26" fmla="*/ 13 w 100"/>
                  <a:gd name="T27" fmla="*/ 105 h 176"/>
                  <a:gd name="T28" fmla="*/ 11 w 100"/>
                  <a:gd name="T29" fmla="*/ 113 h 176"/>
                  <a:gd name="T30" fmla="*/ 6 w 100"/>
                  <a:gd name="T31" fmla="*/ 122 h 176"/>
                  <a:gd name="T32" fmla="*/ 3 w 100"/>
                  <a:gd name="T33" fmla="*/ 134 h 176"/>
                  <a:gd name="T34" fmla="*/ 0 w 100"/>
                  <a:gd name="T35" fmla="*/ 134 h 176"/>
                  <a:gd name="T36" fmla="*/ 6 w 100"/>
                  <a:gd name="T37" fmla="*/ 151 h 176"/>
                  <a:gd name="T38" fmla="*/ 12 w 100"/>
                  <a:gd name="T39" fmla="*/ 164 h 176"/>
                  <a:gd name="T40" fmla="*/ 15 w 100"/>
                  <a:gd name="T41" fmla="*/ 175 h 176"/>
                  <a:gd name="T42" fmla="*/ 24 w 100"/>
                  <a:gd name="T43" fmla="*/ 170 h 176"/>
                  <a:gd name="T44" fmla="*/ 33 w 100"/>
                  <a:gd name="T45" fmla="*/ 167 h 176"/>
                  <a:gd name="T46" fmla="*/ 41 w 100"/>
                  <a:gd name="T47" fmla="*/ 164 h 176"/>
                  <a:gd name="T48" fmla="*/ 42 w 100"/>
                  <a:gd name="T49" fmla="*/ 157 h 176"/>
                  <a:gd name="T50" fmla="*/ 43 w 100"/>
                  <a:gd name="T51" fmla="*/ 140 h 176"/>
                  <a:gd name="T52" fmla="*/ 55 w 100"/>
                  <a:gd name="T53" fmla="*/ 128 h 176"/>
                  <a:gd name="T54" fmla="*/ 52 w 100"/>
                  <a:gd name="T55" fmla="*/ 113 h 176"/>
                  <a:gd name="T56" fmla="*/ 46 w 100"/>
                  <a:gd name="T57" fmla="*/ 103 h 176"/>
                  <a:gd name="T58" fmla="*/ 51 w 100"/>
                  <a:gd name="T59" fmla="*/ 89 h 176"/>
                  <a:gd name="T60" fmla="*/ 60 w 100"/>
                  <a:gd name="T61" fmla="*/ 79 h 176"/>
                  <a:gd name="T62" fmla="*/ 80 w 100"/>
                  <a:gd name="T63" fmla="*/ 65 h 176"/>
                  <a:gd name="T64" fmla="*/ 82 w 100"/>
                  <a:gd name="T65" fmla="*/ 51 h 176"/>
                  <a:gd name="T66" fmla="*/ 96 w 100"/>
                  <a:gd name="T67" fmla="*/ 46 h 176"/>
                  <a:gd name="T68" fmla="*/ 99 w 100"/>
                  <a:gd name="T69" fmla="*/ 42 h 176"/>
                  <a:gd name="T70" fmla="*/ 54 w 100"/>
                  <a:gd name="T71" fmla="*/ 15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0" h="176">
                    <a:moveTo>
                      <a:pt x="99" y="42"/>
                    </a:moveTo>
                    <a:cubicBezTo>
                      <a:pt x="98" y="41"/>
                      <a:pt x="96" y="38"/>
                      <a:pt x="98" y="38"/>
                    </a:cubicBezTo>
                    <a:cubicBezTo>
                      <a:pt x="100" y="38"/>
                      <a:pt x="100" y="32"/>
                      <a:pt x="98" y="31"/>
                    </a:cubicBezTo>
                    <a:cubicBezTo>
                      <a:pt x="96" y="30"/>
                      <a:pt x="98" y="25"/>
                      <a:pt x="96" y="24"/>
                    </a:cubicBezTo>
                    <a:cubicBezTo>
                      <a:pt x="94" y="23"/>
                      <a:pt x="95" y="19"/>
                      <a:pt x="96" y="16"/>
                    </a:cubicBezTo>
                    <a:cubicBezTo>
                      <a:pt x="96" y="13"/>
                      <a:pt x="89" y="11"/>
                      <a:pt x="84" y="9"/>
                    </a:cubicBezTo>
                    <a:cubicBezTo>
                      <a:pt x="80" y="7"/>
                      <a:pt x="78" y="4"/>
                      <a:pt x="75" y="2"/>
                    </a:cubicBezTo>
                    <a:cubicBezTo>
                      <a:pt x="71" y="0"/>
                      <a:pt x="70" y="5"/>
                      <a:pt x="70" y="8"/>
                    </a:cubicBezTo>
                    <a:cubicBezTo>
                      <a:pt x="70" y="11"/>
                      <a:pt x="67" y="12"/>
                      <a:pt x="65" y="10"/>
                    </a:cubicBezTo>
                    <a:cubicBezTo>
                      <a:pt x="63" y="8"/>
                      <a:pt x="60" y="10"/>
                      <a:pt x="56" y="8"/>
                    </a:cubicBezTo>
                    <a:cubicBezTo>
                      <a:pt x="53" y="7"/>
                      <a:pt x="55" y="12"/>
                      <a:pt x="55" y="14"/>
                    </a:cubicBezTo>
                    <a:cubicBezTo>
                      <a:pt x="55" y="16"/>
                      <a:pt x="51" y="16"/>
                      <a:pt x="48" y="16"/>
                    </a:cubicBezTo>
                    <a:cubicBezTo>
                      <a:pt x="46" y="16"/>
                      <a:pt x="42" y="18"/>
                      <a:pt x="42" y="21"/>
                    </a:cubicBezTo>
                    <a:cubicBezTo>
                      <a:pt x="42" y="24"/>
                      <a:pt x="39" y="25"/>
                      <a:pt x="40" y="27"/>
                    </a:cubicBezTo>
                    <a:cubicBezTo>
                      <a:pt x="41" y="28"/>
                      <a:pt x="40" y="30"/>
                      <a:pt x="38" y="31"/>
                    </a:cubicBezTo>
                    <a:cubicBezTo>
                      <a:pt x="37" y="32"/>
                      <a:pt x="35" y="36"/>
                      <a:pt x="34" y="37"/>
                    </a:cubicBezTo>
                    <a:cubicBezTo>
                      <a:pt x="33" y="38"/>
                      <a:pt x="35" y="40"/>
                      <a:pt x="32" y="42"/>
                    </a:cubicBezTo>
                    <a:cubicBezTo>
                      <a:pt x="30" y="43"/>
                      <a:pt x="27" y="42"/>
                      <a:pt x="26" y="43"/>
                    </a:cubicBezTo>
                    <a:cubicBezTo>
                      <a:pt x="25" y="44"/>
                      <a:pt x="26" y="47"/>
                      <a:pt x="26" y="50"/>
                    </a:cubicBezTo>
                    <a:cubicBezTo>
                      <a:pt x="26" y="54"/>
                      <a:pt x="23" y="58"/>
                      <a:pt x="21" y="61"/>
                    </a:cubicBezTo>
                    <a:cubicBezTo>
                      <a:pt x="18" y="64"/>
                      <a:pt x="21" y="65"/>
                      <a:pt x="22" y="65"/>
                    </a:cubicBezTo>
                    <a:cubicBezTo>
                      <a:pt x="24" y="65"/>
                      <a:pt x="24" y="67"/>
                      <a:pt x="22" y="70"/>
                    </a:cubicBezTo>
                    <a:cubicBezTo>
                      <a:pt x="21" y="72"/>
                      <a:pt x="19" y="70"/>
                      <a:pt x="17" y="70"/>
                    </a:cubicBezTo>
                    <a:cubicBezTo>
                      <a:pt x="16" y="70"/>
                      <a:pt x="11" y="71"/>
                      <a:pt x="9" y="75"/>
                    </a:cubicBezTo>
                    <a:cubicBezTo>
                      <a:pt x="7" y="79"/>
                      <a:pt x="8" y="81"/>
                      <a:pt x="8" y="83"/>
                    </a:cubicBezTo>
                    <a:cubicBezTo>
                      <a:pt x="9" y="85"/>
                      <a:pt x="6" y="87"/>
                      <a:pt x="8" y="91"/>
                    </a:cubicBezTo>
                    <a:cubicBezTo>
                      <a:pt x="10" y="95"/>
                      <a:pt x="8" y="96"/>
                      <a:pt x="8" y="99"/>
                    </a:cubicBezTo>
                    <a:cubicBezTo>
                      <a:pt x="8" y="102"/>
                      <a:pt x="13" y="102"/>
                      <a:pt x="13" y="105"/>
                    </a:cubicBezTo>
                    <a:cubicBezTo>
                      <a:pt x="14" y="108"/>
                      <a:pt x="12" y="109"/>
                      <a:pt x="10" y="109"/>
                    </a:cubicBezTo>
                    <a:cubicBezTo>
                      <a:pt x="9" y="109"/>
                      <a:pt x="9" y="112"/>
                      <a:pt x="11" y="113"/>
                    </a:cubicBezTo>
                    <a:cubicBezTo>
                      <a:pt x="12" y="113"/>
                      <a:pt x="12" y="119"/>
                      <a:pt x="11" y="120"/>
                    </a:cubicBezTo>
                    <a:cubicBezTo>
                      <a:pt x="10" y="122"/>
                      <a:pt x="5" y="120"/>
                      <a:pt x="6" y="122"/>
                    </a:cubicBezTo>
                    <a:cubicBezTo>
                      <a:pt x="6" y="124"/>
                      <a:pt x="5" y="127"/>
                      <a:pt x="5" y="129"/>
                    </a:cubicBezTo>
                    <a:cubicBezTo>
                      <a:pt x="5" y="130"/>
                      <a:pt x="4" y="135"/>
                      <a:pt x="3" y="134"/>
                    </a:cubicBezTo>
                    <a:cubicBezTo>
                      <a:pt x="2" y="134"/>
                      <a:pt x="1" y="134"/>
                      <a:pt x="0" y="134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37"/>
                      <a:pt x="1" y="140"/>
                      <a:pt x="4" y="143"/>
                    </a:cubicBezTo>
                    <a:cubicBezTo>
                      <a:pt x="6" y="145"/>
                      <a:pt x="4" y="148"/>
                      <a:pt x="6" y="151"/>
                    </a:cubicBezTo>
                    <a:cubicBezTo>
                      <a:pt x="9" y="154"/>
                      <a:pt x="8" y="156"/>
                      <a:pt x="11" y="158"/>
                    </a:cubicBezTo>
                    <a:cubicBezTo>
                      <a:pt x="13" y="160"/>
                      <a:pt x="13" y="161"/>
                      <a:pt x="12" y="164"/>
                    </a:cubicBezTo>
                    <a:cubicBezTo>
                      <a:pt x="11" y="167"/>
                      <a:pt x="14" y="166"/>
                      <a:pt x="14" y="168"/>
                    </a:cubicBezTo>
                    <a:cubicBezTo>
                      <a:pt x="15" y="170"/>
                      <a:pt x="14" y="173"/>
                      <a:pt x="15" y="175"/>
                    </a:cubicBezTo>
                    <a:cubicBezTo>
                      <a:pt x="15" y="176"/>
                      <a:pt x="17" y="175"/>
                      <a:pt x="21" y="175"/>
                    </a:cubicBezTo>
                    <a:cubicBezTo>
                      <a:pt x="25" y="174"/>
                      <a:pt x="24" y="172"/>
                      <a:pt x="24" y="170"/>
                    </a:cubicBezTo>
                    <a:cubicBezTo>
                      <a:pt x="24" y="168"/>
                      <a:pt x="26" y="169"/>
                      <a:pt x="26" y="167"/>
                    </a:cubicBezTo>
                    <a:cubicBezTo>
                      <a:pt x="27" y="166"/>
                      <a:pt x="30" y="165"/>
                      <a:pt x="33" y="167"/>
                    </a:cubicBezTo>
                    <a:cubicBezTo>
                      <a:pt x="36" y="168"/>
                      <a:pt x="37" y="166"/>
                      <a:pt x="38" y="163"/>
                    </a:cubicBezTo>
                    <a:cubicBezTo>
                      <a:pt x="38" y="160"/>
                      <a:pt x="40" y="163"/>
                      <a:pt x="41" y="164"/>
                    </a:cubicBezTo>
                    <a:cubicBezTo>
                      <a:pt x="41" y="165"/>
                      <a:pt x="44" y="160"/>
                      <a:pt x="45" y="156"/>
                    </a:cubicBezTo>
                    <a:cubicBezTo>
                      <a:pt x="46" y="153"/>
                      <a:pt x="45" y="154"/>
                      <a:pt x="42" y="157"/>
                    </a:cubicBezTo>
                    <a:cubicBezTo>
                      <a:pt x="39" y="160"/>
                      <a:pt x="41" y="154"/>
                      <a:pt x="42" y="151"/>
                    </a:cubicBezTo>
                    <a:cubicBezTo>
                      <a:pt x="43" y="149"/>
                      <a:pt x="43" y="142"/>
                      <a:pt x="43" y="140"/>
                    </a:cubicBezTo>
                    <a:cubicBezTo>
                      <a:pt x="44" y="138"/>
                      <a:pt x="44" y="136"/>
                      <a:pt x="48" y="135"/>
                    </a:cubicBezTo>
                    <a:cubicBezTo>
                      <a:pt x="51" y="134"/>
                      <a:pt x="56" y="130"/>
                      <a:pt x="55" y="128"/>
                    </a:cubicBezTo>
                    <a:cubicBezTo>
                      <a:pt x="54" y="127"/>
                      <a:pt x="60" y="124"/>
                      <a:pt x="60" y="122"/>
                    </a:cubicBezTo>
                    <a:cubicBezTo>
                      <a:pt x="60" y="120"/>
                      <a:pt x="54" y="114"/>
                      <a:pt x="52" y="113"/>
                    </a:cubicBezTo>
                    <a:cubicBezTo>
                      <a:pt x="50" y="112"/>
                      <a:pt x="46" y="113"/>
                      <a:pt x="47" y="112"/>
                    </a:cubicBezTo>
                    <a:cubicBezTo>
                      <a:pt x="47" y="110"/>
                      <a:pt x="46" y="105"/>
                      <a:pt x="46" y="103"/>
                    </a:cubicBezTo>
                    <a:cubicBezTo>
                      <a:pt x="45" y="100"/>
                      <a:pt x="49" y="97"/>
                      <a:pt x="49" y="95"/>
                    </a:cubicBezTo>
                    <a:cubicBezTo>
                      <a:pt x="49" y="92"/>
                      <a:pt x="48" y="90"/>
                      <a:pt x="51" y="89"/>
                    </a:cubicBezTo>
                    <a:cubicBezTo>
                      <a:pt x="53" y="88"/>
                      <a:pt x="52" y="86"/>
                      <a:pt x="55" y="85"/>
                    </a:cubicBezTo>
                    <a:cubicBezTo>
                      <a:pt x="58" y="84"/>
                      <a:pt x="57" y="80"/>
                      <a:pt x="60" y="79"/>
                    </a:cubicBezTo>
                    <a:cubicBezTo>
                      <a:pt x="63" y="77"/>
                      <a:pt x="64" y="76"/>
                      <a:pt x="68" y="74"/>
                    </a:cubicBezTo>
                    <a:cubicBezTo>
                      <a:pt x="72" y="72"/>
                      <a:pt x="79" y="68"/>
                      <a:pt x="80" y="65"/>
                    </a:cubicBezTo>
                    <a:cubicBezTo>
                      <a:pt x="81" y="63"/>
                      <a:pt x="76" y="60"/>
                      <a:pt x="79" y="57"/>
                    </a:cubicBezTo>
                    <a:cubicBezTo>
                      <a:pt x="83" y="55"/>
                      <a:pt x="80" y="52"/>
                      <a:pt x="82" y="51"/>
                    </a:cubicBezTo>
                    <a:cubicBezTo>
                      <a:pt x="85" y="50"/>
                      <a:pt x="86" y="49"/>
                      <a:pt x="88" y="47"/>
                    </a:cubicBezTo>
                    <a:cubicBezTo>
                      <a:pt x="89" y="45"/>
                      <a:pt x="92" y="46"/>
                      <a:pt x="96" y="46"/>
                    </a:cubicBezTo>
                    <a:cubicBezTo>
                      <a:pt x="98" y="46"/>
                      <a:pt x="99" y="46"/>
                      <a:pt x="100" y="46"/>
                    </a:cubicBezTo>
                    <a:cubicBezTo>
                      <a:pt x="100" y="44"/>
                      <a:pt x="100" y="43"/>
                      <a:pt x="99" y="42"/>
                    </a:cubicBezTo>
                    <a:close/>
                    <a:moveTo>
                      <a:pt x="59" y="147"/>
                    </a:moveTo>
                    <a:cubicBezTo>
                      <a:pt x="55" y="147"/>
                      <a:pt x="52" y="156"/>
                      <a:pt x="54" y="157"/>
                    </a:cubicBezTo>
                    <a:cubicBezTo>
                      <a:pt x="55" y="158"/>
                      <a:pt x="64" y="146"/>
                      <a:pt x="59" y="14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143">
                <a:extLst>
                  <a:ext uri="{FF2B5EF4-FFF2-40B4-BE49-F238E27FC236}">
                    <a16:creationId xmlns:a16="http://schemas.microsoft.com/office/drawing/2014/main" id="{25F82FD4-DFD3-4D32-8EB0-4011BECF62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23736" y="2813742"/>
                <a:ext cx="115435" cy="55208"/>
              </a:xfrm>
              <a:custGeom>
                <a:avLst/>
                <a:gdLst>
                  <a:gd name="T0" fmla="*/ 47 w 50"/>
                  <a:gd name="T1" fmla="*/ 6 h 24"/>
                  <a:gd name="T2" fmla="*/ 48 w 50"/>
                  <a:gd name="T3" fmla="*/ 1 h 24"/>
                  <a:gd name="T4" fmla="*/ 46 w 50"/>
                  <a:gd name="T5" fmla="*/ 2 h 24"/>
                  <a:gd name="T6" fmla="*/ 31 w 50"/>
                  <a:gd name="T7" fmla="*/ 0 h 24"/>
                  <a:gd name="T8" fmla="*/ 16 w 50"/>
                  <a:gd name="T9" fmla="*/ 3 h 24"/>
                  <a:gd name="T10" fmla="*/ 11 w 50"/>
                  <a:gd name="T11" fmla="*/ 8 h 24"/>
                  <a:gd name="T12" fmla="*/ 13 w 50"/>
                  <a:gd name="T13" fmla="*/ 13 h 24"/>
                  <a:gd name="T14" fmla="*/ 18 w 50"/>
                  <a:gd name="T15" fmla="*/ 16 h 24"/>
                  <a:gd name="T16" fmla="*/ 19 w 50"/>
                  <a:gd name="T17" fmla="*/ 19 h 24"/>
                  <a:gd name="T18" fmla="*/ 19 w 50"/>
                  <a:gd name="T19" fmla="*/ 19 h 24"/>
                  <a:gd name="T20" fmla="*/ 28 w 50"/>
                  <a:gd name="T21" fmla="*/ 19 h 24"/>
                  <a:gd name="T22" fmla="*/ 36 w 50"/>
                  <a:gd name="T23" fmla="*/ 24 h 24"/>
                  <a:gd name="T24" fmla="*/ 44 w 50"/>
                  <a:gd name="T25" fmla="*/ 24 h 24"/>
                  <a:gd name="T26" fmla="*/ 44 w 50"/>
                  <a:gd name="T27" fmla="*/ 22 h 24"/>
                  <a:gd name="T28" fmla="*/ 46 w 50"/>
                  <a:gd name="T29" fmla="*/ 19 h 24"/>
                  <a:gd name="T30" fmla="*/ 44 w 50"/>
                  <a:gd name="T31" fmla="*/ 15 h 24"/>
                  <a:gd name="T32" fmla="*/ 44 w 50"/>
                  <a:gd name="T33" fmla="*/ 11 h 24"/>
                  <a:gd name="T34" fmla="*/ 47 w 50"/>
                  <a:gd name="T35" fmla="*/ 6 h 24"/>
                  <a:gd name="T36" fmla="*/ 4 w 50"/>
                  <a:gd name="T37" fmla="*/ 12 h 24"/>
                  <a:gd name="T38" fmla="*/ 1 w 50"/>
                  <a:gd name="T39" fmla="*/ 19 h 24"/>
                  <a:gd name="T40" fmla="*/ 10 w 50"/>
                  <a:gd name="T41" fmla="*/ 14 h 24"/>
                  <a:gd name="T42" fmla="*/ 4 w 50"/>
                  <a:gd name="T43" fmla="*/ 12 h 24"/>
                  <a:gd name="T44" fmla="*/ 8 w 50"/>
                  <a:gd name="T45" fmla="*/ 9 h 24"/>
                  <a:gd name="T46" fmla="*/ 3 w 50"/>
                  <a:gd name="T47" fmla="*/ 9 h 24"/>
                  <a:gd name="T48" fmla="*/ 8 w 50"/>
                  <a:gd name="T49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24">
                    <a:moveTo>
                      <a:pt x="47" y="6"/>
                    </a:moveTo>
                    <a:cubicBezTo>
                      <a:pt x="48" y="4"/>
                      <a:pt x="50" y="4"/>
                      <a:pt x="48" y="1"/>
                    </a:cubicBezTo>
                    <a:cubicBezTo>
                      <a:pt x="48" y="1"/>
                      <a:pt x="47" y="2"/>
                      <a:pt x="46" y="2"/>
                    </a:cubicBezTo>
                    <a:cubicBezTo>
                      <a:pt x="43" y="3"/>
                      <a:pt x="35" y="0"/>
                      <a:pt x="31" y="0"/>
                    </a:cubicBezTo>
                    <a:cubicBezTo>
                      <a:pt x="27" y="1"/>
                      <a:pt x="18" y="1"/>
                      <a:pt x="16" y="3"/>
                    </a:cubicBezTo>
                    <a:cubicBezTo>
                      <a:pt x="14" y="6"/>
                      <a:pt x="9" y="6"/>
                      <a:pt x="11" y="8"/>
                    </a:cubicBezTo>
                    <a:cubicBezTo>
                      <a:pt x="14" y="10"/>
                      <a:pt x="11" y="11"/>
                      <a:pt x="13" y="13"/>
                    </a:cubicBezTo>
                    <a:cubicBezTo>
                      <a:pt x="15" y="15"/>
                      <a:pt x="16" y="16"/>
                      <a:pt x="18" y="16"/>
                    </a:cubicBezTo>
                    <a:cubicBezTo>
                      <a:pt x="20" y="15"/>
                      <a:pt x="22" y="17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3" y="19"/>
                      <a:pt x="27" y="19"/>
                      <a:pt x="28" y="19"/>
                    </a:cubicBezTo>
                    <a:cubicBezTo>
                      <a:pt x="29" y="20"/>
                      <a:pt x="35" y="24"/>
                      <a:pt x="36" y="24"/>
                    </a:cubicBezTo>
                    <a:cubicBezTo>
                      <a:pt x="37" y="24"/>
                      <a:pt x="41" y="24"/>
                      <a:pt x="44" y="24"/>
                    </a:cubicBezTo>
                    <a:cubicBezTo>
                      <a:pt x="43" y="23"/>
                      <a:pt x="43" y="23"/>
                      <a:pt x="44" y="22"/>
                    </a:cubicBezTo>
                    <a:cubicBezTo>
                      <a:pt x="45" y="21"/>
                      <a:pt x="47" y="21"/>
                      <a:pt x="46" y="19"/>
                    </a:cubicBezTo>
                    <a:cubicBezTo>
                      <a:pt x="45" y="18"/>
                      <a:pt x="45" y="17"/>
                      <a:pt x="44" y="15"/>
                    </a:cubicBezTo>
                    <a:cubicBezTo>
                      <a:pt x="44" y="13"/>
                      <a:pt x="44" y="12"/>
                      <a:pt x="44" y="11"/>
                    </a:cubicBezTo>
                    <a:cubicBezTo>
                      <a:pt x="44" y="9"/>
                      <a:pt x="45" y="9"/>
                      <a:pt x="47" y="6"/>
                    </a:cubicBezTo>
                    <a:close/>
                    <a:moveTo>
                      <a:pt x="4" y="12"/>
                    </a:moveTo>
                    <a:cubicBezTo>
                      <a:pt x="0" y="13"/>
                      <a:pt x="0" y="19"/>
                      <a:pt x="1" y="19"/>
                    </a:cubicBezTo>
                    <a:cubicBezTo>
                      <a:pt x="3" y="19"/>
                      <a:pt x="8" y="15"/>
                      <a:pt x="10" y="14"/>
                    </a:cubicBezTo>
                    <a:cubicBezTo>
                      <a:pt x="11" y="12"/>
                      <a:pt x="9" y="11"/>
                      <a:pt x="4" y="12"/>
                    </a:cubicBezTo>
                    <a:close/>
                    <a:moveTo>
                      <a:pt x="8" y="9"/>
                    </a:moveTo>
                    <a:cubicBezTo>
                      <a:pt x="9" y="7"/>
                      <a:pt x="1" y="8"/>
                      <a:pt x="3" y="9"/>
                    </a:cubicBezTo>
                    <a:cubicBezTo>
                      <a:pt x="4" y="11"/>
                      <a:pt x="7" y="11"/>
                      <a:pt x="8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144">
                <a:extLst>
                  <a:ext uri="{FF2B5EF4-FFF2-40B4-BE49-F238E27FC236}">
                    <a16:creationId xmlns:a16="http://schemas.microsoft.com/office/drawing/2014/main" id="{5594F664-4CF4-476A-8084-85E804846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294" y="3994439"/>
                <a:ext cx="148058" cy="181935"/>
              </a:xfrm>
              <a:custGeom>
                <a:avLst/>
                <a:gdLst>
                  <a:gd name="T0" fmla="*/ 57 w 64"/>
                  <a:gd name="T1" fmla="*/ 18 h 79"/>
                  <a:gd name="T2" fmla="*/ 61 w 64"/>
                  <a:gd name="T3" fmla="*/ 12 h 79"/>
                  <a:gd name="T4" fmla="*/ 64 w 64"/>
                  <a:gd name="T5" fmla="*/ 7 h 79"/>
                  <a:gd name="T6" fmla="*/ 60 w 64"/>
                  <a:gd name="T7" fmla="*/ 8 h 79"/>
                  <a:gd name="T8" fmla="*/ 56 w 64"/>
                  <a:gd name="T9" fmla="*/ 6 h 79"/>
                  <a:gd name="T10" fmla="*/ 50 w 64"/>
                  <a:gd name="T11" fmla="*/ 8 h 79"/>
                  <a:gd name="T12" fmla="*/ 44 w 64"/>
                  <a:gd name="T13" fmla="*/ 12 h 79"/>
                  <a:gd name="T14" fmla="*/ 35 w 64"/>
                  <a:gd name="T15" fmla="*/ 10 h 79"/>
                  <a:gd name="T16" fmla="*/ 26 w 64"/>
                  <a:gd name="T17" fmla="*/ 5 h 79"/>
                  <a:gd name="T18" fmla="*/ 17 w 64"/>
                  <a:gd name="T19" fmla="*/ 3 h 79"/>
                  <a:gd name="T20" fmla="*/ 13 w 64"/>
                  <a:gd name="T21" fmla="*/ 1 h 79"/>
                  <a:gd name="T22" fmla="*/ 8 w 64"/>
                  <a:gd name="T23" fmla="*/ 1 h 79"/>
                  <a:gd name="T24" fmla="*/ 2 w 64"/>
                  <a:gd name="T25" fmla="*/ 5 h 79"/>
                  <a:gd name="T26" fmla="*/ 1 w 64"/>
                  <a:gd name="T27" fmla="*/ 6 h 79"/>
                  <a:gd name="T28" fmla="*/ 4 w 64"/>
                  <a:gd name="T29" fmla="*/ 10 h 79"/>
                  <a:gd name="T30" fmla="*/ 5 w 64"/>
                  <a:gd name="T31" fmla="*/ 15 h 79"/>
                  <a:gd name="T32" fmla="*/ 8 w 64"/>
                  <a:gd name="T33" fmla="*/ 18 h 79"/>
                  <a:gd name="T34" fmla="*/ 8 w 64"/>
                  <a:gd name="T35" fmla="*/ 25 h 79"/>
                  <a:gd name="T36" fmla="*/ 3 w 64"/>
                  <a:gd name="T37" fmla="*/ 34 h 79"/>
                  <a:gd name="T38" fmla="*/ 0 w 64"/>
                  <a:gd name="T39" fmla="*/ 39 h 79"/>
                  <a:gd name="T40" fmla="*/ 5 w 64"/>
                  <a:gd name="T41" fmla="*/ 42 h 79"/>
                  <a:gd name="T42" fmla="*/ 0 w 64"/>
                  <a:gd name="T43" fmla="*/ 47 h 79"/>
                  <a:gd name="T44" fmla="*/ 0 w 64"/>
                  <a:gd name="T45" fmla="*/ 48 h 79"/>
                  <a:gd name="T46" fmla="*/ 30 w 64"/>
                  <a:gd name="T47" fmla="*/ 64 h 79"/>
                  <a:gd name="T48" fmla="*/ 30 w 64"/>
                  <a:gd name="T49" fmla="*/ 69 h 79"/>
                  <a:gd name="T50" fmla="*/ 43 w 64"/>
                  <a:gd name="T51" fmla="*/ 79 h 79"/>
                  <a:gd name="T52" fmla="*/ 51 w 64"/>
                  <a:gd name="T53" fmla="*/ 61 h 79"/>
                  <a:gd name="T54" fmla="*/ 56 w 64"/>
                  <a:gd name="T55" fmla="*/ 57 h 79"/>
                  <a:gd name="T56" fmla="*/ 61 w 64"/>
                  <a:gd name="T57" fmla="*/ 54 h 79"/>
                  <a:gd name="T58" fmla="*/ 61 w 64"/>
                  <a:gd name="T59" fmla="*/ 53 h 79"/>
                  <a:gd name="T60" fmla="*/ 57 w 64"/>
                  <a:gd name="T61" fmla="*/ 47 h 79"/>
                  <a:gd name="T62" fmla="*/ 57 w 64"/>
                  <a:gd name="T63" fmla="*/ 1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79">
                    <a:moveTo>
                      <a:pt x="57" y="18"/>
                    </a:moveTo>
                    <a:cubicBezTo>
                      <a:pt x="61" y="12"/>
                      <a:pt x="61" y="12"/>
                      <a:pt x="61" y="12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3" y="7"/>
                      <a:pt x="61" y="8"/>
                      <a:pt x="60" y="8"/>
                    </a:cubicBezTo>
                    <a:cubicBezTo>
                      <a:pt x="59" y="9"/>
                      <a:pt x="57" y="8"/>
                      <a:pt x="56" y="6"/>
                    </a:cubicBezTo>
                    <a:cubicBezTo>
                      <a:pt x="56" y="5"/>
                      <a:pt x="52" y="6"/>
                      <a:pt x="50" y="8"/>
                    </a:cubicBezTo>
                    <a:cubicBezTo>
                      <a:pt x="47" y="9"/>
                      <a:pt x="45" y="13"/>
                      <a:pt x="44" y="12"/>
                    </a:cubicBezTo>
                    <a:cubicBezTo>
                      <a:pt x="43" y="11"/>
                      <a:pt x="37" y="10"/>
                      <a:pt x="35" y="10"/>
                    </a:cubicBezTo>
                    <a:cubicBezTo>
                      <a:pt x="33" y="10"/>
                      <a:pt x="27" y="7"/>
                      <a:pt x="26" y="5"/>
                    </a:cubicBezTo>
                    <a:cubicBezTo>
                      <a:pt x="24" y="3"/>
                      <a:pt x="19" y="4"/>
                      <a:pt x="17" y="3"/>
                    </a:cubicBezTo>
                    <a:cubicBezTo>
                      <a:pt x="16" y="3"/>
                      <a:pt x="14" y="2"/>
                      <a:pt x="13" y="1"/>
                    </a:cubicBezTo>
                    <a:cubicBezTo>
                      <a:pt x="12" y="0"/>
                      <a:pt x="10" y="0"/>
                      <a:pt x="8" y="1"/>
                    </a:cubicBezTo>
                    <a:cubicBezTo>
                      <a:pt x="6" y="1"/>
                      <a:pt x="2" y="3"/>
                      <a:pt x="2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21"/>
                      <a:pt x="8" y="25"/>
                    </a:cubicBezTo>
                    <a:cubicBezTo>
                      <a:pt x="7" y="28"/>
                      <a:pt x="5" y="32"/>
                      <a:pt x="3" y="34"/>
                    </a:cubicBezTo>
                    <a:cubicBezTo>
                      <a:pt x="2" y="35"/>
                      <a:pt x="1" y="37"/>
                      <a:pt x="0" y="39"/>
                    </a:cubicBezTo>
                    <a:cubicBezTo>
                      <a:pt x="3" y="40"/>
                      <a:pt x="6" y="41"/>
                      <a:pt x="5" y="42"/>
                    </a:cubicBezTo>
                    <a:cubicBezTo>
                      <a:pt x="5" y="44"/>
                      <a:pt x="0" y="43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0" y="69"/>
                      <a:pt x="37" y="74"/>
                      <a:pt x="43" y="79"/>
                    </a:cubicBezTo>
                    <a:cubicBezTo>
                      <a:pt x="46" y="71"/>
                      <a:pt x="50" y="63"/>
                      <a:pt x="51" y="61"/>
                    </a:cubicBezTo>
                    <a:cubicBezTo>
                      <a:pt x="53" y="59"/>
                      <a:pt x="55" y="59"/>
                      <a:pt x="56" y="57"/>
                    </a:cubicBezTo>
                    <a:cubicBezTo>
                      <a:pt x="58" y="55"/>
                      <a:pt x="58" y="58"/>
                      <a:pt x="61" y="54"/>
                    </a:cubicBezTo>
                    <a:cubicBezTo>
                      <a:pt x="61" y="54"/>
                      <a:pt x="61" y="54"/>
                      <a:pt x="61" y="53"/>
                    </a:cubicBezTo>
                    <a:cubicBezTo>
                      <a:pt x="57" y="47"/>
                      <a:pt x="57" y="47"/>
                      <a:pt x="57" y="47"/>
                    </a:cubicBezTo>
                    <a:lnTo>
                      <a:pt x="57" y="1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145">
                <a:extLst>
                  <a:ext uri="{FF2B5EF4-FFF2-40B4-BE49-F238E27FC236}">
                    <a16:creationId xmlns:a16="http://schemas.microsoft.com/office/drawing/2014/main" id="{5B14E583-2E3B-4F7A-8201-9112334AF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5482" y="4008241"/>
                <a:ext cx="101633" cy="105397"/>
              </a:xfrm>
              <a:custGeom>
                <a:avLst/>
                <a:gdLst>
                  <a:gd name="T0" fmla="*/ 41 w 44"/>
                  <a:gd name="T1" fmla="*/ 9 h 46"/>
                  <a:gd name="T2" fmla="*/ 40 w 44"/>
                  <a:gd name="T3" fmla="*/ 4 h 46"/>
                  <a:gd name="T4" fmla="*/ 37 w 44"/>
                  <a:gd name="T5" fmla="*/ 0 h 46"/>
                  <a:gd name="T6" fmla="*/ 34 w 44"/>
                  <a:gd name="T7" fmla="*/ 3 h 46"/>
                  <a:gd name="T8" fmla="*/ 29 w 44"/>
                  <a:gd name="T9" fmla="*/ 3 h 46"/>
                  <a:gd name="T10" fmla="*/ 23 w 44"/>
                  <a:gd name="T11" fmla="*/ 5 h 46"/>
                  <a:gd name="T12" fmla="*/ 18 w 44"/>
                  <a:gd name="T13" fmla="*/ 3 h 46"/>
                  <a:gd name="T14" fmla="*/ 12 w 44"/>
                  <a:gd name="T15" fmla="*/ 5 h 46"/>
                  <a:gd name="T16" fmla="*/ 11 w 44"/>
                  <a:gd name="T17" fmla="*/ 12 h 46"/>
                  <a:gd name="T18" fmla="*/ 14 w 44"/>
                  <a:gd name="T19" fmla="*/ 16 h 46"/>
                  <a:gd name="T20" fmla="*/ 11 w 44"/>
                  <a:gd name="T21" fmla="*/ 20 h 46"/>
                  <a:gd name="T22" fmla="*/ 8 w 44"/>
                  <a:gd name="T23" fmla="*/ 22 h 46"/>
                  <a:gd name="T24" fmla="*/ 5 w 44"/>
                  <a:gd name="T25" fmla="*/ 27 h 46"/>
                  <a:gd name="T26" fmla="*/ 3 w 44"/>
                  <a:gd name="T27" fmla="*/ 33 h 46"/>
                  <a:gd name="T28" fmla="*/ 2 w 44"/>
                  <a:gd name="T29" fmla="*/ 40 h 46"/>
                  <a:gd name="T30" fmla="*/ 0 w 44"/>
                  <a:gd name="T31" fmla="*/ 45 h 46"/>
                  <a:gd name="T32" fmla="*/ 4 w 44"/>
                  <a:gd name="T33" fmla="*/ 45 h 46"/>
                  <a:gd name="T34" fmla="*/ 13 w 44"/>
                  <a:gd name="T35" fmla="*/ 42 h 46"/>
                  <a:gd name="T36" fmla="*/ 19 w 44"/>
                  <a:gd name="T37" fmla="*/ 42 h 46"/>
                  <a:gd name="T38" fmla="*/ 25 w 44"/>
                  <a:gd name="T39" fmla="*/ 33 h 46"/>
                  <a:gd name="T40" fmla="*/ 36 w 44"/>
                  <a:gd name="T41" fmla="*/ 33 h 46"/>
                  <a:gd name="T42" fmla="*/ 39 w 44"/>
                  <a:gd name="T43" fmla="*/ 28 h 46"/>
                  <a:gd name="T44" fmla="*/ 44 w 44"/>
                  <a:gd name="T45" fmla="*/ 19 h 46"/>
                  <a:gd name="T46" fmla="*/ 44 w 44"/>
                  <a:gd name="T47" fmla="*/ 12 h 46"/>
                  <a:gd name="T48" fmla="*/ 41 w 44"/>
                  <a:gd name="T49" fmla="*/ 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46">
                    <a:moveTo>
                      <a:pt x="41" y="9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5" y="1"/>
                      <a:pt x="34" y="2"/>
                      <a:pt x="34" y="3"/>
                    </a:cubicBezTo>
                    <a:cubicBezTo>
                      <a:pt x="34" y="4"/>
                      <a:pt x="30" y="4"/>
                      <a:pt x="29" y="3"/>
                    </a:cubicBezTo>
                    <a:cubicBezTo>
                      <a:pt x="27" y="2"/>
                      <a:pt x="24" y="4"/>
                      <a:pt x="23" y="5"/>
                    </a:cubicBezTo>
                    <a:cubicBezTo>
                      <a:pt x="22" y="6"/>
                      <a:pt x="20" y="3"/>
                      <a:pt x="18" y="3"/>
                    </a:cubicBezTo>
                    <a:cubicBezTo>
                      <a:pt x="16" y="3"/>
                      <a:pt x="12" y="5"/>
                      <a:pt x="12" y="5"/>
                    </a:cubicBezTo>
                    <a:cubicBezTo>
                      <a:pt x="12" y="5"/>
                      <a:pt x="11" y="10"/>
                      <a:pt x="11" y="12"/>
                    </a:cubicBezTo>
                    <a:cubicBezTo>
                      <a:pt x="11" y="14"/>
                      <a:pt x="14" y="14"/>
                      <a:pt x="14" y="16"/>
                    </a:cubicBezTo>
                    <a:cubicBezTo>
                      <a:pt x="14" y="18"/>
                      <a:pt x="12" y="19"/>
                      <a:pt x="11" y="20"/>
                    </a:cubicBezTo>
                    <a:cubicBezTo>
                      <a:pt x="11" y="21"/>
                      <a:pt x="10" y="22"/>
                      <a:pt x="8" y="22"/>
                    </a:cubicBezTo>
                    <a:cubicBezTo>
                      <a:pt x="6" y="23"/>
                      <a:pt x="6" y="26"/>
                      <a:pt x="5" y="27"/>
                    </a:cubicBezTo>
                    <a:cubicBezTo>
                      <a:pt x="4" y="28"/>
                      <a:pt x="4" y="31"/>
                      <a:pt x="3" y="33"/>
                    </a:cubicBezTo>
                    <a:cubicBezTo>
                      <a:pt x="2" y="35"/>
                      <a:pt x="2" y="37"/>
                      <a:pt x="2" y="40"/>
                    </a:cubicBezTo>
                    <a:cubicBezTo>
                      <a:pt x="2" y="41"/>
                      <a:pt x="1" y="44"/>
                      <a:pt x="0" y="45"/>
                    </a:cubicBezTo>
                    <a:cubicBezTo>
                      <a:pt x="3" y="46"/>
                      <a:pt x="3" y="45"/>
                      <a:pt x="4" y="45"/>
                    </a:cubicBezTo>
                    <a:cubicBezTo>
                      <a:pt x="6" y="44"/>
                      <a:pt x="13" y="42"/>
                      <a:pt x="13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21" y="37"/>
                      <a:pt x="23" y="34"/>
                      <a:pt x="25" y="33"/>
                    </a:cubicBezTo>
                    <a:cubicBezTo>
                      <a:pt x="29" y="32"/>
                      <a:pt x="33" y="32"/>
                      <a:pt x="36" y="33"/>
                    </a:cubicBezTo>
                    <a:cubicBezTo>
                      <a:pt x="37" y="31"/>
                      <a:pt x="38" y="29"/>
                      <a:pt x="39" y="28"/>
                    </a:cubicBezTo>
                    <a:cubicBezTo>
                      <a:pt x="41" y="26"/>
                      <a:pt x="43" y="22"/>
                      <a:pt x="44" y="19"/>
                    </a:cubicBezTo>
                    <a:cubicBezTo>
                      <a:pt x="44" y="15"/>
                      <a:pt x="44" y="12"/>
                      <a:pt x="44" y="12"/>
                    </a:cubicBezTo>
                    <a:lnTo>
                      <a:pt x="41" y="9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146">
                <a:extLst>
                  <a:ext uri="{FF2B5EF4-FFF2-40B4-BE49-F238E27FC236}">
                    <a16:creationId xmlns:a16="http://schemas.microsoft.com/office/drawing/2014/main" id="{5508BF6F-0602-4D2A-851B-4B6CA0AC7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6118" y="3173848"/>
                <a:ext cx="326229" cy="190718"/>
              </a:xfrm>
              <a:custGeom>
                <a:avLst/>
                <a:gdLst>
                  <a:gd name="T0" fmla="*/ 138 w 142"/>
                  <a:gd name="T1" fmla="*/ 46 h 83"/>
                  <a:gd name="T2" fmla="*/ 127 w 142"/>
                  <a:gd name="T3" fmla="*/ 41 h 83"/>
                  <a:gd name="T4" fmla="*/ 121 w 142"/>
                  <a:gd name="T5" fmla="*/ 41 h 83"/>
                  <a:gd name="T6" fmla="*/ 113 w 142"/>
                  <a:gd name="T7" fmla="*/ 39 h 83"/>
                  <a:gd name="T8" fmla="*/ 105 w 142"/>
                  <a:gd name="T9" fmla="*/ 46 h 83"/>
                  <a:gd name="T10" fmla="*/ 101 w 142"/>
                  <a:gd name="T11" fmla="*/ 47 h 83"/>
                  <a:gd name="T12" fmla="*/ 95 w 142"/>
                  <a:gd name="T13" fmla="*/ 43 h 83"/>
                  <a:gd name="T14" fmla="*/ 88 w 142"/>
                  <a:gd name="T15" fmla="*/ 41 h 83"/>
                  <a:gd name="T16" fmla="*/ 83 w 142"/>
                  <a:gd name="T17" fmla="*/ 33 h 83"/>
                  <a:gd name="T18" fmla="*/ 81 w 142"/>
                  <a:gd name="T19" fmla="*/ 25 h 83"/>
                  <a:gd name="T20" fmla="*/ 75 w 142"/>
                  <a:gd name="T21" fmla="*/ 20 h 83"/>
                  <a:gd name="T22" fmla="*/ 59 w 142"/>
                  <a:gd name="T23" fmla="*/ 20 h 83"/>
                  <a:gd name="T24" fmla="*/ 48 w 142"/>
                  <a:gd name="T25" fmla="*/ 20 h 83"/>
                  <a:gd name="T26" fmla="*/ 39 w 142"/>
                  <a:gd name="T27" fmla="*/ 10 h 83"/>
                  <a:gd name="T28" fmla="*/ 37 w 142"/>
                  <a:gd name="T29" fmla="*/ 13 h 83"/>
                  <a:gd name="T30" fmla="*/ 27 w 142"/>
                  <a:gd name="T31" fmla="*/ 12 h 83"/>
                  <a:gd name="T32" fmla="*/ 26 w 142"/>
                  <a:gd name="T33" fmla="*/ 0 h 83"/>
                  <a:gd name="T34" fmla="*/ 22 w 142"/>
                  <a:gd name="T35" fmla="*/ 12 h 83"/>
                  <a:gd name="T36" fmla="*/ 21 w 142"/>
                  <a:gd name="T37" fmla="*/ 0 h 83"/>
                  <a:gd name="T38" fmla="*/ 1 w 142"/>
                  <a:gd name="T39" fmla="*/ 5 h 83"/>
                  <a:gd name="T40" fmla="*/ 0 w 142"/>
                  <a:gd name="T41" fmla="*/ 41 h 83"/>
                  <a:gd name="T42" fmla="*/ 0 w 142"/>
                  <a:gd name="T43" fmla="*/ 41 h 83"/>
                  <a:gd name="T44" fmla="*/ 6 w 142"/>
                  <a:gd name="T45" fmla="*/ 42 h 83"/>
                  <a:gd name="T46" fmla="*/ 8 w 142"/>
                  <a:gd name="T47" fmla="*/ 38 h 83"/>
                  <a:gd name="T48" fmla="*/ 14 w 142"/>
                  <a:gd name="T49" fmla="*/ 34 h 83"/>
                  <a:gd name="T50" fmla="*/ 17 w 142"/>
                  <a:gd name="T51" fmla="*/ 31 h 83"/>
                  <a:gd name="T52" fmla="*/ 20 w 142"/>
                  <a:gd name="T53" fmla="*/ 29 h 83"/>
                  <a:gd name="T54" fmla="*/ 26 w 142"/>
                  <a:gd name="T55" fmla="*/ 31 h 83"/>
                  <a:gd name="T56" fmla="*/ 32 w 142"/>
                  <a:gd name="T57" fmla="*/ 33 h 83"/>
                  <a:gd name="T58" fmla="*/ 35 w 142"/>
                  <a:gd name="T59" fmla="*/ 41 h 83"/>
                  <a:gd name="T60" fmla="*/ 47 w 142"/>
                  <a:gd name="T61" fmla="*/ 43 h 83"/>
                  <a:gd name="T62" fmla="*/ 50 w 142"/>
                  <a:gd name="T63" fmla="*/ 48 h 83"/>
                  <a:gd name="T64" fmla="*/ 54 w 142"/>
                  <a:gd name="T65" fmla="*/ 55 h 83"/>
                  <a:gd name="T66" fmla="*/ 62 w 142"/>
                  <a:gd name="T67" fmla="*/ 60 h 83"/>
                  <a:gd name="T68" fmla="*/ 71 w 142"/>
                  <a:gd name="T69" fmla="*/ 66 h 83"/>
                  <a:gd name="T70" fmla="*/ 80 w 142"/>
                  <a:gd name="T71" fmla="*/ 71 h 83"/>
                  <a:gd name="T72" fmla="*/ 87 w 142"/>
                  <a:gd name="T73" fmla="*/ 74 h 83"/>
                  <a:gd name="T74" fmla="*/ 87 w 142"/>
                  <a:gd name="T75" fmla="*/ 79 h 83"/>
                  <a:gd name="T76" fmla="*/ 88 w 142"/>
                  <a:gd name="T77" fmla="*/ 79 h 83"/>
                  <a:gd name="T78" fmla="*/ 95 w 142"/>
                  <a:gd name="T79" fmla="*/ 81 h 83"/>
                  <a:gd name="T80" fmla="*/ 98 w 142"/>
                  <a:gd name="T81" fmla="*/ 83 h 83"/>
                  <a:gd name="T82" fmla="*/ 101 w 142"/>
                  <a:gd name="T83" fmla="*/ 74 h 83"/>
                  <a:gd name="T84" fmla="*/ 100 w 142"/>
                  <a:gd name="T85" fmla="*/ 67 h 83"/>
                  <a:gd name="T86" fmla="*/ 95 w 142"/>
                  <a:gd name="T87" fmla="*/ 61 h 83"/>
                  <a:gd name="T88" fmla="*/ 103 w 142"/>
                  <a:gd name="T89" fmla="*/ 58 h 83"/>
                  <a:gd name="T90" fmla="*/ 105 w 142"/>
                  <a:gd name="T91" fmla="*/ 54 h 83"/>
                  <a:gd name="T92" fmla="*/ 109 w 142"/>
                  <a:gd name="T93" fmla="*/ 49 h 83"/>
                  <a:gd name="T94" fmla="*/ 115 w 142"/>
                  <a:gd name="T95" fmla="*/ 48 h 83"/>
                  <a:gd name="T96" fmla="*/ 121 w 142"/>
                  <a:gd name="T97" fmla="*/ 47 h 83"/>
                  <a:gd name="T98" fmla="*/ 118 w 142"/>
                  <a:gd name="T99" fmla="*/ 53 h 83"/>
                  <a:gd name="T100" fmla="*/ 127 w 142"/>
                  <a:gd name="T101" fmla="*/ 52 h 83"/>
                  <a:gd name="T102" fmla="*/ 135 w 142"/>
                  <a:gd name="T103" fmla="*/ 50 h 83"/>
                  <a:gd name="T104" fmla="*/ 138 w 142"/>
                  <a:gd name="T105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2" h="83">
                    <a:moveTo>
                      <a:pt x="138" y="46"/>
                    </a:moveTo>
                    <a:cubicBezTo>
                      <a:pt x="135" y="43"/>
                      <a:pt x="128" y="39"/>
                      <a:pt x="127" y="41"/>
                    </a:cubicBezTo>
                    <a:cubicBezTo>
                      <a:pt x="127" y="43"/>
                      <a:pt x="123" y="43"/>
                      <a:pt x="121" y="41"/>
                    </a:cubicBezTo>
                    <a:cubicBezTo>
                      <a:pt x="119" y="40"/>
                      <a:pt x="118" y="37"/>
                      <a:pt x="113" y="39"/>
                    </a:cubicBezTo>
                    <a:cubicBezTo>
                      <a:pt x="109" y="41"/>
                      <a:pt x="105" y="44"/>
                      <a:pt x="105" y="46"/>
                    </a:cubicBezTo>
                    <a:cubicBezTo>
                      <a:pt x="105" y="47"/>
                      <a:pt x="102" y="49"/>
                      <a:pt x="101" y="47"/>
                    </a:cubicBezTo>
                    <a:cubicBezTo>
                      <a:pt x="101" y="44"/>
                      <a:pt x="97" y="43"/>
                      <a:pt x="95" y="43"/>
                    </a:cubicBezTo>
                    <a:cubicBezTo>
                      <a:pt x="92" y="42"/>
                      <a:pt x="88" y="43"/>
                      <a:pt x="88" y="41"/>
                    </a:cubicBezTo>
                    <a:cubicBezTo>
                      <a:pt x="87" y="38"/>
                      <a:pt x="84" y="35"/>
                      <a:pt x="83" y="33"/>
                    </a:cubicBezTo>
                    <a:cubicBezTo>
                      <a:pt x="83" y="30"/>
                      <a:pt x="84" y="26"/>
                      <a:pt x="81" y="25"/>
                    </a:cubicBezTo>
                    <a:cubicBezTo>
                      <a:pt x="79" y="24"/>
                      <a:pt x="77" y="20"/>
                      <a:pt x="75" y="20"/>
                    </a:cubicBezTo>
                    <a:cubicBezTo>
                      <a:pt x="73" y="20"/>
                      <a:pt x="60" y="20"/>
                      <a:pt x="59" y="20"/>
                    </a:cubicBezTo>
                    <a:cubicBezTo>
                      <a:pt x="57" y="19"/>
                      <a:pt x="49" y="22"/>
                      <a:pt x="48" y="20"/>
                    </a:cubicBezTo>
                    <a:cubicBezTo>
                      <a:pt x="48" y="19"/>
                      <a:pt x="42" y="13"/>
                      <a:pt x="39" y="10"/>
                    </a:cubicBezTo>
                    <a:cubicBezTo>
                      <a:pt x="39" y="11"/>
                      <a:pt x="38" y="12"/>
                      <a:pt x="37" y="13"/>
                    </a:cubicBezTo>
                    <a:cubicBezTo>
                      <a:pt x="31" y="18"/>
                      <a:pt x="25" y="17"/>
                      <a:pt x="27" y="12"/>
                    </a:cubicBezTo>
                    <a:cubicBezTo>
                      <a:pt x="29" y="6"/>
                      <a:pt x="29" y="0"/>
                      <a:pt x="26" y="0"/>
                    </a:cubicBezTo>
                    <a:cubicBezTo>
                      <a:pt x="23" y="0"/>
                      <a:pt x="25" y="11"/>
                      <a:pt x="22" y="12"/>
                    </a:cubicBezTo>
                    <a:cubicBezTo>
                      <a:pt x="20" y="13"/>
                      <a:pt x="20" y="4"/>
                      <a:pt x="21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" y="42"/>
                      <a:pt x="4" y="42"/>
                      <a:pt x="6" y="42"/>
                    </a:cubicBezTo>
                    <a:cubicBezTo>
                      <a:pt x="9" y="42"/>
                      <a:pt x="8" y="40"/>
                      <a:pt x="8" y="38"/>
                    </a:cubicBezTo>
                    <a:cubicBezTo>
                      <a:pt x="8" y="36"/>
                      <a:pt x="12" y="34"/>
                      <a:pt x="14" y="34"/>
                    </a:cubicBezTo>
                    <a:cubicBezTo>
                      <a:pt x="17" y="34"/>
                      <a:pt x="16" y="31"/>
                      <a:pt x="17" y="31"/>
                    </a:cubicBezTo>
                    <a:cubicBezTo>
                      <a:pt x="18" y="31"/>
                      <a:pt x="20" y="30"/>
                      <a:pt x="20" y="29"/>
                    </a:cubicBezTo>
                    <a:cubicBezTo>
                      <a:pt x="21" y="28"/>
                      <a:pt x="25" y="29"/>
                      <a:pt x="26" y="31"/>
                    </a:cubicBezTo>
                    <a:cubicBezTo>
                      <a:pt x="27" y="32"/>
                      <a:pt x="30" y="32"/>
                      <a:pt x="32" y="33"/>
                    </a:cubicBezTo>
                    <a:cubicBezTo>
                      <a:pt x="34" y="33"/>
                      <a:pt x="35" y="40"/>
                      <a:pt x="35" y="41"/>
                    </a:cubicBezTo>
                    <a:cubicBezTo>
                      <a:pt x="35" y="43"/>
                      <a:pt x="45" y="42"/>
                      <a:pt x="47" y="43"/>
                    </a:cubicBezTo>
                    <a:cubicBezTo>
                      <a:pt x="49" y="43"/>
                      <a:pt x="49" y="46"/>
                      <a:pt x="50" y="48"/>
                    </a:cubicBezTo>
                    <a:cubicBezTo>
                      <a:pt x="52" y="50"/>
                      <a:pt x="53" y="53"/>
                      <a:pt x="54" y="55"/>
                    </a:cubicBezTo>
                    <a:cubicBezTo>
                      <a:pt x="55" y="56"/>
                      <a:pt x="61" y="58"/>
                      <a:pt x="62" y="60"/>
                    </a:cubicBezTo>
                    <a:cubicBezTo>
                      <a:pt x="63" y="63"/>
                      <a:pt x="68" y="65"/>
                      <a:pt x="71" y="66"/>
                    </a:cubicBezTo>
                    <a:cubicBezTo>
                      <a:pt x="75" y="67"/>
                      <a:pt x="78" y="72"/>
                      <a:pt x="80" y="71"/>
                    </a:cubicBezTo>
                    <a:cubicBezTo>
                      <a:pt x="81" y="71"/>
                      <a:pt x="87" y="74"/>
                      <a:pt x="87" y="74"/>
                    </a:cubicBezTo>
                    <a:cubicBezTo>
                      <a:pt x="87" y="79"/>
                      <a:pt x="87" y="79"/>
                      <a:pt x="87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91" y="78"/>
                      <a:pt x="92" y="81"/>
                      <a:pt x="95" y="81"/>
                    </a:cubicBezTo>
                    <a:cubicBezTo>
                      <a:pt x="96" y="81"/>
                      <a:pt x="97" y="82"/>
                      <a:pt x="98" y="83"/>
                    </a:cubicBezTo>
                    <a:cubicBezTo>
                      <a:pt x="98" y="78"/>
                      <a:pt x="99" y="76"/>
                      <a:pt x="101" y="74"/>
                    </a:cubicBezTo>
                    <a:cubicBezTo>
                      <a:pt x="103" y="73"/>
                      <a:pt x="100" y="70"/>
                      <a:pt x="100" y="67"/>
                    </a:cubicBezTo>
                    <a:cubicBezTo>
                      <a:pt x="101" y="65"/>
                      <a:pt x="95" y="63"/>
                      <a:pt x="95" y="61"/>
                    </a:cubicBezTo>
                    <a:cubicBezTo>
                      <a:pt x="96" y="59"/>
                      <a:pt x="101" y="59"/>
                      <a:pt x="103" y="58"/>
                    </a:cubicBezTo>
                    <a:cubicBezTo>
                      <a:pt x="105" y="57"/>
                      <a:pt x="103" y="54"/>
                      <a:pt x="105" y="54"/>
                    </a:cubicBezTo>
                    <a:cubicBezTo>
                      <a:pt x="108" y="54"/>
                      <a:pt x="109" y="51"/>
                      <a:pt x="109" y="49"/>
                    </a:cubicBezTo>
                    <a:cubicBezTo>
                      <a:pt x="110" y="47"/>
                      <a:pt x="114" y="49"/>
                      <a:pt x="115" y="48"/>
                    </a:cubicBezTo>
                    <a:cubicBezTo>
                      <a:pt x="117" y="46"/>
                      <a:pt x="120" y="45"/>
                      <a:pt x="121" y="47"/>
                    </a:cubicBezTo>
                    <a:cubicBezTo>
                      <a:pt x="121" y="48"/>
                      <a:pt x="119" y="52"/>
                      <a:pt x="118" y="53"/>
                    </a:cubicBezTo>
                    <a:cubicBezTo>
                      <a:pt x="121" y="53"/>
                      <a:pt x="126" y="53"/>
                      <a:pt x="127" y="52"/>
                    </a:cubicBezTo>
                    <a:cubicBezTo>
                      <a:pt x="129" y="50"/>
                      <a:pt x="133" y="54"/>
                      <a:pt x="135" y="50"/>
                    </a:cubicBezTo>
                    <a:cubicBezTo>
                      <a:pt x="137" y="47"/>
                      <a:pt x="142" y="49"/>
                      <a:pt x="138" y="4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147">
                <a:extLst>
                  <a:ext uri="{FF2B5EF4-FFF2-40B4-BE49-F238E27FC236}">
                    <a16:creationId xmlns:a16="http://schemas.microsoft.com/office/drawing/2014/main" id="{2A869CC9-D00E-4B5B-8618-DAEA0385DB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5074" y="2098549"/>
                <a:ext cx="479305" cy="759109"/>
              </a:xfrm>
              <a:custGeom>
                <a:avLst/>
                <a:gdLst>
                  <a:gd name="T0" fmla="*/ 197 w 208"/>
                  <a:gd name="T1" fmla="*/ 172 h 329"/>
                  <a:gd name="T2" fmla="*/ 197 w 208"/>
                  <a:gd name="T3" fmla="*/ 162 h 329"/>
                  <a:gd name="T4" fmla="*/ 186 w 208"/>
                  <a:gd name="T5" fmla="*/ 161 h 329"/>
                  <a:gd name="T6" fmla="*/ 173 w 208"/>
                  <a:gd name="T7" fmla="*/ 160 h 329"/>
                  <a:gd name="T8" fmla="*/ 167 w 208"/>
                  <a:gd name="T9" fmla="*/ 159 h 329"/>
                  <a:gd name="T10" fmla="*/ 154 w 208"/>
                  <a:gd name="T11" fmla="*/ 162 h 329"/>
                  <a:gd name="T12" fmla="*/ 144 w 208"/>
                  <a:gd name="T13" fmla="*/ 173 h 329"/>
                  <a:gd name="T14" fmla="*/ 144 w 208"/>
                  <a:gd name="T15" fmla="*/ 161 h 329"/>
                  <a:gd name="T16" fmla="*/ 130 w 208"/>
                  <a:gd name="T17" fmla="*/ 170 h 329"/>
                  <a:gd name="T18" fmla="*/ 124 w 208"/>
                  <a:gd name="T19" fmla="*/ 172 h 329"/>
                  <a:gd name="T20" fmla="*/ 118 w 208"/>
                  <a:gd name="T21" fmla="*/ 171 h 329"/>
                  <a:gd name="T22" fmla="*/ 106 w 208"/>
                  <a:gd name="T23" fmla="*/ 179 h 329"/>
                  <a:gd name="T24" fmla="*/ 99 w 208"/>
                  <a:gd name="T25" fmla="*/ 185 h 329"/>
                  <a:gd name="T26" fmla="*/ 92 w 208"/>
                  <a:gd name="T27" fmla="*/ 189 h 329"/>
                  <a:gd name="T28" fmla="*/ 79 w 208"/>
                  <a:gd name="T29" fmla="*/ 192 h 329"/>
                  <a:gd name="T30" fmla="*/ 75 w 208"/>
                  <a:gd name="T31" fmla="*/ 199 h 329"/>
                  <a:gd name="T32" fmla="*/ 92 w 208"/>
                  <a:gd name="T33" fmla="*/ 199 h 329"/>
                  <a:gd name="T34" fmla="*/ 79 w 208"/>
                  <a:gd name="T35" fmla="*/ 208 h 329"/>
                  <a:gd name="T36" fmla="*/ 61 w 208"/>
                  <a:gd name="T37" fmla="*/ 228 h 329"/>
                  <a:gd name="T38" fmla="*/ 50 w 208"/>
                  <a:gd name="T39" fmla="*/ 243 h 329"/>
                  <a:gd name="T40" fmla="*/ 39 w 208"/>
                  <a:gd name="T41" fmla="*/ 257 h 329"/>
                  <a:gd name="T42" fmla="*/ 26 w 208"/>
                  <a:gd name="T43" fmla="*/ 267 h 329"/>
                  <a:gd name="T44" fmla="*/ 11 w 208"/>
                  <a:gd name="T45" fmla="*/ 276 h 329"/>
                  <a:gd name="T46" fmla="*/ 4 w 208"/>
                  <a:gd name="T47" fmla="*/ 288 h 329"/>
                  <a:gd name="T48" fmla="*/ 1 w 208"/>
                  <a:gd name="T49" fmla="*/ 303 h 329"/>
                  <a:gd name="T50" fmla="*/ 9 w 208"/>
                  <a:gd name="T51" fmla="*/ 308 h 329"/>
                  <a:gd name="T52" fmla="*/ 7 w 208"/>
                  <a:gd name="T53" fmla="*/ 313 h 329"/>
                  <a:gd name="T54" fmla="*/ 14 w 208"/>
                  <a:gd name="T55" fmla="*/ 326 h 329"/>
                  <a:gd name="T56" fmla="*/ 46 w 208"/>
                  <a:gd name="T57" fmla="*/ 311 h 329"/>
                  <a:gd name="T58" fmla="*/ 56 w 208"/>
                  <a:gd name="T59" fmla="*/ 314 h 329"/>
                  <a:gd name="T60" fmla="*/ 61 w 208"/>
                  <a:gd name="T61" fmla="*/ 294 h 329"/>
                  <a:gd name="T62" fmla="*/ 59 w 208"/>
                  <a:gd name="T63" fmla="*/ 268 h 329"/>
                  <a:gd name="T64" fmla="*/ 73 w 208"/>
                  <a:gd name="T65" fmla="*/ 250 h 329"/>
                  <a:gd name="T66" fmla="*/ 83 w 208"/>
                  <a:gd name="T67" fmla="*/ 227 h 329"/>
                  <a:gd name="T68" fmla="*/ 93 w 208"/>
                  <a:gd name="T69" fmla="*/ 206 h 329"/>
                  <a:gd name="T70" fmla="*/ 116 w 208"/>
                  <a:gd name="T71" fmla="*/ 195 h 329"/>
                  <a:gd name="T72" fmla="*/ 132 w 208"/>
                  <a:gd name="T73" fmla="*/ 184 h 329"/>
                  <a:gd name="T74" fmla="*/ 160 w 208"/>
                  <a:gd name="T75" fmla="*/ 192 h 329"/>
                  <a:gd name="T76" fmla="*/ 178 w 208"/>
                  <a:gd name="T77" fmla="*/ 174 h 329"/>
                  <a:gd name="T78" fmla="*/ 197 w 208"/>
                  <a:gd name="T79" fmla="*/ 182 h 329"/>
                  <a:gd name="T80" fmla="*/ 58 w 208"/>
                  <a:gd name="T81" fmla="*/ 24 h 329"/>
                  <a:gd name="T82" fmla="*/ 77 w 208"/>
                  <a:gd name="T83" fmla="*/ 35 h 329"/>
                  <a:gd name="T84" fmla="*/ 92 w 208"/>
                  <a:gd name="T85" fmla="*/ 38 h 329"/>
                  <a:gd name="T86" fmla="*/ 93 w 208"/>
                  <a:gd name="T87" fmla="*/ 49 h 329"/>
                  <a:gd name="T88" fmla="*/ 79 w 208"/>
                  <a:gd name="T89" fmla="*/ 62 h 329"/>
                  <a:gd name="T90" fmla="*/ 95 w 208"/>
                  <a:gd name="T91" fmla="*/ 68 h 329"/>
                  <a:gd name="T92" fmla="*/ 114 w 208"/>
                  <a:gd name="T93" fmla="*/ 37 h 329"/>
                  <a:gd name="T94" fmla="*/ 129 w 208"/>
                  <a:gd name="T95" fmla="*/ 45 h 329"/>
                  <a:gd name="T96" fmla="*/ 150 w 208"/>
                  <a:gd name="T97" fmla="*/ 54 h 329"/>
                  <a:gd name="T98" fmla="*/ 143 w 208"/>
                  <a:gd name="T99" fmla="*/ 43 h 329"/>
                  <a:gd name="T100" fmla="*/ 125 w 208"/>
                  <a:gd name="T101" fmla="*/ 28 h 329"/>
                  <a:gd name="T102" fmla="*/ 107 w 208"/>
                  <a:gd name="T103" fmla="*/ 18 h 329"/>
                  <a:gd name="T104" fmla="*/ 90 w 208"/>
                  <a:gd name="T105" fmla="*/ 9 h 329"/>
                  <a:gd name="T106" fmla="*/ 83 w 208"/>
                  <a:gd name="T107" fmla="*/ 18 h 329"/>
                  <a:gd name="T108" fmla="*/ 66 w 208"/>
                  <a:gd name="T109" fmla="*/ 17 h 329"/>
                  <a:gd name="T110" fmla="*/ 56 w 208"/>
                  <a:gd name="T111" fmla="*/ 14 h 329"/>
                  <a:gd name="T112" fmla="*/ 50 w 208"/>
                  <a:gd name="T113" fmla="*/ 38 h 329"/>
                  <a:gd name="T114" fmla="*/ 50 w 208"/>
                  <a:gd name="T115" fmla="*/ 38 h 329"/>
                  <a:gd name="T116" fmla="*/ 119 w 208"/>
                  <a:gd name="T117" fmla="*/ 19 h 329"/>
                  <a:gd name="T118" fmla="*/ 167 w 208"/>
                  <a:gd name="T119" fmla="*/ 18 h 329"/>
                  <a:gd name="T120" fmla="*/ 145 w 208"/>
                  <a:gd name="T121" fmla="*/ 7 h 329"/>
                  <a:gd name="T122" fmla="*/ 126 w 208"/>
                  <a:gd name="T123" fmla="*/ 6 h 329"/>
                  <a:gd name="T124" fmla="*/ 112 w 208"/>
                  <a:gd name="T125" fmla="*/ 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329">
                    <a:moveTo>
                      <a:pt x="201" y="176"/>
                    </a:moveTo>
                    <a:cubicBezTo>
                      <a:pt x="201" y="178"/>
                      <a:pt x="198" y="178"/>
                      <a:pt x="198" y="176"/>
                    </a:cubicBezTo>
                    <a:cubicBezTo>
                      <a:pt x="198" y="174"/>
                      <a:pt x="193" y="173"/>
                      <a:pt x="193" y="172"/>
                    </a:cubicBezTo>
                    <a:cubicBezTo>
                      <a:pt x="192" y="171"/>
                      <a:pt x="195" y="171"/>
                      <a:pt x="197" y="172"/>
                    </a:cubicBezTo>
                    <a:cubicBezTo>
                      <a:pt x="199" y="173"/>
                      <a:pt x="200" y="173"/>
                      <a:pt x="202" y="170"/>
                    </a:cubicBezTo>
                    <a:cubicBezTo>
                      <a:pt x="204" y="168"/>
                      <a:pt x="207" y="170"/>
                      <a:pt x="208" y="168"/>
                    </a:cubicBezTo>
                    <a:cubicBezTo>
                      <a:pt x="208" y="167"/>
                      <a:pt x="204" y="165"/>
                      <a:pt x="203" y="164"/>
                    </a:cubicBezTo>
                    <a:cubicBezTo>
                      <a:pt x="203" y="163"/>
                      <a:pt x="200" y="162"/>
                      <a:pt x="197" y="162"/>
                    </a:cubicBezTo>
                    <a:cubicBezTo>
                      <a:pt x="195" y="163"/>
                      <a:pt x="195" y="162"/>
                      <a:pt x="193" y="160"/>
                    </a:cubicBezTo>
                    <a:cubicBezTo>
                      <a:pt x="191" y="159"/>
                      <a:pt x="187" y="161"/>
                      <a:pt x="187" y="165"/>
                    </a:cubicBezTo>
                    <a:cubicBezTo>
                      <a:pt x="187" y="168"/>
                      <a:pt x="184" y="167"/>
                      <a:pt x="185" y="165"/>
                    </a:cubicBezTo>
                    <a:cubicBezTo>
                      <a:pt x="186" y="163"/>
                      <a:pt x="183" y="161"/>
                      <a:pt x="186" y="161"/>
                    </a:cubicBezTo>
                    <a:cubicBezTo>
                      <a:pt x="188" y="160"/>
                      <a:pt x="187" y="157"/>
                      <a:pt x="182" y="156"/>
                    </a:cubicBezTo>
                    <a:cubicBezTo>
                      <a:pt x="178" y="156"/>
                      <a:pt x="176" y="160"/>
                      <a:pt x="177" y="161"/>
                    </a:cubicBezTo>
                    <a:cubicBezTo>
                      <a:pt x="179" y="162"/>
                      <a:pt x="174" y="167"/>
                      <a:pt x="173" y="167"/>
                    </a:cubicBezTo>
                    <a:cubicBezTo>
                      <a:pt x="171" y="167"/>
                      <a:pt x="173" y="163"/>
                      <a:pt x="173" y="160"/>
                    </a:cubicBezTo>
                    <a:cubicBezTo>
                      <a:pt x="173" y="158"/>
                      <a:pt x="171" y="159"/>
                      <a:pt x="168" y="163"/>
                    </a:cubicBezTo>
                    <a:cubicBezTo>
                      <a:pt x="164" y="167"/>
                      <a:pt x="162" y="170"/>
                      <a:pt x="160" y="171"/>
                    </a:cubicBezTo>
                    <a:cubicBezTo>
                      <a:pt x="158" y="171"/>
                      <a:pt x="158" y="167"/>
                      <a:pt x="161" y="166"/>
                    </a:cubicBezTo>
                    <a:cubicBezTo>
                      <a:pt x="165" y="164"/>
                      <a:pt x="165" y="159"/>
                      <a:pt x="167" y="159"/>
                    </a:cubicBezTo>
                    <a:cubicBezTo>
                      <a:pt x="169" y="159"/>
                      <a:pt x="169" y="157"/>
                      <a:pt x="166" y="156"/>
                    </a:cubicBezTo>
                    <a:cubicBezTo>
                      <a:pt x="163" y="156"/>
                      <a:pt x="162" y="159"/>
                      <a:pt x="161" y="160"/>
                    </a:cubicBezTo>
                    <a:cubicBezTo>
                      <a:pt x="160" y="161"/>
                      <a:pt x="155" y="158"/>
                      <a:pt x="156" y="159"/>
                    </a:cubicBezTo>
                    <a:cubicBezTo>
                      <a:pt x="156" y="160"/>
                      <a:pt x="153" y="160"/>
                      <a:pt x="154" y="162"/>
                    </a:cubicBezTo>
                    <a:cubicBezTo>
                      <a:pt x="155" y="164"/>
                      <a:pt x="154" y="166"/>
                      <a:pt x="152" y="163"/>
                    </a:cubicBezTo>
                    <a:cubicBezTo>
                      <a:pt x="151" y="161"/>
                      <a:pt x="148" y="163"/>
                      <a:pt x="147" y="165"/>
                    </a:cubicBezTo>
                    <a:cubicBezTo>
                      <a:pt x="145" y="168"/>
                      <a:pt x="143" y="168"/>
                      <a:pt x="145" y="168"/>
                    </a:cubicBezTo>
                    <a:cubicBezTo>
                      <a:pt x="146" y="169"/>
                      <a:pt x="146" y="172"/>
                      <a:pt x="144" y="173"/>
                    </a:cubicBezTo>
                    <a:cubicBezTo>
                      <a:pt x="142" y="174"/>
                      <a:pt x="143" y="167"/>
                      <a:pt x="141" y="168"/>
                    </a:cubicBezTo>
                    <a:cubicBezTo>
                      <a:pt x="139" y="168"/>
                      <a:pt x="140" y="165"/>
                      <a:pt x="143" y="165"/>
                    </a:cubicBezTo>
                    <a:cubicBezTo>
                      <a:pt x="145" y="165"/>
                      <a:pt x="147" y="161"/>
                      <a:pt x="147" y="161"/>
                    </a:cubicBezTo>
                    <a:cubicBezTo>
                      <a:pt x="147" y="159"/>
                      <a:pt x="144" y="159"/>
                      <a:pt x="144" y="161"/>
                    </a:cubicBezTo>
                    <a:cubicBezTo>
                      <a:pt x="144" y="163"/>
                      <a:pt x="141" y="163"/>
                      <a:pt x="138" y="163"/>
                    </a:cubicBezTo>
                    <a:cubicBezTo>
                      <a:pt x="135" y="162"/>
                      <a:pt x="135" y="166"/>
                      <a:pt x="138" y="168"/>
                    </a:cubicBezTo>
                    <a:cubicBezTo>
                      <a:pt x="141" y="170"/>
                      <a:pt x="138" y="171"/>
                      <a:pt x="136" y="170"/>
                    </a:cubicBezTo>
                    <a:cubicBezTo>
                      <a:pt x="134" y="168"/>
                      <a:pt x="132" y="169"/>
                      <a:pt x="130" y="170"/>
                    </a:cubicBezTo>
                    <a:cubicBezTo>
                      <a:pt x="128" y="170"/>
                      <a:pt x="134" y="173"/>
                      <a:pt x="134" y="174"/>
                    </a:cubicBezTo>
                    <a:cubicBezTo>
                      <a:pt x="135" y="175"/>
                      <a:pt x="131" y="172"/>
                      <a:pt x="130" y="173"/>
                    </a:cubicBezTo>
                    <a:cubicBezTo>
                      <a:pt x="130" y="174"/>
                      <a:pt x="126" y="173"/>
                      <a:pt x="126" y="171"/>
                    </a:cubicBezTo>
                    <a:cubicBezTo>
                      <a:pt x="126" y="169"/>
                      <a:pt x="121" y="171"/>
                      <a:pt x="124" y="172"/>
                    </a:cubicBezTo>
                    <a:cubicBezTo>
                      <a:pt x="127" y="173"/>
                      <a:pt x="126" y="175"/>
                      <a:pt x="126" y="177"/>
                    </a:cubicBezTo>
                    <a:cubicBezTo>
                      <a:pt x="126" y="180"/>
                      <a:pt x="122" y="178"/>
                      <a:pt x="123" y="176"/>
                    </a:cubicBezTo>
                    <a:cubicBezTo>
                      <a:pt x="123" y="173"/>
                      <a:pt x="121" y="174"/>
                      <a:pt x="118" y="175"/>
                    </a:cubicBezTo>
                    <a:cubicBezTo>
                      <a:pt x="116" y="177"/>
                      <a:pt x="119" y="173"/>
                      <a:pt x="118" y="171"/>
                    </a:cubicBezTo>
                    <a:cubicBezTo>
                      <a:pt x="117" y="169"/>
                      <a:pt x="115" y="171"/>
                      <a:pt x="112" y="171"/>
                    </a:cubicBezTo>
                    <a:cubicBezTo>
                      <a:pt x="110" y="172"/>
                      <a:pt x="108" y="172"/>
                      <a:pt x="110" y="173"/>
                    </a:cubicBezTo>
                    <a:cubicBezTo>
                      <a:pt x="111" y="175"/>
                      <a:pt x="111" y="178"/>
                      <a:pt x="109" y="177"/>
                    </a:cubicBezTo>
                    <a:cubicBezTo>
                      <a:pt x="107" y="177"/>
                      <a:pt x="106" y="177"/>
                      <a:pt x="106" y="179"/>
                    </a:cubicBezTo>
                    <a:cubicBezTo>
                      <a:pt x="107" y="181"/>
                      <a:pt x="104" y="181"/>
                      <a:pt x="104" y="179"/>
                    </a:cubicBezTo>
                    <a:cubicBezTo>
                      <a:pt x="103" y="178"/>
                      <a:pt x="99" y="178"/>
                      <a:pt x="98" y="180"/>
                    </a:cubicBezTo>
                    <a:cubicBezTo>
                      <a:pt x="97" y="182"/>
                      <a:pt x="94" y="183"/>
                      <a:pt x="94" y="186"/>
                    </a:cubicBezTo>
                    <a:cubicBezTo>
                      <a:pt x="94" y="188"/>
                      <a:pt x="97" y="185"/>
                      <a:pt x="99" y="185"/>
                    </a:cubicBezTo>
                    <a:cubicBezTo>
                      <a:pt x="101" y="186"/>
                      <a:pt x="99" y="187"/>
                      <a:pt x="100" y="188"/>
                    </a:cubicBezTo>
                    <a:cubicBezTo>
                      <a:pt x="101" y="189"/>
                      <a:pt x="101" y="192"/>
                      <a:pt x="99" y="190"/>
                    </a:cubicBezTo>
                    <a:cubicBezTo>
                      <a:pt x="98" y="189"/>
                      <a:pt x="96" y="188"/>
                      <a:pt x="95" y="191"/>
                    </a:cubicBezTo>
                    <a:cubicBezTo>
                      <a:pt x="95" y="193"/>
                      <a:pt x="93" y="190"/>
                      <a:pt x="92" y="189"/>
                    </a:cubicBezTo>
                    <a:cubicBezTo>
                      <a:pt x="90" y="187"/>
                      <a:pt x="89" y="192"/>
                      <a:pt x="87" y="191"/>
                    </a:cubicBezTo>
                    <a:cubicBezTo>
                      <a:pt x="86" y="190"/>
                      <a:pt x="90" y="186"/>
                      <a:pt x="89" y="184"/>
                    </a:cubicBezTo>
                    <a:cubicBezTo>
                      <a:pt x="88" y="182"/>
                      <a:pt x="87" y="185"/>
                      <a:pt x="84" y="188"/>
                    </a:cubicBezTo>
                    <a:cubicBezTo>
                      <a:pt x="82" y="191"/>
                      <a:pt x="78" y="190"/>
                      <a:pt x="79" y="192"/>
                    </a:cubicBezTo>
                    <a:cubicBezTo>
                      <a:pt x="81" y="193"/>
                      <a:pt x="77" y="194"/>
                      <a:pt x="76" y="196"/>
                    </a:cubicBezTo>
                    <a:cubicBezTo>
                      <a:pt x="75" y="198"/>
                      <a:pt x="70" y="199"/>
                      <a:pt x="66" y="202"/>
                    </a:cubicBezTo>
                    <a:cubicBezTo>
                      <a:pt x="62" y="204"/>
                      <a:pt x="67" y="204"/>
                      <a:pt x="69" y="202"/>
                    </a:cubicBezTo>
                    <a:cubicBezTo>
                      <a:pt x="71" y="200"/>
                      <a:pt x="72" y="201"/>
                      <a:pt x="75" y="199"/>
                    </a:cubicBezTo>
                    <a:cubicBezTo>
                      <a:pt x="78" y="197"/>
                      <a:pt x="81" y="195"/>
                      <a:pt x="83" y="196"/>
                    </a:cubicBezTo>
                    <a:cubicBezTo>
                      <a:pt x="84" y="197"/>
                      <a:pt x="86" y="197"/>
                      <a:pt x="87" y="195"/>
                    </a:cubicBezTo>
                    <a:cubicBezTo>
                      <a:pt x="89" y="193"/>
                      <a:pt x="91" y="194"/>
                      <a:pt x="92" y="195"/>
                    </a:cubicBezTo>
                    <a:cubicBezTo>
                      <a:pt x="94" y="196"/>
                      <a:pt x="90" y="197"/>
                      <a:pt x="92" y="199"/>
                    </a:cubicBezTo>
                    <a:cubicBezTo>
                      <a:pt x="94" y="201"/>
                      <a:pt x="89" y="202"/>
                      <a:pt x="89" y="200"/>
                    </a:cubicBezTo>
                    <a:cubicBezTo>
                      <a:pt x="89" y="199"/>
                      <a:pt x="87" y="197"/>
                      <a:pt x="86" y="199"/>
                    </a:cubicBezTo>
                    <a:cubicBezTo>
                      <a:pt x="85" y="200"/>
                      <a:pt x="84" y="202"/>
                      <a:pt x="82" y="202"/>
                    </a:cubicBezTo>
                    <a:cubicBezTo>
                      <a:pt x="81" y="202"/>
                      <a:pt x="79" y="205"/>
                      <a:pt x="79" y="208"/>
                    </a:cubicBezTo>
                    <a:cubicBezTo>
                      <a:pt x="79" y="211"/>
                      <a:pt x="76" y="208"/>
                      <a:pt x="76" y="211"/>
                    </a:cubicBezTo>
                    <a:cubicBezTo>
                      <a:pt x="76" y="213"/>
                      <a:pt x="72" y="217"/>
                      <a:pt x="69" y="221"/>
                    </a:cubicBezTo>
                    <a:cubicBezTo>
                      <a:pt x="65" y="224"/>
                      <a:pt x="69" y="225"/>
                      <a:pt x="67" y="227"/>
                    </a:cubicBezTo>
                    <a:cubicBezTo>
                      <a:pt x="66" y="229"/>
                      <a:pt x="62" y="227"/>
                      <a:pt x="61" y="228"/>
                    </a:cubicBezTo>
                    <a:cubicBezTo>
                      <a:pt x="60" y="229"/>
                      <a:pt x="62" y="234"/>
                      <a:pt x="60" y="235"/>
                    </a:cubicBezTo>
                    <a:cubicBezTo>
                      <a:pt x="58" y="237"/>
                      <a:pt x="60" y="239"/>
                      <a:pt x="60" y="241"/>
                    </a:cubicBezTo>
                    <a:cubicBezTo>
                      <a:pt x="60" y="242"/>
                      <a:pt x="55" y="239"/>
                      <a:pt x="55" y="241"/>
                    </a:cubicBezTo>
                    <a:cubicBezTo>
                      <a:pt x="55" y="243"/>
                      <a:pt x="51" y="243"/>
                      <a:pt x="50" y="243"/>
                    </a:cubicBezTo>
                    <a:cubicBezTo>
                      <a:pt x="48" y="243"/>
                      <a:pt x="52" y="246"/>
                      <a:pt x="54" y="248"/>
                    </a:cubicBezTo>
                    <a:cubicBezTo>
                      <a:pt x="56" y="250"/>
                      <a:pt x="52" y="251"/>
                      <a:pt x="52" y="249"/>
                    </a:cubicBezTo>
                    <a:cubicBezTo>
                      <a:pt x="51" y="247"/>
                      <a:pt x="48" y="250"/>
                      <a:pt x="44" y="252"/>
                    </a:cubicBezTo>
                    <a:cubicBezTo>
                      <a:pt x="41" y="254"/>
                      <a:pt x="42" y="257"/>
                      <a:pt x="39" y="257"/>
                    </a:cubicBezTo>
                    <a:cubicBezTo>
                      <a:pt x="37" y="257"/>
                      <a:pt x="37" y="262"/>
                      <a:pt x="36" y="263"/>
                    </a:cubicBezTo>
                    <a:cubicBezTo>
                      <a:pt x="34" y="265"/>
                      <a:pt x="34" y="260"/>
                      <a:pt x="31" y="260"/>
                    </a:cubicBezTo>
                    <a:cubicBezTo>
                      <a:pt x="28" y="260"/>
                      <a:pt x="28" y="262"/>
                      <a:pt x="30" y="264"/>
                    </a:cubicBezTo>
                    <a:cubicBezTo>
                      <a:pt x="32" y="267"/>
                      <a:pt x="27" y="265"/>
                      <a:pt x="26" y="267"/>
                    </a:cubicBezTo>
                    <a:cubicBezTo>
                      <a:pt x="24" y="269"/>
                      <a:pt x="19" y="268"/>
                      <a:pt x="18" y="270"/>
                    </a:cubicBezTo>
                    <a:cubicBezTo>
                      <a:pt x="17" y="272"/>
                      <a:pt x="22" y="272"/>
                      <a:pt x="22" y="273"/>
                    </a:cubicBezTo>
                    <a:cubicBezTo>
                      <a:pt x="23" y="274"/>
                      <a:pt x="18" y="274"/>
                      <a:pt x="15" y="273"/>
                    </a:cubicBezTo>
                    <a:cubicBezTo>
                      <a:pt x="13" y="273"/>
                      <a:pt x="14" y="276"/>
                      <a:pt x="11" y="276"/>
                    </a:cubicBezTo>
                    <a:cubicBezTo>
                      <a:pt x="9" y="275"/>
                      <a:pt x="6" y="278"/>
                      <a:pt x="7" y="280"/>
                    </a:cubicBezTo>
                    <a:cubicBezTo>
                      <a:pt x="9" y="281"/>
                      <a:pt x="6" y="282"/>
                      <a:pt x="4" y="280"/>
                    </a:cubicBezTo>
                    <a:cubicBezTo>
                      <a:pt x="3" y="279"/>
                      <a:pt x="1" y="282"/>
                      <a:pt x="1" y="284"/>
                    </a:cubicBezTo>
                    <a:cubicBezTo>
                      <a:pt x="0" y="286"/>
                      <a:pt x="4" y="287"/>
                      <a:pt x="4" y="288"/>
                    </a:cubicBezTo>
                    <a:cubicBezTo>
                      <a:pt x="4" y="289"/>
                      <a:pt x="1" y="291"/>
                      <a:pt x="3" y="291"/>
                    </a:cubicBezTo>
                    <a:cubicBezTo>
                      <a:pt x="5" y="292"/>
                      <a:pt x="4" y="293"/>
                      <a:pt x="2" y="294"/>
                    </a:cubicBezTo>
                    <a:cubicBezTo>
                      <a:pt x="1" y="295"/>
                      <a:pt x="1" y="296"/>
                      <a:pt x="2" y="298"/>
                    </a:cubicBezTo>
                    <a:cubicBezTo>
                      <a:pt x="4" y="300"/>
                      <a:pt x="0" y="300"/>
                      <a:pt x="1" y="303"/>
                    </a:cubicBezTo>
                    <a:cubicBezTo>
                      <a:pt x="3" y="305"/>
                      <a:pt x="5" y="302"/>
                      <a:pt x="6" y="304"/>
                    </a:cubicBezTo>
                    <a:cubicBezTo>
                      <a:pt x="6" y="306"/>
                      <a:pt x="9" y="304"/>
                      <a:pt x="11" y="302"/>
                    </a:cubicBezTo>
                    <a:cubicBezTo>
                      <a:pt x="14" y="300"/>
                      <a:pt x="15" y="304"/>
                      <a:pt x="13" y="304"/>
                    </a:cubicBezTo>
                    <a:cubicBezTo>
                      <a:pt x="11" y="304"/>
                      <a:pt x="8" y="306"/>
                      <a:pt x="9" y="308"/>
                    </a:cubicBezTo>
                    <a:cubicBezTo>
                      <a:pt x="9" y="310"/>
                      <a:pt x="5" y="309"/>
                      <a:pt x="5" y="307"/>
                    </a:cubicBezTo>
                    <a:cubicBezTo>
                      <a:pt x="6" y="304"/>
                      <a:pt x="1" y="307"/>
                      <a:pt x="3" y="309"/>
                    </a:cubicBezTo>
                    <a:cubicBezTo>
                      <a:pt x="4" y="311"/>
                      <a:pt x="2" y="312"/>
                      <a:pt x="2" y="314"/>
                    </a:cubicBezTo>
                    <a:cubicBezTo>
                      <a:pt x="2" y="316"/>
                      <a:pt x="5" y="315"/>
                      <a:pt x="7" y="313"/>
                    </a:cubicBezTo>
                    <a:cubicBezTo>
                      <a:pt x="8" y="311"/>
                      <a:pt x="10" y="312"/>
                      <a:pt x="11" y="314"/>
                    </a:cubicBezTo>
                    <a:cubicBezTo>
                      <a:pt x="12" y="316"/>
                      <a:pt x="9" y="314"/>
                      <a:pt x="9" y="317"/>
                    </a:cubicBezTo>
                    <a:cubicBezTo>
                      <a:pt x="9" y="320"/>
                      <a:pt x="7" y="317"/>
                      <a:pt x="6" y="320"/>
                    </a:cubicBezTo>
                    <a:cubicBezTo>
                      <a:pt x="4" y="322"/>
                      <a:pt x="12" y="326"/>
                      <a:pt x="14" y="326"/>
                    </a:cubicBezTo>
                    <a:cubicBezTo>
                      <a:pt x="16" y="327"/>
                      <a:pt x="19" y="329"/>
                      <a:pt x="23" y="329"/>
                    </a:cubicBezTo>
                    <a:cubicBezTo>
                      <a:pt x="28" y="328"/>
                      <a:pt x="37" y="319"/>
                      <a:pt x="38" y="318"/>
                    </a:cubicBezTo>
                    <a:cubicBezTo>
                      <a:pt x="40" y="316"/>
                      <a:pt x="42" y="318"/>
                      <a:pt x="44" y="316"/>
                    </a:cubicBezTo>
                    <a:cubicBezTo>
                      <a:pt x="46" y="315"/>
                      <a:pt x="45" y="311"/>
                      <a:pt x="46" y="311"/>
                    </a:cubicBezTo>
                    <a:cubicBezTo>
                      <a:pt x="47" y="310"/>
                      <a:pt x="48" y="315"/>
                      <a:pt x="49" y="315"/>
                    </a:cubicBezTo>
                    <a:cubicBezTo>
                      <a:pt x="50" y="315"/>
                      <a:pt x="51" y="316"/>
                      <a:pt x="51" y="319"/>
                    </a:cubicBezTo>
                    <a:cubicBezTo>
                      <a:pt x="52" y="319"/>
                      <a:pt x="53" y="319"/>
                      <a:pt x="54" y="319"/>
                    </a:cubicBezTo>
                    <a:cubicBezTo>
                      <a:pt x="55" y="320"/>
                      <a:pt x="56" y="315"/>
                      <a:pt x="56" y="314"/>
                    </a:cubicBezTo>
                    <a:cubicBezTo>
                      <a:pt x="56" y="312"/>
                      <a:pt x="57" y="309"/>
                      <a:pt x="57" y="307"/>
                    </a:cubicBezTo>
                    <a:cubicBezTo>
                      <a:pt x="56" y="305"/>
                      <a:pt x="61" y="307"/>
                      <a:pt x="62" y="305"/>
                    </a:cubicBezTo>
                    <a:cubicBezTo>
                      <a:pt x="63" y="304"/>
                      <a:pt x="63" y="298"/>
                      <a:pt x="62" y="298"/>
                    </a:cubicBezTo>
                    <a:cubicBezTo>
                      <a:pt x="60" y="297"/>
                      <a:pt x="60" y="294"/>
                      <a:pt x="61" y="294"/>
                    </a:cubicBezTo>
                    <a:cubicBezTo>
                      <a:pt x="63" y="294"/>
                      <a:pt x="65" y="293"/>
                      <a:pt x="64" y="290"/>
                    </a:cubicBezTo>
                    <a:cubicBezTo>
                      <a:pt x="64" y="287"/>
                      <a:pt x="59" y="287"/>
                      <a:pt x="59" y="284"/>
                    </a:cubicBezTo>
                    <a:cubicBezTo>
                      <a:pt x="59" y="281"/>
                      <a:pt x="61" y="280"/>
                      <a:pt x="59" y="276"/>
                    </a:cubicBezTo>
                    <a:cubicBezTo>
                      <a:pt x="57" y="272"/>
                      <a:pt x="60" y="270"/>
                      <a:pt x="59" y="268"/>
                    </a:cubicBezTo>
                    <a:cubicBezTo>
                      <a:pt x="59" y="266"/>
                      <a:pt x="58" y="264"/>
                      <a:pt x="60" y="260"/>
                    </a:cubicBezTo>
                    <a:cubicBezTo>
                      <a:pt x="62" y="256"/>
                      <a:pt x="67" y="255"/>
                      <a:pt x="68" y="255"/>
                    </a:cubicBezTo>
                    <a:cubicBezTo>
                      <a:pt x="70" y="255"/>
                      <a:pt x="72" y="257"/>
                      <a:pt x="73" y="255"/>
                    </a:cubicBezTo>
                    <a:cubicBezTo>
                      <a:pt x="75" y="252"/>
                      <a:pt x="75" y="250"/>
                      <a:pt x="73" y="250"/>
                    </a:cubicBezTo>
                    <a:cubicBezTo>
                      <a:pt x="72" y="250"/>
                      <a:pt x="69" y="249"/>
                      <a:pt x="72" y="246"/>
                    </a:cubicBezTo>
                    <a:cubicBezTo>
                      <a:pt x="74" y="243"/>
                      <a:pt x="77" y="239"/>
                      <a:pt x="77" y="235"/>
                    </a:cubicBezTo>
                    <a:cubicBezTo>
                      <a:pt x="77" y="232"/>
                      <a:pt x="76" y="229"/>
                      <a:pt x="77" y="228"/>
                    </a:cubicBezTo>
                    <a:cubicBezTo>
                      <a:pt x="78" y="227"/>
                      <a:pt x="81" y="228"/>
                      <a:pt x="83" y="227"/>
                    </a:cubicBezTo>
                    <a:cubicBezTo>
                      <a:pt x="86" y="225"/>
                      <a:pt x="84" y="223"/>
                      <a:pt x="85" y="222"/>
                    </a:cubicBezTo>
                    <a:cubicBezTo>
                      <a:pt x="86" y="221"/>
                      <a:pt x="88" y="217"/>
                      <a:pt x="89" y="216"/>
                    </a:cubicBezTo>
                    <a:cubicBezTo>
                      <a:pt x="91" y="215"/>
                      <a:pt x="92" y="213"/>
                      <a:pt x="91" y="212"/>
                    </a:cubicBezTo>
                    <a:cubicBezTo>
                      <a:pt x="90" y="210"/>
                      <a:pt x="93" y="209"/>
                      <a:pt x="93" y="206"/>
                    </a:cubicBezTo>
                    <a:cubicBezTo>
                      <a:pt x="93" y="203"/>
                      <a:pt x="97" y="201"/>
                      <a:pt x="99" y="201"/>
                    </a:cubicBezTo>
                    <a:cubicBezTo>
                      <a:pt x="102" y="201"/>
                      <a:pt x="106" y="201"/>
                      <a:pt x="106" y="199"/>
                    </a:cubicBezTo>
                    <a:cubicBezTo>
                      <a:pt x="106" y="197"/>
                      <a:pt x="104" y="192"/>
                      <a:pt x="107" y="193"/>
                    </a:cubicBezTo>
                    <a:cubicBezTo>
                      <a:pt x="111" y="195"/>
                      <a:pt x="114" y="193"/>
                      <a:pt x="116" y="195"/>
                    </a:cubicBezTo>
                    <a:cubicBezTo>
                      <a:pt x="118" y="197"/>
                      <a:pt x="121" y="196"/>
                      <a:pt x="121" y="193"/>
                    </a:cubicBezTo>
                    <a:cubicBezTo>
                      <a:pt x="121" y="190"/>
                      <a:pt x="122" y="185"/>
                      <a:pt x="126" y="187"/>
                    </a:cubicBezTo>
                    <a:cubicBezTo>
                      <a:pt x="126" y="187"/>
                      <a:pt x="126" y="188"/>
                      <a:pt x="127" y="188"/>
                    </a:cubicBezTo>
                    <a:cubicBezTo>
                      <a:pt x="128" y="185"/>
                      <a:pt x="130" y="184"/>
                      <a:pt x="132" y="184"/>
                    </a:cubicBezTo>
                    <a:cubicBezTo>
                      <a:pt x="135" y="184"/>
                      <a:pt x="137" y="190"/>
                      <a:pt x="141" y="190"/>
                    </a:cubicBezTo>
                    <a:cubicBezTo>
                      <a:pt x="145" y="191"/>
                      <a:pt x="148" y="193"/>
                      <a:pt x="149" y="191"/>
                    </a:cubicBezTo>
                    <a:cubicBezTo>
                      <a:pt x="151" y="189"/>
                      <a:pt x="153" y="192"/>
                      <a:pt x="156" y="191"/>
                    </a:cubicBezTo>
                    <a:cubicBezTo>
                      <a:pt x="158" y="190"/>
                      <a:pt x="158" y="195"/>
                      <a:pt x="160" y="192"/>
                    </a:cubicBezTo>
                    <a:cubicBezTo>
                      <a:pt x="162" y="189"/>
                      <a:pt x="160" y="187"/>
                      <a:pt x="164" y="188"/>
                    </a:cubicBezTo>
                    <a:cubicBezTo>
                      <a:pt x="167" y="188"/>
                      <a:pt x="165" y="183"/>
                      <a:pt x="165" y="181"/>
                    </a:cubicBezTo>
                    <a:cubicBezTo>
                      <a:pt x="165" y="178"/>
                      <a:pt x="170" y="178"/>
                      <a:pt x="170" y="175"/>
                    </a:cubicBezTo>
                    <a:cubicBezTo>
                      <a:pt x="170" y="173"/>
                      <a:pt x="177" y="175"/>
                      <a:pt x="178" y="174"/>
                    </a:cubicBezTo>
                    <a:cubicBezTo>
                      <a:pt x="179" y="172"/>
                      <a:pt x="183" y="171"/>
                      <a:pt x="185" y="174"/>
                    </a:cubicBezTo>
                    <a:cubicBezTo>
                      <a:pt x="186" y="176"/>
                      <a:pt x="193" y="177"/>
                      <a:pt x="193" y="179"/>
                    </a:cubicBezTo>
                    <a:cubicBezTo>
                      <a:pt x="193" y="180"/>
                      <a:pt x="193" y="182"/>
                      <a:pt x="193" y="184"/>
                    </a:cubicBezTo>
                    <a:cubicBezTo>
                      <a:pt x="194" y="183"/>
                      <a:pt x="195" y="182"/>
                      <a:pt x="197" y="182"/>
                    </a:cubicBezTo>
                    <a:cubicBezTo>
                      <a:pt x="199" y="182"/>
                      <a:pt x="201" y="178"/>
                      <a:pt x="203" y="179"/>
                    </a:cubicBezTo>
                    <a:cubicBezTo>
                      <a:pt x="205" y="179"/>
                      <a:pt x="207" y="179"/>
                      <a:pt x="207" y="176"/>
                    </a:cubicBezTo>
                    <a:cubicBezTo>
                      <a:pt x="206" y="175"/>
                      <a:pt x="202" y="175"/>
                      <a:pt x="201" y="176"/>
                    </a:cubicBezTo>
                    <a:close/>
                    <a:moveTo>
                      <a:pt x="58" y="24"/>
                    </a:moveTo>
                    <a:cubicBezTo>
                      <a:pt x="61" y="24"/>
                      <a:pt x="54" y="28"/>
                      <a:pt x="53" y="32"/>
                    </a:cubicBezTo>
                    <a:cubicBezTo>
                      <a:pt x="52" y="35"/>
                      <a:pt x="58" y="38"/>
                      <a:pt x="61" y="41"/>
                    </a:cubicBezTo>
                    <a:cubicBezTo>
                      <a:pt x="64" y="43"/>
                      <a:pt x="70" y="43"/>
                      <a:pt x="72" y="41"/>
                    </a:cubicBezTo>
                    <a:cubicBezTo>
                      <a:pt x="75" y="40"/>
                      <a:pt x="74" y="35"/>
                      <a:pt x="77" y="35"/>
                    </a:cubicBezTo>
                    <a:cubicBezTo>
                      <a:pt x="80" y="35"/>
                      <a:pt x="79" y="32"/>
                      <a:pt x="81" y="31"/>
                    </a:cubicBezTo>
                    <a:cubicBezTo>
                      <a:pt x="84" y="31"/>
                      <a:pt x="84" y="34"/>
                      <a:pt x="82" y="36"/>
                    </a:cubicBezTo>
                    <a:cubicBezTo>
                      <a:pt x="80" y="39"/>
                      <a:pt x="85" y="39"/>
                      <a:pt x="89" y="36"/>
                    </a:cubicBezTo>
                    <a:cubicBezTo>
                      <a:pt x="92" y="33"/>
                      <a:pt x="93" y="35"/>
                      <a:pt x="92" y="38"/>
                    </a:cubicBezTo>
                    <a:cubicBezTo>
                      <a:pt x="91" y="41"/>
                      <a:pt x="85" y="39"/>
                      <a:pt x="82" y="43"/>
                    </a:cubicBezTo>
                    <a:cubicBezTo>
                      <a:pt x="80" y="46"/>
                      <a:pt x="73" y="43"/>
                      <a:pt x="70" y="47"/>
                    </a:cubicBezTo>
                    <a:cubicBezTo>
                      <a:pt x="66" y="51"/>
                      <a:pt x="72" y="51"/>
                      <a:pt x="77" y="50"/>
                    </a:cubicBezTo>
                    <a:cubicBezTo>
                      <a:pt x="81" y="49"/>
                      <a:pt x="90" y="48"/>
                      <a:pt x="93" y="49"/>
                    </a:cubicBezTo>
                    <a:cubicBezTo>
                      <a:pt x="96" y="50"/>
                      <a:pt x="91" y="51"/>
                      <a:pt x="86" y="51"/>
                    </a:cubicBezTo>
                    <a:cubicBezTo>
                      <a:pt x="80" y="51"/>
                      <a:pt x="79" y="52"/>
                      <a:pt x="79" y="54"/>
                    </a:cubicBezTo>
                    <a:cubicBezTo>
                      <a:pt x="79" y="55"/>
                      <a:pt x="71" y="52"/>
                      <a:pt x="71" y="56"/>
                    </a:cubicBezTo>
                    <a:cubicBezTo>
                      <a:pt x="71" y="59"/>
                      <a:pt x="78" y="60"/>
                      <a:pt x="79" y="62"/>
                    </a:cubicBezTo>
                    <a:cubicBezTo>
                      <a:pt x="80" y="64"/>
                      <a:pt x="85" y="62"/>
                      <a:pt x="87" y="63"/>
                    </a:cubicBezTo>
                    <a:cubicBezTo>
                      <a:pt x="89" y="64"/>
                      <a:pt x="84" y="65"/>
                      <a:pt x="83" y="66"/>
                    </a:cubicBezTo>
                    <a:cubicBezTo>
                      <a:pt x="82" y="67"/>
                      <a:pt x="88" y="68"/>
                      <a:pt x="89" y="70"/>
                    </a:cubicBezTo>
                    <a:cubicBezTo>
                      <a:pt x="90" y="72"/>
                      <a:pt x="95" y="71"/>
                      <a:pt x="95" y="68"/>
                    </a:cubicBezTo>
                    <a:cubicBezTo>
                      <a:pt x="95" y="65"/>
                      <a:pt x="99" y="56"/>
                      <a:pt x="104" y="54"/>
                    </a:cubicBezTo>
                    <a:cubicBezTo>
                      <a:pt x="109" y="52"/>
                      <a:pt x="106" y="50"/>
                      <a:pt x="107" y="47"/>
                    </a:cubicBezTo>
                    <a:cubicBezTo>
                      <a:pt x="108" y="44"/>
                      <a:pt x="112" y="46"/>
                      <a:pt x="111" y="44"/>
                    </a:cubicBezTo>
                    <a:cubicBezTo>
                      <a:pt x="110" y="41"/>
                      <a:pt x="110" y="40"/>
                      <a:pt x="114" y="37"/>
                    </a:cubicBezTo>
                    <a:cubicBezTo>
                      <a:pt x="117" y="34"/>
                      <a:pt x="119" y="36"/>
                      <a:pt x="123" y="34"/>
                    </a:cubicBezTo>
                    <a:cubicBezTo>
                      <a:pt x="127" y="32"/>
                      <a:pt x="129" y="36"/>
                      <a:pt x="125" y="36"/>
                    </a:cubicBezTo>
                    <a:cubicBezTo>
                      <a:pt x="121" y="36"/>
                      <a:pt x="123" y="41"/>
                      <a:pt x="126" y="42"/>
                    </a:cubicBezTo>
                    <a:cubicBezTo>
                      <a:pt x="129" y="43"/>
                      <a:pt x="127" y="44"/>
                      <a:pt x="129" y="45"/>
                    </a:cubicBezTo>
                    <a:cubicBezTo>
                      <a:pt x="132" y="46"/>
                      <a:pt x="131" y="49"/>
                      <a:pt x="128" y="53"/>
                    </a:cubicBezTo>
                    <a:cubicBezTo>
                      <a:pt x="124" y="56"/>
                      <a:pt x="128" y="57"/>
                      <a:pt x="135" y="54"/>
                    </a:cubicBezTo>
                    <a:cubicBezTo>
                      <a:pt x="142" y="52"/>
                      <a:pt x="138" y="56"/>
                      <a:pt x="140" y="58"/>
                    </a:cubicBezTo>
                    <a:cubicBezTo>
                      <a:pt x="142" y="60"/>
                      <a:pt x="147" y="57"/>
                      <a:pt x="150" y="54"/>
                    </a:cubicBezTo>
                    <a:cubicBezTo>
                      <a:pt x="153" y="50"/>
                      <a:pt x="157" y="51"/>
                      <a:pt x="157" y="49"/>
                    </a:cubicBezTo>
                    <a:cubicBezTo>
                      <a:pt x="157" y="47"/>
                      <a:pt x="154" y="46"/>
                      <a:pt x="151" y="47"/>
                    </a:cubicBezTo>
                    <a:cubicBezTo>
                      <a:pt x="149" y="49"/>
                      <a:pt x="142" y="48"/>
                      <a:pt x="145" y="46"/>
                    </a:cubicBezTo>
                    <a:cubicBezTo>
                      <a:pt x="147" y="44"/>
                      <a:pt x="146" y="42"/>
                      <a:pt x="143" y="43"/>
                    </a:cubicBezTo>
                    <a:cubicBezTo>
                      <a:pt x="140" y="43"/>
                      <a:pt x="134" y="41"/>
                      <a:pt x="137" y="40"/>
                    </a:cubicBezTo>
                    <a:cubicBezTo>
                      <a:pt x="140" y="39"/>
                      <a:pt x="135" y="36"/>
                      <a:pt x="132" y="36"/>
                    </a:cubicBezTo>
                    <a:cubicBezTo>
                      <a:pt x="130" y="36"/>
                      <a:pt x="131" y="33"/>
                      <a:pt x="131" y="31"/>
                    </a:cubicBezTo>
                    <a:cubicBezTo>
                      <a:pt x="131" y="29"/>
                      <a:pt x="124" y="28"/>
                      <a:pt x="125" y="28"/>
                    </a:cubicBezTo>
                    <a:cubicBezTo>
                      <a:pt x="127" y="27"/>
                      <a:pt x="122" y="25"/>
                      <a:pt x="121" y="27"/>
                    </a:cubicBezTo>
                    <a:cubicBezTo>
                      <a:pt x="120" y="28"/>
                      <a:pt x="118" y="28"/>
                      <a:pt x="118" y="26"/>
                    </a:cubicBezTo>
                    <a:cubicBezTo>
                      <a:pt x="118" y="24"/>
                      <a:pt x="112" y="24"/>
                      <a:pt x="110" y="24"/>
                    </a:cubicBezTo>
                    <a:cubicBezTo>
                      <a:pt x="108" y="24"/>
                      <a:pt x="109" y="20"/>
                      <a:pt x="107" y="18"/>
                    </a:cubicBezTo>
                    <a:cubicBezTo>
                      <a:pt x="105" y="16"/>
                      <a:pt x="102" y="21"/>
                      <a:pt x="100" y="21"/>
                    </a:cubicBezTo>
                    <a:cubicBezTo>
                      <a:pt x="99" y="21"/>
                      <a:pt x="102" y="17"/>
                      <a:pt x="103" y="15"/>
                    </a:cubicBezTo>
                    <a:cubicBezTo>
                      <a:pt x="104" y="13"/>
                      <a:pt x="95" y="10"/>
                      <a:pt x="94" y="12"/>
                    </a:cubicBezTo>
                    <a:cubicBezTo>
                      <a:pt x="93" y="14"/>
                      <a:pt x="92" y="9"/>
                      <a:pt x="90" y="9"/>
                    </a:cubicBezTo>
                    <a:cubicBezTo>
                      <a:pt x="88" y="8"/>
                      <a:pt x="90" y="12"/>
                      <a:pt x="88" y="13"/>
                    </a:cubicBezTo>
                    <a:cubicBezTo>
                      <a:pt x="86" y="13"/>
                      <a:pt x="84" y="14"/>
                      <a:pt x="87" y="16"/>
                    </a:cubicBezTo>
                    <a:cubicBezTo>
                      <a:pt x="90" y="18"/>
                      <a:pt x="92" y="27"/>
                      <a:pt x="92" y="28"/>
                    </a:cubicBezTo>
                    <a:cubicBezTo>
                      <a:pt x="92" y="30"/>
                      <a:pt x="83" y="22"/>
                      <a:pt x="83" y="18"/>
                    </a:cubicBezTo>
                    <a:cubicBezTo>
                      <a:pt x="83" y="14"/>
                      <a:pt x="79" y="11"/>
                      <a:pt x="77" y="14"/>
                    </a:cubicBezTo>
                    <a:cubicBezTo>
                      <a:pt x="76" y="17"/>
                      <a:pt x="73" y="18"/>
                      <a:pt x="74" y="21"/>
                    </a:cubicBezTo>
                    <a:cubicBezTo>
                      <a:pt x="75" y="23"/>
                      <a:pt x="72" y="24"/>
                      <a:pt x="72" y="22"/>
                    </a:cubicBezTo>
                    <a:cubicBezTo>
                      <a:pt x="72" y="20"/>
                      <a:pt x="68" y="17"/>
                      <a:pt x="66" y="17"/>
                    </a:cubicBezTo>
                    <a:cubicBezTo>
                      <a:pt x="64" y="17"/>
                      <a:pt x="70" y="16"/>
                      <a:pt x="73" y="15"/>
                    </a:cubicBezTo>
                    <a:cubicBezTo>
                      <a:pt x="76" y="13"/>
                      <a:pt x="71" y="12"/>
                      <a:pt x="68" y="13"/>
                    </a:cubicBezTo>
                    <a:cubicBezTo>
                      <a:pt x="66" y="14"/>
                      <a:pt x="63" y="12"/>
                      <a:pt x="61" y="14"/>
                    </a:cubicBezTo>
                    <a:cubicBezTo>
                      <a:pt x="60" y="16"/>
                      <a:pt x="58" y="14"/>
                      <a:pt x="56" y="14"/>
                    </a:cubicBezTo>
                    <a:cubicBezTo>
                      <a:pt x="53" y="13"/>
                      <a:pt x="51" y="17"/>
                      <a:pt x="49" y="16"/>
                    </a:cubicBezTo>
                    <a:cubicBezTo>
                      <a:pt x="48" y="16"/>
                      <a:pt x="46" y="20"/>
                      <a:pt x="49" y="24"/>
                    </a:cubicBezTo>
                    <a:cubicBezTo>
                      <a:pt x="52" y="29"/>
                      <a:pt x="54" y="23"/>
                      <a:pt x="58" y="24"/>
                    </a:cubicBezTo>
                    <a:close/>
                    <a:moveTo>
                      <a:pt x="50" y="38"/>
                    </a:moveTo>
                    <a:cubicBezTo>
                      <a:pt x="53" y="39"/>
                      <a:pt x="54" y="42"/>
                      <a:pt x="56" y="42"/>
                    </a:cubicBezTo>
                    <a:cubicBezTo>
                      <a:pt x="57" y="42"/>
                      <a:pt x="53" y="38"/>
                      <a:pt x="51" y="35"/>
                    </a:cubicBezTo>
                    <a:cubicBezTo>
                      <a:pt x="48" y="33"/>
                      <a:pt x="49" y="30"/>
                      <a:pt x="45" y="31"/>
                    </a:cubicBezTo>
                    <a:cubicBezTo>
                      <a:pt x="42" y="32"/>
                      <a:pt x="48" y="38"/>
                      <a:pt x="50" y="38"/>
                    </a:cubicBezTo>
                    <a:close/>
                    <a:moveTo>
                      <a:pt x="107" y="9"/>
                    </a:moveTo>
                    <a:cubicBezTo>
                      <a:pt x="109" y="11"/>
                      <a:pt x="104" y="11"/>
                      <a:pt x="106" y="12"/>
                    </a:cubicBezTo>
                    <a:cubicBezTo>
                      <a:pt x="112" y="18"/>
                      <a:pt x="133" y="12"/>
                      <a:pt x="135" y="13"/>
                    </a:cubicBezTo>
                    <a:cubicBezTo>
                      <a:pt x="138" y="15"/>
                      <a:pt x="118" y="17"/>
                      <a:pt x="119" y="19"/>
                    </a:cubicBezTo>
                    <a:cubicBezTo>
                      <a:pt x="120" y="21"/>
                      <a:pt x="136" y="23"/>
                      <a:pt x="138" y="21"/>
                    </a:cubicBezTo>
                    <a:cubicBezTo>
                      <a:pt x="139" y="20"/>
                      <a:pt x="142" y="24"/>
                      <a:pt x="147" y="25"/>
                    </a:cubicBezTo>
                    <a:cubicBezTo>
                      <a:pt x="153" y="25"/>
                      <a:pt x="152" y="23"/>
                      <a:pt x="156" y="22"/>
                    </a:cubicBezTo>
                    <a:cubicBezTo>
                      <a:pt x="160" y="22"/>
                      <a:pt x="166" y="20"/>
                      <a:pt x="167" y="18"/>
                    </a:cubicBezTo>
                    <a:cubicBezTo>
                      <a:pt x="167" y="16"/>
                      <a:pt x="179" y="13"/>
                      <a:pt x="178" y="9"/>
                    </a:cubicBezTo>
                    <a:cubicBezTo>
                      <a:pt x="177" y="5"/>
                      <a:pt x="165" y="8"/>
                      <a:pt x="162" y="6"/>
                    </a:cubicBezTo>
                    <a:cubicBezTo>
                      <a:pt x="159" y="4"/>
                      <a:pt x="151" y="2"/>
                      <a:pt x="150" y="5"/>
                    </a:cubicBezTo>
                    <a:cubicBezTo>
                      <a:pt x="149" y="7"/>
                      <a:pt x="146" y="8"/>
                      <a:pt x="145" y="7"/>
                    </a:cubicBezTo>
                    <a:cubicBezTo>
                      <a:pt x="144" y="6"/>
                      <a:pt x="146" y="0"/>
                      <a:pt x="141" y="2"/>
                    </a:cubicBezTo>
                    <a:cubicBezTo>
                      <a:pt x="136" y="3"/>
                      <a:pt x="140" y="9"/>
                      <a:pt x="139" y="10"/>
                    </a:cubicBezTo>
                    <a:cubicBezTo>
                      <a:pt x="138" y="10"/>
                      <a:pt x="133" y="8"/>
                      <a:pt x="133" y="6"/>
                    </a:cubicBezTo>
                    <a:cubicBezTo>
                      <a:pt x="133" y="3"/>
                      <a:pt x="127" y="9"/>
                      <a:pt x="126" y="6"/>
                    </a:cubicBezTo>
                    <a:cubicBezTo>
                      <a:pt x="126" y="3"/>
                      <a:pt x="119" y="0"/>
                      <a:pt x="118" y="1"/>
                    </a:cubicBezTo>
                    <a:cubicBezTo>
                      <a:pt x="116" y="1"/>
                      <a:pt x="119" y="3"/>
                      <a:pt x="118" y="4"/>
                    </a:cubicBezTo>
                    <a:cubicBezTo>
                      <a:pt x="117" y="6"/>
                      <a:pt x="114" y="3"/>
                      <a:pt x="112" y="3"/>
                    </a:cubicBezTo>
                    <a:cubicBezTo>
                      <a:pt x="111" y="2"/>
                      <a:pt x="113" y="6"/>
                      <a:pt x="112" y="7"/>
                    </a:cubicBezTo>
                    <a:cubicBezTo>
                      <a:pt x="112" y="8"/>
                      <a:pt x="109" y="3"/>
                      <a:pt x="106" y="3"/>
                    </a:cubicBezTo>
                    <a:cubicBezTo>
                      <a:pt x="104" y="3"/>
                      <a:pt x="105" y="6"/>
                      <a:pt x="103" y="6"/>
                    </a:cubicBezTo>
                    <a:cubicBezTo>
                      <a:pt x="101" y="6"/>
                      <a:pt x="105" y="8"/>
                      <a:pt x="107" y="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148">
                <a:extLst>
                  <a:ext uri="{FF2B5EF4-FFF2-40B4-BE49-F238E27FC236}">
                    <a16:creationId xmlns:a16="http://schemas.microsoft.com/office/drawing/2014/main" id="{EF1A2267-ECF4-4E34-829B-BCE1C7E46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4088" y="2705836"/>
                <a:ext cx="61482" cy="22585"/>
              </a:xfrm>
              <a:custGeom>
                <a:avLst/>
                <a:gdLst>
                  <a:gd name="T0" fmla="*/ 12 w 27"/>
                  <a:gd name="T1" fmla="*/ 1 h 10"/>
                  <a:gd name="T2" fmla="*/ 2 w 27"/>
                  <a:gd name="T3" fmla="*/ 4 h 10"/>
                  <a:gd name="T4" fmla="*/ 17 w 27"/>
                  <a:gd name="T5" fmla="*/ 8 h 10"/>
                  <a:gd name="T6" fmla="*/ 27 w 27"/>
                  <a:gd name="T7" fmla="*/ 6 h 10"/>
                  <a:gd name="T8" fmla="*/ 12 w 27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">
                    <a:moveTo>
                      <a:pt x="12" y="1"/>
                    </a:moveTo>
                    <a:cubicBezTo>
                      <a:pt x="11" y="2"/>
                      <a:pt x="0" y="2"/>
                      <a:pt x="2" y="4"/>
                    </a:cubicBezTo>
                    <a:cubicBezTo>
                      <a:pt x="4" y="6"/>
                      <a:pt x="13" y="5"/>
                      <a:pt x="17" y="8"/>
                    </a:cubicBezTo>
                    <a:cubicBezTo>
                      <a:pt x="21" y="10"/>
                      <a:pt x="27" y="8"/>
                      <a:pt x="27" y="6"/>
                    </a:cubicBezTo>
                    <a:cubicBezTo>
                      <a:pt x="27" y="4"/>
                      <a:pt x="14" y="0"/>
                      <a:pt x="12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149">
                <a:extLst>
                  <a:ext uri="{FF2B5EF4-FFF2-40B4-BE49-F238E27FC236}">
                    <a16:creationId xmlns:a16="http://schemas.microsoft.com/office/drawing/2014/main" id="{F7177067-8DDA-4E7B-8E9C-3799DC0172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06203" y="3173848"/>
                <a:ext cx="316191" cy="317446"/>
              </a:xfrm>
              <a:custGeom>
                <a:avLst/>
                <a:gdLst>
                  <a:gd name="T0" fmla="*/ 122 w 137"/>
                  <a:gd name="T1" fmla="*/ 17 h 138"/>
                  <a:gd name="T2" fmla="*/ 99 w 137"/>
                  <a:gd name="T3" fmla="*/ 7 h 138"/>
                  <a:gd name="T4" fmla="*/ 96 w 137"/>
                  <a:gd name="T5" fmla="*/ 22 h 138"/>
                  <a:gd name="T6" fmla="*/ 86 w 137"/>
                  <a:gd name="T7" fmla="*/ 30 h 138"/>
                  <a:gd name="T8" fmla="*/ 85 w 137"/>
                  <a:gd name="T9" fmla="*/ 41 h 138"/>
                  <a:gd name="T10" fmla="*/ 93 w 137"/>
                  <a:gd name="T11" fmla="*/ 38 h 138"/>
                  <a:gd name="T12" fmla="*/ 95 w 137"/>
                  <a:gd name="T13" fmla="*/ 31 h 138"/>
                  <a:gd name="T14" fmla="*/ 112 w 137"/>
                  <a:gd name="T15" fmla="*/ 32 h 138"/>
                  <a:gd name="T16" fmla="*/ 128 w 137"/>
                  <a:gd name="T17" fmla="*/ 23 h 138"/>
                  <a:gd name="T18" fmla="*/ 130 w 137"/>
                  <a:gd name="T19" fmla="*/ 15 h 138"/>
                  <a:gd name="T20" fmla="*/ 84 w 137"/>
                  <a:gd name="T21" fmla="*/ 59 h 138"/>
                  <a:gd name="T22" fmla="*/ 75 w 137"/>
                  <a:gd name="T23" fmla="*/ 77 h 138"/>
                  <a:gd name="T24" fmla="*/ 63 w 137"/>
                  <a:gd name="T25" fmla="*/ 80 h 138"/>
                  <a:gd name="T26" fmla="*/ 52 w 137"/>
                  <a:gd name="T27" fmla="*/ 95 h 138"/>
                  <a:gd name="T28" fmla="*/ 37 w 137"/>
                  <a:gd name="T29" fmla="*/ 98 h 138"/>
                  <a:gd name="T30" fmla="*/ 13 w 137"/>
                  <a:gd name="T31" fmla="*/ 108 h 138"/>
                  <a:gd name="T32" fmla="*/ 22 w 137"/>
                  <a:gd name="T33" fmla="*/ 110 h 138"/>
                  <a:gd name="T34" fmla="*/ 45 w 137"/>
                  <a:gd name="T35" fmla="*/ 112 h 138"/>
                  <a:gd name="T36" fmla="*/ 58 w 137"/>
                  <a:gd name="T37" fmla="*/ 106 h 138"/>
                  <a:gd name="T38" fmla="*/ 70 w 137"/>
                  <a:gd name="T39" fmla="*/ 104 h 138"/>
                  <a:gd name="T40" fmla="*/ 81 w 137"/>
                  <a:gd name="T41" fmla="*/ 100 h 138"/>
                  <a:gd name="T42" fmla="*/ 91 w 137"/>
                  <a:gd name="T43" fmla="*/ 88 h 138"/>
                  <a:gd name="T44" fmla="*/ 100 w 137"/>
                  <a:gd name="T45" fmla="*/ 66 h 138"/>
                  <a:gd name="T46" fmla="*/ 86 w 137"/>
                  <a:gd name="T47" fmla="*/ 48 h 138"/>
                  <a:gd name="T48" fmla="*/ 26 w 137"/>
                  <a:gd name="T49" fmla="*/ 112 h 138"/>
                  <a:gd name="T50" fmla="*/ 29 w 137"/>
                  <a:gd name="T51" fmla="*/ 120 h 138"/>
                  <a:gd name="T52" fmla="*/ 42 w 137"/>
                  <a:gd name="T53" fmla="*/ 111 h 138"/>
                  <a:gd name="T54" fmla="*/ 17 w 137"/>
                  <a:gd name="T55" fmla="*/ 119 h 138"/>
                  <a:gd name="T56" fmla="*/ 4 w 137"/>
                  <a:gd name="T57" fmla="*/ 117 h 138"/>
                  <a:gd name="T58" fmla="*/ 6 w 137"/>
                  <a:gd name="T59" fmla="*/ 120 h 138"/>
                  <a:gd name="T60" fmla="*/ 10 w 137"/>
                  <a:gd name="T61" fmla="*/ 138 h 138"/>
                  <a:gd name="T62" fmla="*/ 17 w 137"/>
                  <a:gd name="T63" fmla="*/ 11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7" h="138">
                    <a:moveTo>
                      <a:pt x="130" y="15"/>
                    </a:moveTo>
                    <a:cubicBezTo>
                      <a:pt x="128" y="13"/>
                      <a:pt x="125" y="16"/>
                      <a:pt x="122" y="17"/>
                    </a:cubicBezTo>
                    <a:cubicBezTo>
                      <a:pt x="118" y="18"/>
                      <a:pt x="107" y="9"/>
                      <a:pt x="104" y="4"/>
                    </a:cubicBezTo>
                    <a:cubicBezTo>
                      <a:pt x="101" y="0"/>
                      <a:pt x="96" y="4"/>
                      <a:pt x="99" y="7"/>
                    </a:cubicBezTo>
                    <a:cubicBezTo>
                      <a:pt x="101" y="10"/>
                      <a:pt x="98" y="11"/>
                      <a:pt x="98" y="15"/>
                    </a:cubicBezTo>
                    <a:cubicBezTo>
                      <a:pt x="98" y="19"/>
                      <a:pt x="95" y="19"/>
                      <a:pt x="96" y="22"/>
                    </a:cubicBezTo>
                    <a:cubicBezTo>
                      <a:pt x="96" y="25"/>
                      <a:pt x="92" y="25"/>
                      <a:pt x="89" y="25"/>
                    </a:cubicBezTo>
                    <a:cubicBezTo>
                      <a:pt x="86" y="26"/>
                      <a:pt x="89" y="28"/>
                      <a:pt x="86" y="30"/>
                    </a:cubicBezTo>
                    <a:cubicBezTo>
                      <a:pt x="83" y="31"/>
                      <a:pt x="83" y="34"/>
                      <a:pt x="85" y="35"/>
                    </a:cubicBezTo>
                    <a:cubicBezTo>
                      <a:pt x="86" y="36"/>
                      <a:pt x="85" y="39"/>
                      <a:pt x="85" y="41"/>
                    </a:cubicBezTo>
                    <a:cubicBezTo>
                      <a:pt x="84" y="43"/>
                      <a:pt x="87" y="41"/>
                      <a:pt x="89" y="39"/>
                    </a:cubicBezTo>
                    <a:cubicBezTo>
                      <a:pt x="91" y="37"/>
                      <a:pt x="93" y="40"/>
                      <a:pt x="93" y="38"/>
                    </a:cubicBezTo>
                    <a:cubicBezTo>
                      <a:pt x="94" y="36"/>
                      <a:pt x="88" y="35"/>
                      <a:pt x="88" y="32"/>
                    </a:cubicBezTo>
                    <a:cubicBezTo>
                      <a:pt x="89" y="30"/>
                      <a:pt x="92" y="33"/>
                      <a:pt x="95" y="31"/>
                    </a:cubicBezTo>
                    <a:cubicBezTo>
                      <a:pt x="98" y="30"/>
                      <a:pt x="103" y="31"/>
                      <a:pt x="107" y="34"/>
                    </a:cubicBezTo>
                    <a:cubicBezTo>
                      <a:pt x="111" y="37"/>
                      <a:pt x="112" y="36"/>
                      <a:pt x="112" y="32"/>
                    </a:cubicBezTo>
                    <a:cubicBezTo>
                      <a:pt x="113" y="29"/>
                      <a:pt x="118" y="27"/>
                      <a:pt x="124" y="27"/>
                    </a:cubicBezTo>
                    <a:cubicBezTo>
                      <a:pt x="129" y="27"/>
                      <a:pt x="130" y="24"/>
                      <a:pt x="128" y="23"/>
                    </a:cubicBezTo>
                    <a:cubicBezTo>
                      <a:pt x="127" y="22"/>
                      <a:pt x="137" y="15"/>
                      <a:pt x="137" y="13"/>
                    </a:cubicBezTo>
                    <a:cubicBezTo>
                      <a:pt x="137" y="11"/>
                      <a:pt x="131" y="17"/>
                      <a:pt x="130" y="15"/>
                    </a:cubicBezTo>
                    <a:close/>
                    <a:moveTo>
                      <a:pt x="86" y="48"/>
                    </a:moveTo>
                    <a:cubicBezTo>
                      <a:pt x="84" y="49"/>
                      <a:pt x="82" y="56"/>
                      <a:pt x="84" y="59"/>
                    </a:cubicBezTo>
                    <a:cubicBezTo>
                      <a:pt x="87" y="61"/>
                      <a:pt x="80" y="65"/>
                      <a:pt x="80" y="69"/>
                    </a:cubicBezTo>
                    <a:cubicBezTo>
                      <a:pt x="81" y="74"/>
                      <a:pt x="76" y="74"/>
                      <a:pt x="75" y="77"/>
                    </a:cubicBezTo>
                    <a:cubicBezTo>
                      <a:pt x="75" y="80"/>
                      <a:pt x="72" y="80"/>
                      <a:pt x="68" y="83"/>
                    </a:cubicBezTo>
                    <a:cubicBezTo>
                      <a:pt x="64" y="86"/>
                      <a:pt x="62" y="82"/>
                      <a:pt x="63" y="80"/>
                    </a:cubicBezTo>
                    <a:cubicBezTo>
                      <a:pt x="64" y="78"/>
                      <a:pt x="57" y="81"/>
                      <a:pt x="57" y="87"/>
                    </a:cubicBezTo>
                    <a:cubicBezTo>
                      <a:pt x="57" y="92"/>
                      <a:pt x="50" y="92"/>
                      <a:pt x="52" y="95"/>
                    </a:cubicBezTo>
                    <a:cubicBezTo>
                      <a:pt x="54" y="97"/>
                      <a:pt x="47" y="99"/>
                      <a:pt x="47" y="96"/>
                    </a:cubicBezTo>
                    <a:cubicBezTo>
                      <a:pt x="47" y="94"/>
                      <a:pt x="43" y="95"/>
                      <a:pt x="37" y="98"/>
                    </a:cubicBezTo>
                    <a:cubicBezTo>
                      <a:pt x="32" y="100"/>
                      <a:pt x="28" y="95"/>
                      <a:pt x="25" y="98"/>
                    </a:cubicBezTo>
                    <a:cubicBezTo>
                      <a:pt x="22" y="101"/>
                      <a:pt x="17" y="107"/>
                      <a:pt x="13" y="108"/>
                    </a:cubicBezTo>
                    <a:cubicBezTo>
                      <a:pt x="9" y="108"/>
                      <a:pt x="11" y="113"/>
                      <a:pt x="13" y="112"/>
                    </a:cubicBezTo>
                    <a:cubicBezTo>
                      <a:pt x="16" y="111"/>
                      <a:pt x="20" y="112"/>
                      <a:pt x="22" y="110"/>
                    </a:cubicBezTo>
                    <a:cubicBezTo>
                      <a:pt x="23" y="108"/>
                      <a:pt x="35" y="105"/>
                      <a:pt x="42" y="105"/>
                    </a:cubicBezTo>
                    <a:cubicBezTo>
                      <a:pt x="49" y="105"/>
                      <a:pt x="45" y="109"/>
                      <a:pt x="45" y="112"/>
                    </a:cubicBezTo>
                    <a:cubicBezTo>
                      <a:pt x="46" y="116"/>
                      <a:pt x="52" y="115"/>
                      <a:pt x="55" y="112"/>
                    </a:cubicBezTo>
                    <a:cubicBezTo>
                      <a:pt x="58" y="108"/>
                      <a:pt x="60" y="109"/>
                      <a:pt x="58" y="106"/>
                    </a:cubicBezTo>
                    <a:cubicBezTo>
                      <a:pt x="55" y="104"/>
                      <a:pt x="58" y="102"/>
                      <a:pt x="60" y="105"/>
                    </a:cubicBezTo>
                    <a:cubicBezTo>
                      <a:pt x="62" y="108"/>
                      <a:pt x="68" y="108"/>
                      <a:pt x="70" y="104"/>
                    </a:cubicBezTo>
                    <a:cubicBezTo>
                      <a:pt x="73" y="101"/>
                      <a:pt x="73" y="105"/>
                      <a:pt x="76" y="105"/>
                    </a:cubicBezTo>
                    <a:cubicBezTo>
                      <a:pt x="79" y="105"/>
                      <a:pt x="81" y="98"/>
                      <a:pt x="81" y="100"/>
                    </a:cubicBezTo>
                    <a:cubicBezTo>
                      <a:pt x="81" y="103"/>
                      <a:pt x="86" y="102"/>
                      <a:pt x="89" y="99"/>
                    </a:cubicBezTo>
                    <a:cubicBezTo>
                      <a:pt x="91" y="96"/>
                      <a:pt x="89" y="90"/>
                      <a:pt x="91" y="88"/>
                    </a:cubicBezTo>
                    <a:cubicBezTo>
                      <a:pt x="93" y="85"/>
                      <a:pt x="94" y="79"/>
                      <a:pt x="93" y="75"/>
                    </a:cubicBezTo>
                    <a:cubicBezTo>
                      <a:pt x="91" y="72"/>
                      <a:pt x="97" y="69"/>
                      <a:pt x="100" y="66"/>
                    </a:cubicBezTo>
                    <a:cubicBezTo>
                      <a:pt x="103" y="64"/>
                      <a:pt x="96" y="49"/>
                      <a:pt x="96" y="45"/>
                    </a:cubicBezTo>
                    <a:cubicBezTo>
                      <a:pt x="96" y="41"/>
                      <a:pt x="88" y="47"/>
                      <a:pt x="86" y="48"/>
                    </a:cubicBezTo>
                    <a:close/>
                    <a:moveTo>
                      <a:pt x="34" y="110"/>
                    </a:moveTo>
                    <a:cubicBezTo>
                      <a:pt x="33" y="112"/>
                      <a:pt x="30" y="111"/>
                      <a:pt x="26" y="112"/>
                    </a:cubicBezTo>
                    <a:cubicBezTo>
                      <a:pt x="22" y="113"/>
                      <a:pt x="22" y="122"/>
                      <a:pt x="25" y="123"/>
                    </a:cubicBezTo>
                    <a:cubicBezTo>
                      <a:pt x="27" y="123"/>
                      <a:pt x="29" y="123"/>
                      <a:pt x="29" y="120"/>
                    </a:cubicBezTo>
                    <a:cubicBezTo>
                      <a:pt x="30" y="118"/>
                      <a:pt x="34" y="117"/>
                      <a:pt x="36" y="118"/>
                    </a:cubicBezTo>
                    <a:cubicBezTo>
                      <a:pt x="39" y="119"/>
                      <a:pt x="42" y="114"/>
                      <a:pt x="42" y="111"/>
                    </a:cubicBezTo>
                    <a:cubicBezTo>
                      <a:pt x="42" y="107"/>
                      <a:pt x="35" y="107"/>
                      <a:pt x="34" y="110"/>
                    </a:cubicBezTo>
                    <a:close/>
                    <a:moveTo>
                      <a:pt x="17" y="119"/>
                    </a:moveTo>
                    <a:cubicBezTo>
                      <a:pt x="17" y="117"/>
                      <a:pt x="12" y="117"/>
                      <a:pt x="12" y="115"/>
                    </a:cubicBezTo>
                    <a:cubicBezTo>
                      <a:pt x="11" y="113"/>
                      <a:pt x="8" y="114"/>
                      <a:pt x="4" y="117"/>
                    </a:cubicBezTo>
                    <a:cubicBezTo>
                      <a:pt x="1" y="119"/>
                      <a:pt x="0" y="120"/>
                      <a:pt x="1" y="122"/>
                    </a:cubicBezTo>
                    <a:cubicBezTo>
                      <a:pt x="2" y="125"/>
                      <a:pt x="5" y="123"/>
                      <a:pt x="6" y="120"/>
                    </a:cubicBezTo>
                    <a:cubicBezTo>
                      <a:pt x="6" y="117"/>
                      <a:pt x="9" y="124"/>
                      <a:pt x="7" y="128"/>
                    </a:cubicBezTo>
                    <a:cubicBezTo>
                      <a:pt x="5" y="132"/>
                      <a:pt x="7" y="138"/>
                      <a:pt x="10" y="138"/>
                    </a:cubicBezTo>
                    <a:cubicBezTo>
                      <a:pt x="12" y="137"/>
                      <a:pt x="15" y="129"/>
                      <a:pt x="19" y="124"/>
                    </a:cubicBezTo>
                    <a:cubicBezTo>
                      <a:pt x="22" y="120"/>
                      <a:pt x="17" y="121"/>
                      <a:pt x="17" y="11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150">
                <a:extLst>
                  <a:ext uri="{FF2B5EF4-FFF2-40B4-BE49-F238E27FC236}">
                    <a16:creationId xmlns:a16="http://schemas.microsoft.com/office/drawing/2014/main" id="{1A2DE3E3-160F-4073-B39F-222A01FB8F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2385" y="2981876"/>
                <a:ext cx="1112942" cy="770401"/>
              </a:xfrm>
              <a:custGeom>
                <a:avLst/>
                <a:gdLst>
                  <a:gd name="T0" fmla="*/ 459 w 483"/>
                  <a:gd name="T1" fmla="*/ 62 h 334"/>
                  <a:gd name="T2" fmla="*/ 436 w 483"/>
                  <a:gd name="T3" fmla="*/ 45 h 334"/>
                  <a:gd name="T4" fmla="*/ 416 w 483"/>
                  <a:gd name="T5" fmla="*/ 18 h 334"/>
                  <a:gd name="T6" fmla="*/ 388 w 483"/>
                  <a:gd name="T7" fmla="*/ 1 h 334"/>
                  <a:gd name="T8" fmla="*/ 369 w 483"/>
                  <a:gd name="T9" fmla="*/ 15 h 334"/>
                  <a:gd name="T10" fmla="*/ 353 w 483"/>
                  <a:gd name="T11" fmla="*/ 38 h 334"/>
                  <a:gd name="T12" fmla="*/ 329 w 483"/>
                  <a:gd name="T13" fmla="*/ 52 h 334"/>
                  <a:gd name="T14" fmla="*/ 344 w 483"/>
                  <a:gd name="T15" fmla="*/ 62 h 334"/>
                  <a:gd name="T16" fmla="*/ 343 w 483"/>
                  <a:gd name="T17" fmla="*/ 75 h 334"/>
                  <a:gd name="T18" fmla="*/ 301 w 483"/>
                  <a:gd name="T19" fmla="*/ 90 h 334"/>
                  <a:gd name="T20" fmla="*/ 271 w 483"/>
                  <a:gd name="T21" fmla="*/ 116 h 334"/>
                  <a:gd name="T22" fmla="*/ 225 w 483"/>
                  <a:gd name="T23" fmla="*/ 118 h 334"/>
                  <a:gd name="T24" fmla="*/ 172 w 483"/>
                  <a:gd name="T25" fmla="*/ 111 h 334"/>
                  <a:gd name="T26" fmla="*/ 150 w 483"/>
                  <a:gd name="T27" fmla="*/ 89 h 334"/>
                  <a:gd name="T28" fmla="*/ 130 w 483"/>
                  <a:gd name="T29" fmla="*/ 64 h 334"/>
                  <a:gd name="T30" fmla="*/ 109 w 483"/>
                  <a:gd name="T31" fmla="*/ 46 h 334"/>
                  <a:gd name="T32" fmla="*/ 98 w 483"/>
                  <a:gd name="T33" fmla="*/ 54 h 334"/>
                  <a:gd name="T34" fmla="*/ 79 w 483"/>
                  <a:gd name="T35" fmla="*/ 69 h 334"/>
                  <a:gd name="T36" fmla="*/ 63 w 483"/>
                  <a:gd name="T37" fmla="*/ 86 h 334"/>
                  <a:gd name="T38" fmla="*/ 56 w 483"/>
                  <a:gd name="T39" fmla="*/ 107 h 334"/>
                  <a:gd name="T40" fmla="*/ 37 w 483"/>
                  <a:gd name="T41" fmla="*/ 125 h 334"/>
                  <a:gd name="T42" fmla="*/ 14 w 483"/>
                  <a:gd name="T43" fmla="*/ 132 h 334"/>
                  <a:gd name="T44" fmla="*/ 0 w 483"/>
                  <a:gd name="T45" fmla="*/ 143 h 334"/>
                  <a:gd name="T46" fmla="*/ 11 w 483"/>
                  <a:gd name="T47" fmla="*/ 166 h 334"/>
                  <a:gd name="T48" fmla="*/ 28 w 483"/>
                  <a:gd name="T49" fmla="*/ 181 h 334"/>
                  <a:gd name="T50" fmla="*/ 42 w 483"/>
                  <a:gd name="T51" fmla="*/ 176 h 334"/>
                  <a:gd name="T52" fmla="*/ 40 w 483"/>
                  <a:gd name="T53" fmla="*/ 197 h 334"/>
                  <a:gd name="T54" fmla="*/ 40 w 483"/>
                  <a:gd name="T55" fmla="*/ 217 h 334"/>
                  <a:gd name="T56" fmla="*/ 55 w 483"/>
                  <a:gd name="T57" fmla="*/ 229 h 334"/>
                  <a:gd name="T58" fmla="*/ 98 w 483"/>
                  <a:gd name="T59" fmla="*/ 247 h 334"/>
                  <a:gd name="T60" fmla="*/ 116 w 483"/>
                  <a:gd name="T61" fmla="*/ 251 h 334"/>
                  <a:gd name="T62" fmla="*/ 131 w 483"/>
                  <a:gd name="T63" fmla="*/ 248 h 334"/>
                  <a:gd name="T64" fmla="*/ 150 w 483"/>
                  <a:gd name="T65" fmla="*/ 243 h 334"/>
                  <a:gd name="T66" fmla="*/ 173 w 483"/>
                  <a:gd name="T67" fmla="*/ 243 h 334"/>
                  <a:gd name="T68" fmla="*/ 187 w 483"/>
                  <a:gd name="T69" fmla="*/ 251 h 334"/>
                  <a:gd name="T70" fmla="*/ 183 w 483"/>
                  <a:gd name="T71" fmla="*/ 282 h 334"/>
                  <a:gd name="T72" fmla="*/ 195 w 483"/>
                  <a:gd name="T73" fmla="*/ 299 h 334"/>
                  <a:gd name="T74" fmla="*/ 213 w 483"/>
                  <a:gd name="T75" fmla="*/ 307 h 334"/>
                  <a:gd name="T76" fmla="*/ 226 w 483"/>
                  <a:gd name="T77" fmla="*/ 294 h 334"/>
                  <a:gd name="T78" fmla="*/ 251 w 483"/>
                  <a:gd name="T79" fmla="*/ 292 h 334"/>
                  <a:gd name="T80" fmla="*/ 268 w 483"/>
                  <a:gd name="T81" fmla="*/ 303 h 334"/>
                  <a:gd name="T82" fmla="*/ 281 w 483"/>
                  <a:gd name="T83" fmla="*/ 313 h 334"/>
                  <a:gd name="T84" fmla="*/ 318 w 483"/>
                  <a:gd name="T85" fmla="*/ 294 h 334"/>
                  <a:gd name="T86" fmla="*/ 346 w 483"/>
                  <a:gd name="T87" fmla="*/ 279 h 334"/>
                  <a:gd name="T88" fmla="*/ 360 w 483"/>
                  <a:gd name="T89" fmla="*/ 263 h 334"/>
                  <a:gd name="T90" fmla="*/ 373 w 483"/>
                  <a:gd name="T91" fmla="*/ 246 h 334"/>
                  <a:gd name="T92" fmla="*/ 376 w 483"/>
                  <a:gd name="T93" fmla="*/ 230 h 334"/>
                  <a:gd name="T94" fmla="*/ 372 w 483"/>
                  <a:gd name="T95" fmla="*/ 218 h 334"/>
                  <a:gd name="T96" fmla="*/ 370 w 483"/>
                  <a:gd name="T97" fmla="*/ 207 h 334"/>
                  <a:gd name="T98" fmla="*/ 360 w 483"/>
                  <a:gd name="T99" fmla="*/ 180 h 334"/>
                  <a:gd name="T100" fmla="*/ 382 w 483"/>
                  <a:gd name="T101" fmla="*/ 167 h 334"/>
                  <a:gd name="T102" fmla="*/ 354 w 483"/>
                  <a:gd name="T103" fmla="*/ 159 h 334"/>
                  <a:gd name="T104" fmla="*/ 365 w 483"/>
                  <a:gd name="T105" fmla="*/ 137 h 334"/>
                  <a:gd name="T106" fmla="*/ 378 w 483"/>
                  <a:gd name="T107" fmla="*/ 149 h 334"/>
                  <a:gd name="T108" fmla="*/ 414 w 483"/>
                  <a:gd name="T109" fmla="*/ 128 h 334"/>
                  <a:gd name="T110" fmla="*/ 432 w 483"/>
                  <a:gd name="T111" fmla="*/ 120 h 334"/>
                  <a:gd name="T112" fmla="*/ 452 w 483"/>
                  <a:gd name="T113" fmla="*/ 112 h 334"/>
                  <a:gd name="T114" fmla="*/ 454 w 483"/>
                  <a:gd name="T115" fmla="*/ 91 h 334"/>
                  <a:gd name="T116" fmla="*/ 476 w 483"/>
                  <a:gd name="T117" fmla="*/ 76 h 334"/>
                  <a:gd name="T118" fmla="*/ 368 w 483"/>
                  <a:gd name="T119" fmla="*/ 298 h 334"/>
                  <a:gd name="T120" fmla="*/ 271 w 483"/>
                  <a:gd name="T121" fmla="*/ 328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3" h="334">
                    <a:moveTo>
                      <a:pt x="480" y="59"/>
                    </a:moveTo>
                    <a:cubicBezTo>
                      <a:pt x="480" y="55"/>
                      <a:pt x="475" y="56"/>
                      <a:pt x="474" y="58"/>
                    </a:cubicBezTo>
                    <a:cubicBezTo>
                      <a:pt x="472" y="59"/>
                      <a:pt x="467" y="58"/>
                      <a:pt x="466" y="60"/>
                    </a:cubicBezTo>
                    <a:cubicBezTo>
                      <a:pt x="465" y="63"/>
                      <a:pt x="462" y="62"/>
                      <a:pt x="459" y="62"/>
                    </a:cubicBezTo>
                    <a:cubicBezTo>
                      <a:pt x="456" y="63"/>
                      <a:pt x="451" y="61"/>
                      <a:pt x="451" y="59"/>
                    </a:cubicBezTo>
                    <a:cubicBezTo>
                      <a:pt x="451" y="57"/>
                      <a:pt x="449" y="55"/>
                      <a:pt x="449" y="52"/>
                    </a:cubicBezTo>
                    <a:cubicBezTo>
                      <a:pt x="450" y="50"/>
                      <a:pt x="446" y="51"/>
                      <a:pt x="444" y="48"/>
                    </a:cubicBezTo>
                    <a:cubicBezTo>
                      <a:pt x="441" y="46"/>
                      <a:pt x="436" y="44"/>
                      <a:pt x="436" y="45"/>
                    </a:cubicBezTo>
                    <a:cubicBezTo>
                      <a:pt x="435" y="45"/>
                      <a:pt x="432" y="42"/>
                      <a:pt x="428" y="42"/>
                    </a:cubicBezTo>
                    <a:cubicBezTo>
                      <a:pt x="424" y="42"/>
                      <a:pt x="424" y="39"/>
                      <a:pt x="425" y="37"/>
                    </a:cubicBezTo>
                    <a:cubicBezTo>
                      <a:pt x="425" y="36"/>
                      <a:pt x="421" y="31"/>
                      <a:pt x="421" y="28"/>
                    </a:cubicBezTo>
                    <a:cubicBezTo>
                      <a:pt x="420" y="25"/>
                      <a:pt x="417" y="24"/>
                      <a:pt x="416" y="18"/>
                    </a:cubicBezTo>
                    <a:cubicBezTo>
                      <a:pt x="415" y="12"/>
                      <a:pt x="411" y="14"/>
                      <a:pt x="412" y="11"/>
                    </a:cubicBezTo>
                    <a:cubicBezTo>
                      <a:pt x="413" y="8"/>
                      <a:pt x="408" y="7"/>
                      <a:pt x="407" y="5"/>
                    </a:cubicBezTo>
                    <a:cubicBezTo>
                      <a:pt x="406" y="3"/>
                      <a:pt x="401" y="4"/>
                      <a:pt x="397" y="2"/>
                    </a:cubicBezTo>
                    <a:cubicBezTo>
                      <a:pt x="393" y="0"/>
                      <a:pt x="391" y="2"/>
                      <a:pt x="388" y="1"/>
                    </a:cubicBezTo>
                    <a:cubicBezTo>
                      <a:pt x="385" y="0"/>
                      <a:pt x="377" y="2"/>
                      <a:pt x="376" y="2"/>
                    </a:cubicBezTo>
                    <a:cubicBezTo>
                      <a:pt x="375" y="2"/>
                      <a:pt x="369" y="0"/>
                      <a:pt x="366" y="5"/>
                    </a:cubicBezTo>
                    <a:cubicBezTo>
                      <a:pt x="363" y="9"/>
                      <a:pt x="365" y="9"/>
                      <a:pt x="367" y="9"/>
                    </a:cubicBezTo>
                    <a:cubicBezTo>
                      <a:pt x="368" y="9"/>
                      <a:pt x="369" y="13"/>
                      <a:pt x="369" y="15"/>
                    </a:cubicBezTo>
                    <a:cubicBezTo>
                      <a:pt x="369" y="16"/>
                      <a:pt x="367" y="18"/>
                      <a:pt x="365" y="19"/>
                    </a:cubicBezTo>
                    <a:cubicBezTo>
                      <a:pt x="364" y="19"/>
                      <a:pt x="361" y="25"/>
                      <a:pt x="360" y="26"/>
                    </a:cubicBezTo>
                    <a:cubicBezTo>
                      <a:pt x="360" y="28"/>
                      <a:pt x="356" y="33"/>
                      <a:pt x="357" y="35"/>
                    </a:cubicBezTo>
                    <a:cubicBezTo>
                      <a:pt x="357" y="36"/>
                      <a:pt x="355" y="38"/>
                      <a:pt x="353" y="38"/>
                    </a:cubicBezTo>
                    <a:cubicBezTo>
                      <a:pt x="351" y="39"/>
                      <a:pt x="347" y="42"/>
                      <a:pt x="345" y="42"/>
                    </a:cubicBezTo>
                    <a:cubicBezTo>
                      <a:pt x="344" y="43"/>
                      <a:pt x="338" y="42"/>
                      <a:pt x="338" y="40"/>
                    </a:cubicBezTo>
                    <a:cubicBezTo>
                      <a:pt x="337" y="40"/>
                      <a:pt x="337" y="39"/>
                      <a:pt x="336" y="39"/>
                    </a:cubicBezTo>
                    <a:cubicBezTo>
                      <a:pt x="329" y="52"/>
                      <a:pt x="329" y="52"/>
                      <a:pt x="329" y="52"/>
                    </a:cubicBezTo>
                    <a:cubicBezTo>
                      <a:pt x="329" y="56"/>
                      <a:pt x="329" y="56"/>
                      <a:pt x="329" y="56"/>
                    </a:cubicBezTo>
                    <a:cubicBezTo>
                      <a:pt x="329" y="56"/>
                      <a:pt x="325" y="57"/>
                      <a:pt x="328" y="60"/>
                    </a:cubicBezTo>
                    <a:cubicBezTo>
                      <a:pt x="331" y="63"/>
                      <a:pt x="331" y="61"/>
                      <a:pt x="336" y="61"/>
                    </a:cubicBezTo>
                    <a:cubicBezTo>
                      <a:pt x="341" y="61"/>
                      <a:pt x="343" y="64"/>
                      <a:pt x="344" y="62"/>
                    </a:cubicBezTo>
                    <a:cubicBezTo>
                      <a:pt x="345" y="59"/>
                      <a:pt x="349" y="57"/>
                      <a:pt x="352" y="61"/>
                    </a:cubicBezTo>
                    <a:cubicBezTo>
                      <a:pt x="354" y="64"/>
                      <a:pt x="362" y="69"/>
                      <a:pt x="362" y="71"/>
                    </a:cubicBezTo>
                    <a:cubicBezTo>
                      <a:pt x="361" y="74"/>
                      <a:pt x="357" y="74"/>
                      <a:pt x="354" y="73"/>
                    </a:cubicBezTo>
                    <a:cubicBezTo>
                      <a:pt x="351" y="71"/>
                      <a:pt x="346" y="75"/>
                      <a:pt x="343" y="75"/>
                    </a:cubicBezTo>
                    <a:cubicBezTo>
                      <a:pt x="340" y="75"/>
                      <a:pt x="337" y="76"/>
                      <a:pt x="333" y="79"/>
                    </a:cubicBezTo>
                    <a:cubicBezTo>
                      <a:pt x="330" y="82"/>
                      <a:pt x="331" y="85"/>
                      <a:pt x="326" y="85"/>
                    </a:cubicBezTo>
                    <a:cubicBezTo>
                      <a:pt x="322" y="86"/>
                      <a:pt x="319" y="85"/>
                      <a:pt x="314" y="89"/>
                    </a:cubicBezTo>
                    <a:cubicBezTo>
                      <a:pt x="309" y="93"/>
                      <a:pt x="303" y="91"/>
                      <a:pt x="301" y="90"/>
                    </a:cubicBezTo>
                    <a:cubicBezTo>
                      <a:pt x="299" y="89"/>
                      <a:pt x="296" y="89"/>
                      <a:pt x="294" y="92"/>
                    </a:cubicBezTo>
                    <a:cubicBezTo>
                      <a:pt x="292" y="96"/>
                      <a:pt x="296" y="97"/>
                      <a:pt x="296" y="102"/>
                    </a:cubicBezTo>
                    <a:cubicBezTo>
                      <a:pt x="295" y="106"/>
                      <a:pt x="290" y="105"/>
                      <a:pt x="286" y="109"/>
                    </a:cubicBezTo>
                    <a:cubicBezTo>
                      <a:pt x="282" y="114"/>
                      <a:pt x="275" y="116"/>
                      <a:pt x="271" y="116"/>
                    </a:cubicBezTo>
                    <a:cubicBezTo>
                      <a:pt x="268" y="115"/>
                      <a:pt x="260" y="113"/>
                      <a:pt x="253" y="116"/>
                    </a:cubicBezTo>
                    <a:cubicBezTo>
                      <a:pt x="246" y="119"/>
                      <a:pt x="242" y="124"/>
                      <a:pt x="239" y="123"/>
                    </a:cubicBezTo>
                    <a:cubicBezTo>
                      <a:pt x="237" y="123"/>
                      <a:pt x="237" y="120"/>
                      <a:pt x="233" y="120"/>
                    </a:cubicBezTo>
                    <a:cubicBezTo>
                      <a:pt x="229" y="121"/>
                      <a:pt x="227" y="120"/>
                      <a:pt x="225" y="118"/>
                    </a:cubicBezTo>
                    <a:cubicBezTo>
                      <a:pt x="222" y="117"/>
                      <a:pt x="220" y="119"/>
                      <a:pt x="216" y="116"/>
                    </a:cubicBezTo>
                    <a:cubicBezTo>
                      <a:pt x="212" y="113"/>
                      <a:pt x="204" y="113"/>
                      <a:pt x="201" y="113"/>
                    </a:cubicBezTo>
                    <a:cubicBezTo>
                      <a:pt x="198" y="112"/>
                      <a:pt x="186" y="113"/>
                      <a:pt x="182" y="112"/>
                    </a:cubicBezTo>
                    <a:cubicBezTo>
                      <a:pt x="178" y="112"/>
                      <a:pt x="172" y="113"/>
                      <a:pt x="172" y="111"/>
                    </a:cubicBezTo>
                    <a:cubicBezTo>
                      <a:pt x="171" y="109"/>
                      <a:pt x="168" y="108"/>
                      <a:pt x="167" y="103"/>
                    </a:cubicBezTo>
                    <a:cubicBezTo>
                      <a:pt x="166" y="98"/>
                      <a:pt x="164" y="97"/>
                      <a:pt x="161" y="96"/>
                    </a:cubicBezTo>
                    <a:cubicBezTo>
                      <a:pt x="158" y="96"/>
                      <a:pt x="158" y="93"/>
                      <a:pt x="156" y="93"/>
                    </a:cubicBezTo>
                    <a:cubicBezTo>
                      <a:pt x="155" y="93"/>
                      <a:pt x="153" y="89"/>
                      <a:pt x="150" y="89"/>
                    </a:cubicBezTo>
                    <a:cubicBezTo>
                      <a:pt x="146" y="89"/>
                      <a:pt x="133" y="88"/>
                      <a:pt x="132" y="85"/>
                    </a:cubicBezTo>
                    <a:cubicBezTo>
                      <a:pt x="130" y="82"/>
                      <a:pt x="133" y="81"/>
                      <a:pt x="133" y="78"/>
                    </a:cubicBezTo>
                    <a:cubicBezTo>
                      <a:pt x="133" y="75"/>
                      <a:pt x="135" y="71"/>
                      <a:pt x="134" y="70"/>
                    </a:cubicBezTo>
                    <a:cubicBezTo>
                      <a:pt x="132" y="69"/>
                      <a:pt x="130" y="66"/>
                      <a:pt x="130" y="64"/>
                    </a:cubicBezTo>
                    <a:cubicBezTo>
                      <a:pt x="129" y="62"/>
                      <a:pt x="125" y="58"/>
                      <a:pt x="123" y="58"/>
                    </a:cubicBezTo>
                    <a:cubicBezTo>
                      <a:pt x="120" y="58"/>
                      <a:pt x="118" y="56"/>
                      <a:pt x="116" y="54"/>
                    </a:cubicBezTo>
                    <a:cubicBezTo>
                      <a:pt x="113" y="52"/>
                      <a:pt x="111" y="52"/>
                      <a:pt x="110" y="47"/>
                    </a:cubicBezTo>
                    <a:cubicBezTo>
                      <a:pt x="110" y="47"/>
                      <a:pt x="110" y="46"/>
                      <a:pt x="109" y="46"/>
                    </a:cubicBezTo>
                    <a:cubicBezTo>
                      <a:pt x="109" y="46"/>
                      <a:pt x="107" y="45"/>
                      <a:pt x="106" y="45"/>
                    </a:cubicBezTo>
                    <a:cubicBezTo>
                      <a:pt x="106" y="45"/>
                      <a:pt x="105" y="45"/>
                      <a:pt x="104" y="44"/>
                    </a:cubicBezTo>
                    <a:cubicBezTo>
                      <a:pt x="104" y="47"/>
                      <a:pt x="102" y="48"/>
                      <a:pt x="102" y="49"/>
                    </a:cubicBezTo>
                    <a:cubicBezTo>
                      <a:pt x="102" y="51"/>
                      <a:pt x="101" y="54"/>
                      <a:pt x="98" y="54"/>
                    </a:cubicBezTo>
                    <a:cubicBezTo>
                      <a:pt x="95" y="54"/>
                      <a:pt x="93" y="56"/>
                      <a:pt x="93" y="60"/>
                    </a:cubicBezTo>
                    <a:cubicBezTo>
                      <a:pt x="93" y="64"/>
                      <a:pt x="95" y="65"/>
                      <a:pt x="94" y="66"/>
                    </a:cubicBezTo>
                    <a:cubicBezTo>
                      <a:pt x="93" y="68"/>
                      <a:pt x="88" y="70"/>
                      <a:pt x="86" y="69"/>
                    </a:cubicBezTo>
                    <a:cubicBezTo>
                      <a:pt x="85" y="68"/>
                      <a:pt x="82" y="69"/>
                      <a:pt x="79" y="69"/>
                    </a:cubicBezTo>
                    <a:cubicBezTo>
                      <a:pt x="76" y="68"/>
                      <a:pt x="74" y="65"/>
                      <a:pt x="74" y="69"/>
                    </a:cubicBezTo>
                    <a:cubicBezTo>
                      <a:pt x="73" y="72"/>
                      <a:pt x="67" y="83"/>
                      <a:pt x="69" y="84"/>
                    </a:cubicBezTo>
                    <a:cubicBezTo>
                      <a:pt x="70" y="85"/>
                      <a:pt x="71" y="88"/>
                      <a:pt x="69" y="88"/>
                    </a:cubicBezTo>
                    <a:cubicBezTo>
                      <a:pt x="66" y="88"/>
                      <a:pt x="64" y="87"/>
                      <a:pt x="63" y="86"/>
                    </a:cubicBezTo>
                    <a:cubicBezTo>
                      <a:pt x="62" y="85"/>
                      <a:pt x="58" y="88"/>
                      <a:pt x="55" y="88"/>
                    </a:cubicBezTo>
                    <a:cubicBezTo>
                      <a:pt x="54" y="88"/>
                      <a:pt x="49" y="90"/>
                      <a:pt x="51" y="91"/>
                    </a:cubicBezTo>
                    <a:cubicBezTo>
                      <a:pt x="52" y="92"/>
                      <a:pt x="52" y="96"/>
                      <a:pt x="52" y="98"/>
                    </a:cubicBezTo>
                    <a:cubicBezTo>
                      <a:pt x="52" y="100"/>
                      <a:pt x="56" y="105"/>
                      <a:pt x="56" y="107"/>
                    </a:cubicBezTo>
                    <a:cubicBezTo>
                      <a:pt x="55" y="109"/>
                      <a:pt x="51" y="111"/>
                      <a:pt x="51" y="113"/>
                    </a:cubicBezTo>
                    <a:cubicBezTo>
                      <a:pt x="51" y="115"/>
                      <a:pt x="52" y="117"/>
                      <a:pt x="51" y="118"/>
                    </a:cubicBezTo>
                    <a:cubicBezTo>
                      <a:pt x="50" y="118"/>
                      <a:pt x="46" y="120"/>
                      <a:pt x="44" y="121"/>
                    </a:cubicBezTo>
                    <a:cubicBezTo>
                      <a:pt x="42" y="123"/>
                      <a:pt x="39" y="123"/>
                      <a:pt x="37" y="125"/>
                    </a:cubicBezTo>
                    <a:cubicBezTo>
                      <a:pt x="36" y="127"/>
                      <a:pt x="35" y="129"/>
                      <a:pt x="31" y="129"/>
                    </a:cubicBezTo>
                    <a:cubicBezTo>
                      <a:pt x="28" y="128"/>
                      <a:pt x="26" y="128"/>
                      <a:pt x="24" y="131"/>
                    </a:cubicBezTo>
                    <a:cubicBezTo>
                      <a:pt x="21" y="134"/>
                      <a:pt x="21" y="132"/>
                      <a:pt x="19" y="134"/>
                    </a:cubicBezTo>
                    <a:cubicBezTo>
                      <a:pt x="17" y="135"/>
                      <a:pt x="15" y="133"/>
                      <a:pt x="14" y="132"/>
                    </a:cubicBezTo>
                    <a:cubicBezTo>
                      <a:pt x="12" y="132"/>
                      <a:pt x="11" y="134"/>
                      <a:pt x="9" y="134"/>
                    </a:cubicBezTo>
                    <a:cubicBezTo>
                      <a:pt x="8" y="134"/>
                      <a:pt x="6" y="136"/>
                      <a:pt x="5" y="137"/>
                    </a:cubicBezTo>
                    <a:cubicBezTo>
                      <a:pt x="3" y="137"/>
                      <a:pt x="1" y="137"/>
                      <a:pt x="1" y="139"/>
                    </a:cubicBezTo>
                    <a:cubicBezTo>
                      <a:pt x="1" y="140"/>
                      <a:pt x="1" y="142"/>
                      <a:pt x="0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1" y="150"/>
                      <a:pt x="1" y="150"/>
                      <a:pt x="1" y="150"/>
                    </a:cubicBezTo>
                    <a:cubicBezTo>
                      <a:pt x="1" y="150"/>
                      <a:pt x="9" y="152"/>
                      <a:pt x="9" y="155"/>
                    </a:cubicBezTo>
                    <a:cubicBezTo>
                      <a:pt x="9" y="157"/>
                      <a:pt x="11" y="166"/>
                      <a:pt x="11" y="166"/>
                    </a:cubicBezTo>
                    <a:cubicBezTo>
                      <a:pt x="11" y="166"/>
                      <a:pt x="10" y="166"/>
                      <a:pt x="10" y="166"/>
                    </a:cubicBezTo>
                    <a:cubicBezTo>
                      <a:pt x="13" y="168"/>
                      <a:pt x="18" y="171"/>
                      <a:pt x="18" y="172"/>
                    </a:cubicBezTo>
                    <a:cubicBezTo>
                      <a:pt x="18" y="173"/>
                      <a:pt x="18" y="176"/>
                      <a:pt x="22" y="178"/>
                    </a:cubicBezTo>
                    <a:cubicBezTo>
                      <a:pt x="24" y="179"/>
                      <a:pt x="27" y="180"/>
                      <a:pt x="28" y="181"/>
                    </a:cubicBezTo>
                    <a:cubicBezTo>
                      <a:pt x="28" y="181"/>
                      <a:pt x="28" y="180"/>
                      <a:pt x="28" y="180"/>
                    </a:cubicBezTo>
                    <a:cubicBezTo>
                      <a:pt x="32" y="180"/>
                      <a:pt x="32" y="180"/>
                      <a:pt x="32" y="180"/>
                    </a:cubicBezTo>
                    <a:cubicBezTo>
                      <a:pt x="32" y="180"/>
                      <a:pt x="32" y="181"/>
                      <a:pt x="33" y="182"/>
                    </a:cubicBezTo>
                    <a:cubicBezTo>
                      <a:pt x="34" y="179"/>
                      <a:pt x="40" y="176"/>
                      <a:pt x="42" y="176"/>
                    </a:cubicBezTo>
                    <a:cubicBezTo>
                      <a:pt x="45" y="177"/>
                      <a:pt x="52" y="182"/>
                      <a:pt x="52" y="184"/>
                    </a:cubicBezTo>
                    <a:cubicBezTo>
                      <a:pt x="51" y="186"/>
                      <a:pt x="46" y="193"/>
                      <a:pt x="44" y="194"/>
                    </a:cubicBezTo>
                    <a:cubicBezTo>
                      <a:pt x="43" y="194"/>
                      <a:pt x="42" y="194"/>
                      <a:pt x="40" y="194"/>
                    </a:cubicBezTo>
                    <a:cubicBezTo>
                      <a:pt x="40" y="195"/>
                      <a:pt x="40" y="196"/>
                      <a:pt x="40" y="197"/>
                    </a:cubicBezTo>
                    <a:cubicBezTo>
                      <a:pt x="40" y="198"/>
                      <a:pt x="43" y="201"/>
                      <a:pt x="44" y="204"/>
                    </a:cubicBezTo>
                    <a:cubicBezTo>
                      <a:pt x="46" y="207"/>
                      <a:pt x="42" y="209"/>
                      <a:pt x="39" y="207"/>
                    </a:cubicBezTo>
                    <a:cubicBezTo>
                      <a:pt x="37" y="205"/>
                      <a:pt x="36" y="209"/>
                      <a:pt x="38" y="210"/>
                    </a:cubicBezTo>
                    <a:cubicBezTo>
                      <a:pt x="39" y="212"/>
                      <a:pt x="38" y="216"/>
                      <a:pt x="40" y="217"/>
                    </a:cubicBezTo>
                    <a:cubicBezTo>
                      <a:pt x="43" y="217"/>
                      <a:pt x="45" y="221"/>
                      <a:pt x="47" y="221"/>
                    </a:cubicBezTo>
                    <a:cubicBezTo>
                      <a:pt x="50" y="221"/>
                      <a:pt x="52" y="225"/>
                      <a:pt x="52" y="225"/>
                    </a:cubicBezTo>
                    <a:cubicBezTo>
                      <a:pt x="52" y="225"/>
                      <a:pt x="55" y="228"/>
                      <a:pt x="55" y="229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58" y="229"/>
                      <a:pt x="60" y="229"/>
                      <a:pt x="60" y="228"/>
                    </a:cubicBezTo>
                    <a:cubicBezTo>
                      <a:pt x="60" y="227"/>
                      <a:pt x="64" y="227"/>
                      <a:pt x="67" y="229"/>
                    </a:cubicBezTo>
                    <a:cubicBezTo>
                      <a:pt x="69" y="232"/>
                      <a:pt x="79" y="238"/>
                      <a:pt x="83" y="241"/>
                    </a:cubicBezTo>
                    <a:cubicBezTo>
                      <a:pt x="87" y="244"/>
                      <a:pt x="95" y="248"/>
                      <a:pt x="98" y="247"/>
                    </a:cubicBezTo>
                    <a:cubicBezTo>
                      <a:pt x="101" y="247"/>
                      <a:pt x="104" y="249"/>
                      <a:pt x="109" y="249"/>
                    </a:cubicBezTo>
                    <a:cubicBezTo>
                      <a:pt x="110" y="249"/>
                      <a:pt x="110" y="249"/>
                      <a:pt x="111" y="249"/>
                    </a:cubicBezTo>
                    <a:cubicBezTo>
                      <a:pt x="111" y="249"/>
                      <a:pt x="113" y="249"/>
                      <a:pt x="113" y="247"/>
                    </a:cubicBezTo>
                    <a:cubicBezTo>
                      <a:pt x="115" y="245"/>
                      <a:pt x="117" y="249"/>
                      <a:pt x="116" y="251"/>
                    </a:cubicBezTo>
                    <a:cubicBezTo>
                      <a:pt x="116" y="253"/>
                      <a:pt x="116" y="254"/>
                      <a:pt x="116" y="255"/>
                    </a:cubicBezTo>
                    <a:cubicBezTo>
                      <a:pt x="117" y="254"/>
                      <a:pt x="118" y="253"/>
                      <a:pt x="118" y="252"/>
                    </a:cubicBezTo>
                    <a:cubicBezTo>
                      <a:pt x="120" y="248"/>
                      <a:pt x="122" y="248"/>
                      <a:pt x="124" y="247"/>
                    </a:cubicBezTo>
                    <a:cubicBezTo>
                      <a:pt x="126" y="245"/>
                      <a:pt x="127" y="246"/>
                      <a:pt x="131" y="248"/>
                    </a:cubicBezTo>
                    <a:cubicBezTo>
                      <a:pt x="134" y="249"/>
                      <a:pt x="135" y="246"/>
                      <a:pt x="140" y="250"/>
                    </a:cubicBezTo>
                    <a:cubicBezTo>
                      <a:pt x="141" y="250"/>
                      <a:pt x="142" y="249"/>
                      <a:pt x="143" y="249"/>
                    </a:cubicBezTo>
                    <a:cubicBezTo>
                      <a:pt x="144" y="249"/>
                      <a:pt x="145" y="247"/>
                      <a:pt x="146" y="246"/>
                    </a:cubicBezTo>
                    <a:cubicBezTo>
                      <a:pt x="148" y="244"/>
                      <a:pt x="148" y="242"/>
                      <a:pt x="150" y="243"/>
                    </a:cubicBezTo>
                    <a:cubicBezTo>
                      <a:pt x="152" y="243"/>
                      <a:pt x="153" y="240"/>
                      <a:pt x="157" y="238"/>
                    </a:cubicBezTo>
                    <a:cubicBezTo>
                      <a:pt x="161" y="236"/>
                      <a:pt x="164" y="239"/>
                      <a:pt x="166" y="238"/>
                    </a:cubicBezTo>
                    <a:cubicBezTo>
                      <a:pt x="168" y="236"/>
                      <a:pt x="170" y="236"/>
                      <a:pt x="170" y="237"/>
                    </a:cubicBezTo>
                    <a:cubicBezTo>
                      <a:pt x="170" y="239"/>
                      <a:pt x="173" y="241"/>
                      <a:pt x="173" y="243"/>
                    </a:cubicBezTo>
                    <a:cubicBezTo>
                      <a:pt x="174" y="244"/>
                      <a:pt x="177" y="245"/>
                      <a:pt x="178" y="245"/>
                    </a:cubicBezTo>
                    <a:cubicBezTo>
                      <a:pt x="179" y="245"/>
                      <a:pt x="179" y="244"/>
                      <a:pt x="179" y="244"/>
                    </a:cubicBezTo>
                    <a:cubicBezTo>
                      <a:pt x="181" y="243"/>
                      <a:pt x="185" y="244"/>
                      <a:pt x="185" y="247"/>
                    </a:cubicBezTo>
                    <a:cubicBezTo>
                      <a:pt x="185" y="249"/>
                      <a:pt x="185" y="251"/>
                      <a:pt x="187" y="251"/>
                    </a:cubicBezTo>
                    <a:cubicBezTo>
                      <a:pt x="188" y="251"/>
                      <a:pt x="190" y="251"/>
                      <a:pt x="190" y="255"/>
                    </a:cubicBezTo>
                    <a:cubicBezTo>
                      <a:pt x="190" y="259"/>
                      <a:pt x="191" y="263"/>
                      <a:pt x="188" y="267"/>
                    </a:cubicBezTo>
                    <a:cubicBezTo>
                      <a:pt x="184" y="270"/>
                      <a:pt x="180" y="276"/>
                      <a:pt x="181" y="278"/>
                    </a:cubicBezTo>
                    <a:cubicBezTo>
                      <a:pt x="182" y="280"/>
                      <a:pt x="180" y="283"/>
                      <a:pt x="183" y="282"/>
                    </a:cubicBezTo>
                    <a:cubicBezTo>
                      <a:pt x="185" y="281"/>
                      <a:pt x="191" y="282"/>
                      <a:pt x="190" y="283"/>
                    </a:cubicBezTo>
                    <a:cubicBezTo>
                      <a:pt x="189" y="285"/>
                      <a:pt x="190" y="290"/>
                      <a:pt x="192" y="290"/>
                    </a:cubicBezTo>
                    <a:cubicBezTo>
                      <a:pt x="195" y="290"/>
                      <a:pt x="196" y="291"/>
                      <a:pt x="195" y="294"/>
                    </a:cubicBezTo>
                    <a:cubicBezTo>
                      <a:pt x="195" y="296"/>
                      <a:pt x="194" y="299"/>
                      <a:pt x="195" y="299"/>
                    </a:cubicBezTo>
                    <a:cubicBezTo>
                      <a:pt x="197" y="299"/>
                      <a:pt x="200" y="299"/>
                      <a:pt x="200" y="301"/>
                    </a:cubicBezTo>
                    <a:cubicBezTo>
                      <a:pt x="200" y="303"/>
                      <a:pt x="201" y="305"/>
                      <a:pt x="205" y="304"/>
                    </a:cubicBezTo>
                    <a:cubicBezTo>
                      <a:pt x="207" y="303"/>
                      <a:pt x="208" y="302"/>
                      <a:pt x="209" y="303"/>
                    </a:cubicBezTo>
                    <a:cubicBezTo>
                      <a:pt x="210" y="303"/>
                      <a:pt x="210" y="306"/>
                      <a:pt x="213" y="307"/>
                    </a:cubicBezTo>
                    <a:cubicBezTo>
                      <a:pt x="215" y="307"/>
                      <a:pt x="214" y="301"/>
                      <a:pt x="213" y="300"/>
                    </a:cubicBezTo>
                    <a:cubicBezTo>
                      <a:pt x="212" y="299"/>
                      <a:pt x="213" y="295"/>
                      <a:pt x="214" y="296"/>
                    </a:cubicBezTo>
                    <a:cubicBezTo>
                      <a:pt x="215" y="297"/>
                      <a:pt x="218" y="296"/>
                      <a:pt x="219" y="294"/>
                    </a:cubicBezTo>
                    <a:cubicBezTo>
                      <a:pt x="221" y="292"/>
                      <a:pt x="224" y="296"/>
                      <a:pt x="226" y="294"/>
                    </a:cubicBezTo>
                    <a:cubicBezTo>
                      <a:pt x="227" y="291"/>
                      <a:pt x="230" y="295"/>
                      <a:pt x="233" y="294"/>
                    </a:cubicBezTo>
                    <a:cubicBezTo>
                      <a:pt x="235" y="292"/>
                      <a:pt x="237" y="295"/>
                      <a:pt x="238" y="293"/>
                    </a:cubicBezTo>
                    <a:cubicBezTo>
                      <a:pt x="239" y="291"/>
                      <a:pt x="243" y="288"/>
                      <a:pt x="244" y="289"/>
                    </a:cubicBezTo>
                    <a:cubicBezTo>
                      <a:pt x="245" y="290"/>
                      <a:pt x="246" y="291"/>
                      <a:pt x="251" y="292"/>
                    </a:cubicBezTo>
                    <a:cubicBezTo>
                      <a:pt x="256" y="293"/>
                      <a:pt x="253" y="295"/>
                      <a:pt x="253" y="297"/>
                    </a:cubicBezTo>
                    <a:cubicBezTo>
                      <a:pt x="253" y="298"/>
                      <a:pt x="259" y="303"/>
                      <a:pt x="261" y="303"/>
                    </a:cubicBezTo>
                    <a:cubicBezTo>
                      <a:pt x="262" y="303"/>
                      <a:pt x="262" y="303"/>
                      <a:pt x="263" y="304"/>
                    </a:cubicBezTo>
                    <a:cubicBezTo>
                      <a:pt x="264" y="303"/>
                      <a:pt x="267" y="305"/>
                      <a:pt x="268" y="303"/>
                    </a:cubicBezTo>
                    <a:cubicBezTo>
                      <a:pt x="268" y="301"/>
                      <a:pt x="271" y="301"/>
                      <a:pt x="272" y="303"/>
                    </a:cubicBezTo>
                    <a:cubicBezTo>
                      <a:pt x="273" y="305"/>
                      <a:pt x="274" y="305"/>
                      <a:pt x="277" y="303"/>
                    </a:cubicBezTo>
                    <a:cubicBezTo>
                      <a:pt x="279" y="301"/>
                      <a:pt x="280" y="305"/>
                      <a:pt x="279" y="306"/>
                    </a:cubicBezTo>
                    <a:cubicBezTo>
                      <a:pt x="277" y="308"/>
                      <a:pt x="278" y="311"/>
                      <a:pt x="281" y="313"/>
                    </a:cubicBezTo>
                    <a:cubicBezTo>
                      <a:pt x="283" y="316"/>
                      <a:pt x="283" y="312"/>
                      <a:pt x="283" y="310"/>
                    </a:cubicBezTo>
                    <a:cubicBezTo>
                      <a:pt x="282" y="308"/>
                      <a:pt x="287" y="306"/>
                      <a:pt x="294" y="303"/>
                    </a:cubicBezTo>
                    <a:cubicBezTo>
                      <a:pt x="302" y="301"/>
                      <a:pt x="310" y="295"/>
                      <a:pt x="310" y="294"/>
                    </a:cubicBezTo>
                    <a:cubicBezTo>
                      <a:pt x="310" y="293"/>
                      <a:pt x="315" y="296"/>
                      <a:pt x="318" y="294"/>
                    </a:cubicBezTo>
                    <a:cubicBezTo>
                      <a:pt x="320" y="292"/>
                      <a:pt x="329" y="292"/>
                      <a:pt x="331" y="292"/>
                    </a:cubicBezTo>
                    <a:cubicBezTo>
                      <a:pt x="334" y="292"/>
                      <a:pt x="334" y="290"/>
                      <a:pt x="336" y="288"/>
                    </a:cubicBezTo>
                    <a:cubicBezTo>
                      <a:pt x="339" y="286"/>
                      <a:pt x="338" y="285"/>
                      <a:pt x="341" y="284"/>
                    </a:cubicBezTo>
                    <a:cubicBezTo>
                      <a:pt x="344" y="283"/>
                      <a:pt x="346" y="281"/>
                      <a:pt x="346" y="279"/>
                    </a:cubicBezTo>
                    <a:cubicBezTo>
                      <a:pt x="346" y="278"/>
                      <a:pt x="351" y="277"/>
                      <a:pt x="351" y="276"/>
                    </a:cubicBezTo>
                    <a:cubicBezTo>
                      <a:pt x="351" y="274"/>
                      <a:pt x="355" y="274"/>
                      <a:pt x="355" y="272"/>
                    </a:cubicBezTo>
                    <a:cubicBezTo>
                      <a:pt x="355" y="270"/>
                      <a:pt x="358" y="270"/>
                      <a:pt x="359" y="269"/>
                    </a:cubicBezTo>
                    <a:cubicBezTo>
                      <a:pt x="360" y="267"/>
                      <a:pt x="358" y="263"/>
                      <a:pt x="360" y="263"/>
                    </a:cubicBezTo>
                    <a:cubicBezTo>
                      <a:pt x="362" y="262"/>
                      <a:pt x="359" y="260"/>
                      <a:pt x="359" y="259"/>
                    </a:cubicBezTo>
                    <a:cubicBezTo>
                      <a:pt x="358" y="258"/>
                      <a:pt x="362" y="257"/>
                      <a:pt x="364" y="256"/>
                    </a:cubicBezTo>
                    <a:cubicBezTo>
                      <a:pt x="366" y="255"/>
                      <a:pt x="368" y="253"/>
                      <a:pt x="368" y="251"/>
                    </a:cubicBezTo>
                    <a:cubicBezTo>
                      <a:pt x="368" y="248"/>
                      <a:pt x="372" y="246"/>
                      <a:pt x="373" y="246"/>
                    </a:cubicBezTo>
                    <a:cubicBezTo>
                      <a:pt x="375" y="245"/>
                      <a:pt x="375" y="242"/>
                      <a:pt x="375" y="239"/>
                    </a:cubicBezTo>
                    <a:cubicBezTo>
                      <a:pt x="374" y="236"/>
                      <a:pt x="378" y="237"/>
                      <a:pt x="376" y="236"/>
                    </a:cubicBezTo>
                    <a:cubicBezTo>
                      <a:pt x="375" y="235"/>
                      <a:pt x="377" y="232"/>
                      <a:pt x="380" y="231"/>
                    </a:cubicBezTo>
                    <a:cubicBezTo>
                      <a:pt x="382" y="230"/>
                      <a:pt x="378" y="229"/>
                      <a:pt x="376" y="230"/>
                    </a:cubicBezTo>
                    <a:cubicBezTo>
                      <a:pt x="375" y="231"/>
                      <a:pt x="373" y="227"/>
                      <a:pt x="372" y="229"/>
                    </a:cubicBezTo>
                    <a:cubicBezTo>
                      <a:pt x="370" y="230"/>
                      <a:pt x="366" y="228"/>
                      <a:pt x="369" y="227"/>
                    </a:cubicBezTo>
                    <a:cubicBezTo>
                      <a:pt x="371" y="226"/>
                      <a:pt x="375" y="223"/>
                      <a:pt x="377" y="223"/>
                    </a:cubicBezTo>
                    <a:cubicBezTo>
                      <a:pt x="379" y="222"/>
                      <a:pt x="375" y="218"/>
                      <a:pt x="372" y="218"/>
                    </a:cubicBezTo>
                    <a:cubicBezTo>
                      <a:pt x="370" y="218"/>
                      <a:pt x="368" y="213"/>
                      <a:pt x="365" y="213"/>
                    </a:cubicBezTo>
                    <a:cubicBezTo>
                      <a:pt x="363" y="213"/>
                      <a:pt x="367" y="211"/>
                      <a:pt x="370" y="213"/>
                    </a:cubicBezTo>
                    <a:cubicBezTo>
                      <a:pt x="372" y="214"/>
                      <a:pt x="376" y="216"/>
                      <a:pt x="377" y="214"/>
                    </a:cubicBezTo>
                    <a:cubicBezTo>
                      <a:pt x="378" y="213"/>
                      <a:pt x="372" y="208"/>
                      <a:pt x="370" y="207"/>
                    </a:cubicBezTo>
                    <a:cubicBezTo>
                      <a:pt x="368" y="205"/>
                      <a:pt x="370" y="203"/>
                      <a:pt x="369" y="202"/>
                    </a:cubicBezTo>
                    <a:cubicBezTo>
                      <a:pt x="367" y="201"/>
                      <a:pt x="364" y="195"/>
                      <a:pt x="363" y="192"/>
                    </a:cubicBezTo>
                    <a:cubicBezTo>
                      <a:pt x="363" y="189"/>
                      <a:pt x="358" y="189"/>
                      <a:pt x="356" y="187"/>
                    </a:cubicBezTo>
                    <a:cubicBezTo>
                      <a:pt x="355" y="185"/>
                      <a:pt x="356" y="181"/>
                      <a:pt x="360" y="180"/>
                    </a:cubicBezTo>
                    <a:cubicBezTo>
                      <a:pt x="364" y="178"/>
                      <a:pt x="362" y="175"/>
                      <a:pt x="364" y="175"/>
                    </a:cubicBezTo>
                    <a:cubicBezTo>
                      <a:pt x="366" y="176"/>
                      <a:pt x="367" y="175"/>
                      <a:pt x="368" y="172"/>
                    </a:cubicBezTo>
                    <a:cubicBezTo>
                      <a:pt x="370" y="170"/>
                      <a:pt x="372" y="171"/>
                      <a:pt x="373" y="170"/>
                    </a:cubicBezTo>
                    <a:cubicBezTo>
                      <a:pt x="375" y="168"/>
                      <a:pt x="380" y="168"/>
                      <a:pt x="382" y="167"/>
                    </a:cubicBezTo>
                    <a:cubicBezTo>
                      <a:pt x="384" y="166"/>
                      <a:pt x="380" y="161"/>
                      <a:pt x="378" y="162"/>
                    </a:cubicBezTo>
                    <a:cubicBezTo>
                      <a:pt x="375" y="163"/>
                      <a:pt x="372" y="162"/>
                      <a:pt x="370" y="159"/>
                    </a:cubicBezTo>
                    <a:cubicBezTo>
                      <a:pt x="368" y="156"/>
                      <a:pt x="363" y="164"/>
                      <a:pt x="359" y="166"/>
                    </a:cubicBezTo>
                    <a:cubicBezTo>
                      <a:pt x="355" y="167"/>
                      <a:pt x="353" y="162"/>
                      <a:pt x="354" y="159"/>
                    </a:cubicBezTo>
                    <a:cubicBezTo>
                      <a:pt x="356" y="156"/>
                      <a:pt x="351" y="156"/>
                      <a:pt x="346" y="156"/>
                    </a:cubicBezTo>
                    <a:cubicBezTo>
                      <a:pt x="341" y="157"/>
                      <a:pt x="343" y="147"/>
                      <a:pt x="346" y="146"/>
                    </a:cubicBezTo>
                    <a:cubicBezTo>
                      <a:pt x="349" y="146"/>
                      <a:pt x="354" y="149"/>
                      <a:pt x="356" y="143"/>
                    </a:cubicBezTo>
                    <a:cubicBezTo>
                      <a:pt x="358" y="138"/>
                      <a:pt x="361" y="142"/>
                      <a:pt x="365" y="137"/>
                    </a:cubicBezTo>
                    <a:cubicBezTo>
                      <a:pt x="370" y="132"/>
                      <a:pt x="375" y="128"/>
                      <a:pt x="379" y="132"/>
                    </a:cubicBezTo>
                    <a:cubicBezTo>
                      <a:pt x="383" y="135"/>
                      <a:pt x="375" y="140"/>
                      <a:pt x="373" y="143"/>
                    </a:cubicBezTo>
                    <a:cubicBezTo>
                      <a:pt x="372" y="145"/>
                      <a:pt x="375" y="146"/>
                      <a:pt x="372" y="149"/>
                    </a:cubicBezTo>
                    <a:cubicBezTo>
                      <a:pt x="370" y="151"/>
                      <a:pt x="373" y="152"/>
                      <a:pt x="378" y="149"/>
                    </a:cubicBezTo>
                    <a:cubicBezTo>
                      <a:pt x="382" y="146"/>
                      <a:pt x="388" y="142"/>
                      <a:pt x="393" y="140"/>
                    </a:cubicBezTo>
                    <a:cubicBezTo>
                      <a:pt x="394" y="140"/>
                      <a:pt x="395" y="140"/>
                      <a:pt x="396" y="140"/>
                    </a:cubicBezTo>
                    <a:cubicBezTo>
                      <a:pt x="397" y="138"/>
                      <a:pt x="398" y="137"/>
                      <a:pt x="399" y="136"/>
                    </a:cubicBezTo>
                    <a:cubicBezTo>
                      <a:pt x="402" y="135"/>
                      <a:pt x="412" y="130"/>
                      <a:pt x="414" y="128"/>
                    </a:cubicBezTo>
                    <a:cubicBezTo>
                      <a:pt x="415" y="126"/>
                      <a:pt x="417" y="122"/>
                      <a:pt x="419" y="122"/>
                    </a:cubicBezTo>
                    <a:cubicBezTo>
                      <a:pt x="421" y="122"/>
                      <a:pt x="421" y="124"/>
                      <a:pt x="424" y="124"/>
                    </a:cubicBezTo>
                    <a:cubicBezTo>
                      <a:pt x="427" y="124"/>
                      <a:pt x="431" y="125"/>
                      <a:pt x="429" y="123"/>
                    </a:cubicBezTo>
                    <a:cubicBezTo>
                      <a:pt x="428" y="120"/>
                      <a:pt x="429" y="120"/>
                      <a:pt x="432" y="120"/>
                    </a:cubicBezTo>
                    <a:cubicBezTo>
                      <a:pt x="436" y="119"/>
                      <a:pt x="436" y="116"/>
                      <a:pt x="438" y="116"/>
                    </a:cubicBezTo>
                    <a:cubicBezTo>
                      <a:pt x="441" y="116"/>
                      <a:pt x="440" y="109"/>
                      <a:pt x="443" y="109"/>
                    </a:cubicBezTo>
                    <a:cubicBezTo>
                      <a:pt x="445" y="109"/>
                      <a:pt x="446" y="113"/>
                      <a:pt x="450" y="112"/>
                    </a:cubicBezTo>
                    <a:cubicBezTo>
                      <a:pt x="450" y="112"/>
                      <a:pt x="451" y="112"/>
                      <a:pt x="452" y="112"/>
                    </a:cubicBezTo>
                    <a:cubicBezTo>
                      <a:pt x="452" y="112"/>
                      <a:pt x="453" y="111"/>
                      <a:pt x="454" y="111"/>
                    </a:cubicBezTo>
                    <a:cubicBezTo>
                      <a:pt x="453" y="107"/>
                      <a:pt x="454" y="105"/>
                      <a:pt x="453" y="103"/>
                    </a:cubicBezTo>
                    <a:cubicBezTo>
                      <a:pt x="452" y="100"/>
                      <a:pt x="453" y="98"/>
                      <a:pt x="453" y="96"/>
                    </a:cubicBezTo>
                    <a:cubicBezTo>
                      <a:pt x="452" y="95"/>
                      <a:pt x="452" y="91"/>
                      <a:pt x="454" y="91"/>
                    </a:cubicBezTo>
                    <a:cubicBezTo>
                      <a:pt x="456" y="91"/>
                      <a:pt x="458" y="86"/>
                      <a:pt x="460" y="88"/>
                    </a:cubicBezTo>
                    <a:cubicBezTo>
                      <a:pt x="463" y="89"/>
                      <a:pt x="468" y="90"/>
                      <a:pt x="468" y="88"/>
                    </a:cubicBezTo>
                    <a:cubicBezTo>
                      <a:pt x="468" y="85"/>
                      <a:pt x="471" y="85"/>
                      <a:pt x="471" y="82"/>
                    </a:cubicBezTo>
                    <a:cubicBezTo>
                      <a:pt x="472" y="80"/>
                      <a:pt x="475" y="79"/>
                      <a:pt x="476" y="76"/>
                    </a:cubicBezTo>
                    <a:cubicBezTo>
                      <a:pt x="477" y="74"/>
                      <a:pt x="478" y="67"/>
                      <a:pt x="480" y="66"/>
                    </a:cubicBezTo>
                    <a:cubicBezTo>
                      <a:pt x="483" y="65"/>
                      <a:pt x="480" y="64"/>
                      <a:pt x="480" y="59"/>
                    </a:cubicBezTo>
                    <a:close/>
                    <a:moveTo>
                      <a:pt x="364" y="284"/>
                    </a:moveTo>
                    <a:cubicBezTo>
                      <a:pt x="361" y="294"/>
                      <a:pt x="367" y="299"/>
                      <a:pt x="368" y="298"/>
                    </a:cubicBezTo>
                    <a:cubicBezTo>
                      <a:pt x="370" y="297"/>
                      <a:pt x="380" y="276"/>
                      <a:pt x="378" y="273"/>
                    </a:cubicBezTo>
                    <a:cubicBezTo>
                      <a:pt x="376" y="270"/>
                      <a:pt x="366" y="275"/>
                      <a:pt x="364" y="284"/>
                    </a:cubicBezTo>
                    <a:close/>
                    <a:moveTo>
                      <a:pt x="279" y="317"/>
                    </a:moveTo>
                    <a:cubicBezTo>
                      <a:pt x="276" y="317"/>
                      <a:pt x="268" y="321"/>
                      <a:pt x="271" y="328"/>
                    </a:cubicBezTo>
                    <a:cubicBezTo>
                      <a:pt x="274" y="334"/>
                      <a:pt x="284" y="330"/>
                      <a:pt x="285" y="327"/>
                    </a:cubicBezTo>
                    <a:cubicBezTo>
                      <a:pt x="285" y="324"/>
                      <a:pt x="289" y="320"/>
                      <a:pt x="289" y="318"/>
                    </a:cubicBezTo>
                    <a:cubicBezTo>
                      <a:pt x="288" y="316"/>
                      <a:pt x="282" y="317"/>
                      <a:pt x="279" y="31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151">
                <a:extLst>
                  <a:ext uri="{FF2B5EF4-FFF2-40B4-BE49-F238E27FC236}">
                    <a16:creationId xmlns:a16="http://schemas.microsoft.com/office/drawing/2014/main" id="{7474B991-A4E7-4039-8DE1-2EA4AF0F36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4079" y="3738475"/>
                <a:ext cx="179426" cy="250945"/>
              </a:xfrm>
              <a:custGeom>
                <a:avLst/>
                <a:gdLst>
                  <a:gd name="T0" fmla="*/ 41 w 78"/>
                  <a:gd name="T1" fmla="*/ 42 h 109"/>
                  <a:gd name="T2" fmla="*/ 51 w 78"/>
                  <a:gd name="T3" fmla="*/ 49 h 109"/>
                  <a:gd name="T4" fmla="*/ 53 w 78"/>
                  <a:gd name="T5" fmla="*/ 56 h 109"/>
                  <a:gd name="T6" fmla="*/ 57 w 78"/>
                  <a:gd name="T7" fmla="*/ 60 h 109"/>
                  <a:gd name="T8" fmla="*/ 61 w 78"/>
                  <a:gd name="T9" fmla="*/ 70 h 109"/>
                  <a:gd name="T10" fmla="*/ 63 w 78"/>
                  <a:gd name="T11" fmla="*/ 68 h 109"/>
                  <a:gd name="T12" fmla="*/ 67 w 78"/>
                  <a:gd name="T13" fmla="*/ 63 h 109"/>
                  <a:gd name="T14" fmla="*/ 65 w 78"/>
                  <a:gd name="T15" fmla="*/ 53 h 109"/>
                  <a:gd name="T16" fmla="*/ 56 w 78"/>
                  <a:gd name="T17" fmla="*/ 47 h 109"/>
                  <a:gd name="T18" fmla="*/ 50 w 78"/>
                  <a:gd name="T19" fmla="*/ 40 h 109"/>
                  <a:gd name="T20" fmla="*/ 39 w 78"/>
                  <a:gd name="T21" fmla="*/ 38 h 109"/>
                  <a:gd name="T22" fmla="*/ 35 w 78"/>
                  <a:gd name="T23" fmla="*/ 30 h 109"/>
                  <a:gd name="T24" fmla="*/ 41 w 78"/>
                  <a:gd name="T25" fmla="*/ 19 h 109"/>
                  <a:gd name="T26" fmla="*/ 40 w 78"/>
                  <a:gd name="T27" fmla="*/ 6 h 109"/>
                  <a:gd name="T28" fmla="*/ 39 w 78"/>
                  <a:gd name="T29" fmla="*/ 3 h 109"/>
                  <a:gd name="T30" fmla="*/ 27 w 78"/>
                  <a:gd name="T31" fmla="*/ 2 h 109"/>
                  <a:gd name="T32" fmla="*/ 25 w 78"/>
                  <a:gd name="T33" fmla="*/ 21 h 109"/>
                  <a:gd name="T34" fmla="*/ 22 w 78"/>
                  <a:gd name="T35" fmla="*/ 20 h 109"/>
                  <a:gd name="T36" fmla="*/ 24 w 78"/>
                  <a:gd name="T37" fmla="*/ 31 h 109"/>
                  <a:gd name="T38" fmla="*/ 26 w 78"/>
                  <a:gd name="T39" fmla="*/ 37 h 109"/>
                  <a:gd name="T40" fmla="*/ 34 w 78"/>
                  <a:gd name="T41" fmla="*/ 40 h 109"/>
                  <a:gd name="T42" fmla="*/ 41 w 78"/>
                  <a:gd name="T43" fmla="*/ 42 h 109"/>
                  <a:gd name="T44" fmla="*/ 26 w 78"/>
                  <a:gd name="T45" fmla="*/ 44 h 109"/>
                  <a:gd name="T46" fmla="*/ 34 w 78"/>
                  <a:gd name="T47" fmla="*/ 53 h 109"/>
                  <a:gd name="T48" fmla="*/ 26 w 78"/>
                  <a:gd name="T49" fmla="*/ 44 h 109"/>
                  <a:gd name="T50" fmla="*/ 39 w 78"/>
                  <a:gd name="T51" fmla="*/ 67 h 109"/>
                  <a:gd name="T52" fmla="*/ 44 w 78"/>
                  <a:gd name="T53" fmla="*/ 65 h 109"/>
                  <a:gd name="T54" fmla="*/ 44 w 78"/>
                  <a:gd name="T55" fmla="*/ 71 h 109"/>
                  <a:gd name="T56" fmla="*/ 46 w 78"/>
                  <a:gd name="T57" fmla="*/ 80 h 109"/>
                  <a:gd name="T58" fmla="*/ 54 w 78"/>
                  <a:gd name="T59" fmla="*/ 67 h 109"/>
                  <a:gd name="T60" fmla="*/ 51 w 78"/>
                  <a:gd name="T61" fmla="*/ 66 h 109"/>
                  <a:gd name="T62" fmla="*/ 39 w 78"/>
                  <a:gd name="T63" fmla="*/ 56 h 109"/>
                  <a:gd name="T64" fmla="*/ 39 w 78"/>
                  <a:gd name="T65" fmla="*/ 67 h 109"/>
                  <a:gd name="T66" fmla="*/ 11 w 78"/>
                  <a:gd name="T67" fmla="*/ 72 h 109"/>
                  <a:gd name="T68" fmla="*/ 1 w 78"/>
                  <a:gd name="T69" fmla="*/ 85 h 109"/>
                  <a:gd name="T70" fmla="*/ 16 w 78"/>
                  <a:gd name="T71" fmla="*/ 72 h 109"/>
                  <a:gd name="T72" fmla="*/ 18 w 78"/>
                  <a:gd name="T73" fmla="*/ 63 h 109"/>
                  <a:gd name="T74" fmla="*/ 11 w 78"/>
                  <a:gd name="T75" fmla="*/ 72 h 109"/>
                  <a:gd name="T76" fmla="*/ 54 w 78"/>
                  <a:gd name="T77" fmla="*/ 77 h 109"/>
                  <a:gd name="T78" fmla="*/ 60 w 78"/>
                  <a:gd name="T79" fmla="*/ 73 h 109"/>
                  <a:gd name="T80" fmla="*/ 54 w 78"/>
                  <a:gd name="T81" fmla="*/ 77 h 109"/>
                  <a:gd name="T82" fmla="*/ 75 w 78"/>
                  <a:gd name="T83" fmla="*/ 95 h 109"/>
                  <a:gd name="T84" fmla="*/ 73 w 78"/>
                  <a:gd name="T85" fmla="*/ 77 h 109"/>
                  <a:gd name="T86" fmla="*/ 68 w 78"/>
                  <a:gd name="T87" fmla="*/ 77 h 109"/>
                  <a:gd name="T88" fmla="*/ 63 w 78"/>
                  <a:gd name="T89" fmla="*/ 81 h 109"/>
                  <a:gd name="T90" fmla="*/ 58 w 78"/>
                  <a:gd name="T91" fmla="*/ 85 h 109"/>
                  <a:gd name="T92" fmla="*/ 51 w 78"/>
                  <a:gd name="T93" fmla="*/ 83 h 109"/>
                  <a:gd name="T94" fmla="*/ 42 w 78"/>
                  <a:gd name="T95" fmla="*/ 88 h 109"/>
                  <a:gd name="T96" fmla="*/ 39 w 78"/>
                  <a:gd name="T97" fmla="*/ 97 h 109"/>
                  <a:gd name="T98" fmla="*/ 46 w 78"/>
                  <a:gd name="T99" fmla="*/ 93 h 109"/>
                  <a:gd name="T100" fmla="*/ 52 w 78"/>
                  <a:gd name="T101" fmla="*/ 91 h 109"/>
                  <a:gd name="T102" fmla="*/ 58 w 78"/>
                  <a:gd name="T103" fmla="*/ 105 h 109"/>
                  <a:gd name="T104" fmla="*/ 67 w 78"/>
                  <a:gd name="T105" fmla="*/ 109 h 109"/>
                  <a:gd name="T106" fmla="*/ 67 w 78"/>
                  <a:gd name="T107" fmla="*/ 99 h 109"/>
                  <a:gd name="T108" fmla="*/ 75 w 78"/>
                  <a:gd name="T109" fmla="*/ 9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8" h="109">
                    <a:moveTo>
                      <a:pt x="41" y="42"/>
                    </a:moveTo>
                    <a:cubicBezTo>
                      <a:pt x="46" y="41"/>
                      <a:pt x="52" y="47"/>
                      <a:pt x="51" y="49"/>
                    </a:cubicBezTo>
                    <a:cubicBezTo>
                      <a:pt x="50" y="51"/>
                      <a:pt x="51" y="58"/>
                      <a:pt x="53" y="56"/>
                    </a:cubicBezTo>
                    <a:cubicBezTo>
                      <a:pt x="56" y="54"/>
                      <a:pt x="59" y="57"/>
                      <a:pt x="57" y="60"/>
                    </a:cubicBezTo>
                    <a:cubicBezTo>
                      <a:pt x="55" y="63"/>
                      <a:pt x="60" y="66"/>
                      <a:pt x="61" y="70"/>
                    </a:cubicBezTo>
                    <a:cubicBezTo>
                      <a:pt x="62" y="74"/>
                      <a:pt x="64" y="71"/>
                      <a:pt x="63" y="68"/>
                    </a:cubicBezTo>
                    <a:cubicBezTo>
                      <a:pt x="63" y="65"/>
                      <a:pt x="64" y="65"/>
                      <a:pt x="67" y="63"/>
                    </a:cubicBezTo>
                    <a:cubicBezTo>
                      <a:pt x="70" y="61"/>
                      <a:pt x="67" y="57"/>
                      <a:pt x="65" y="53"/>
                    </a:cubicBezTo>
                    <a:cubicBezTo>
                      <a:pt x="63" y="49"/>
                      <a:pt x="56" y="51"/>
                      <a:pt x="56" y="47"/>
                    </a:cubicBezTo>
                    <a:cubicBezTo>
                      <a:pt x="56" y="43"/>
                      <a:pt x="51" y="42"/>
                      <a:pt x="50" y="40"/>
                    </a:cubicBezTo>
                    <a:cubicBezTo>
                      <a:pt x="50" y="38"/>
                      <a:pt x="43" y="35"/>
                      <a:pt x="39" y="38"/>
                    </a:cubicBezTo>
                    <a:cubicBezTo>
                      <a:pt x="35" y="40"/>
                      <a:pt x="38" y="34"/>
                      <a:pt x="35" y="30"/>
                    </a:cubicBezTo>
                    <a:cubicBezTo>
                      <a:pt x="32" y="27"/>
                      <a:pt x="37" y="23"/>
                      <a:pt x="41" y="19"/>
                    </a:cubicBezTo>
                    <a:cubicBezTo>
                      <a:pt x="44" y="15"/>
                      <a:pt x="40" y="9"/>
                      <a:pt x="40" y="6"/>
                    </a:cubicBezTo>
                    <a:cubicBezTo>
                      <a:pt x="41" y="3"/>
                      <a:pt x="40" y="2"/>
                      <a:pt x="39" y="3"/>
                    </a:cubicBezTo>
                    <a:cubicBezTo>
                      <a:pt x="37" y="4"/>
                      <a:pt x="30" y="0"/>
                      <a:pt x="27" y="2"/>
                    </a:cubicBezTo>
                    <a:cubicBezTo>
                      <a:pt x="24" y="4"/>
                      <a:pt x="27" y="20"/>
                      <a:pt x="25" y="21"/>
                    </a:cubicBezTo>
                    <a:cubicBezTo>
                      <a:pt x="24" y="22"/>
                      <a:pt x="22" y="18"/>
                      <a:pt x="22" y="20"/>
                    </a:cubicBezTo>
                    <a:cubicBezTo>
                      <a:pt x="21" y="22"/>
                      <a:pt x="22" y="31"/>
                      <a:pt x="24" y="31"/>
                    </a:cubicBezTo>
                    <a:cubicBezTo>
                      <a:pt x="26" y="31"/>
                      <a:pt x="27" y="33"/>
                      <a:pt x="26" y="37"/>
                    </a:cubicBezTo>
                    <a:cubicBezTo>
                      <a:pt x="25" y="41"/>
                      <a:pt x="29" y="41"/>
                      <a:pt x="34" y="40"/>
                    </a:cubicBezTo>
                    <a:cubicBezTo>
                      <a:pt x="39" y="38"/>
                      <a:pt x="37" y="43"/>
                      <a:pt x="41" y="42"/>
                    </a:cubicBezTo>
                    <a:close/>
                    <a:moveTo>
                      <a:pt x="26" y="44"/>
                    </a:moveTo>
                    <a:cubicBezTo>
                      <a:pt x="27" y="48"/>
                      <a:pt x="29" y="54"/>
                      <a:pt x="34" y="53"/>
                    </a:cubicBezTo>
                    <a:cubicBezTo>
                      <a:pt x="39" y="51"/>
                      <a:pt x="26" y="42"/>
                      <a:pt x="26" y="44"/>
                    </a:cubicBezTo>
                    <a:close/>
                    <a:moveTo>
                      <a:pt x="39" y="67"/>
                    </a:moveTo>
                    <a:cubicBezTo>
                      <a:pt x="41" y="67"/>
                      <a:pt x="44" y="67"/>
                      <a:pt x="44" y="65"/>
                    </a:cubicBezTo>
                    <a:cubicBezTo>
                      <a:pt x="44" y="63"/>
                      <a:pt x="47" y="69"/>
                      <a:pt x="44" y="71"/>
                    </a:cubicBezTo>
                    <a:cubicBezTo>
                      <a:pt x="42" y="73"/>
                      <a:pt x="42" y="79"/>
                      <a:pt x="46" y="80"/>
                    </a:cubicBezTo>
                    <a:cubicBezTo>
                      <a:pt x="49" y="81"/>
                      <a:pt x="55" y="69"/>
                      <a:pt x="54" y="67"/>
                    </a:cubicBezTo>
                    <a:cubicBezTo>
                      <a:pt x="53" y="65"/>
                      <a:pt x="50" y="69"/>
                      <a:pt x="51" y="66"/>
                    </a:cubicBezTo>
                    <a:cubicBezTo>
                      <a:pt x="52" y="63"/>
                      <a:pt x="43" y="56"/>
                      <a:pt x="39" y="56"/>
                    </a:cubicBezTo>
                    <a:cubicBezTo>
                      <a:pt x="35" y="57"/>
                      <a:pt x="37" y="68"/>
                      <a:pt x="39" y="67"/>
                    </a:cubicBezTo>
                    <a:close/>
                    <a:moveTo>
                      <a:pt x="11" y="72"/>
                    </a:moveTo>
                    <a:cubicBezTo>
                      <a:pt x="8" y="76"/>
                      <a:pt x="0" y="83"/>
                      <a:pt x="1" y="85"/>
                    </a:cubicBezTo>
                    <a:cubicBezTo>
                      <a:pt x="3" y="88"/>
                      <a:pt x="11" y="75"/>
                      <a:pt x="16" y="72"/>
                    </a:cubicBezTo>
                    <a:cubicBezTo>
                      <a:pt x="20" y="68"/>
                      <a:pt x="19" y="66"/>
                      <a:pt x="18" y="63"/>
                    </a:cubicBezTo>
                    <a:cubicBezTo>
                      <a:pt x="16" y="60"/>
                      <a:pt x="15" y="68"/>
                      <a:pt x="11" y="72"/>
                    </a:cubicBezTo>
                    <a:close/>
                    <a:moveTo>
                      <a:pt x="54" y="77"/>
                    </a:moveTo>
                    <a:cubicBezTo>
                      <a:pt x="55" y="79"/>
                      <a:pt x="62" y="75"/>
                      <a:pt x="60" y="73"/>
                    </a:cubicBezTo>
                    <a:cubicBezTo>
                      <a:pt x="58" y="70"/>
                      <a:pt x="53" y="75"/>
                      <a:pt x="54" y="77"/>
                    </a:cubicBezTo>
                    <a:close/>
                    <a:moveTo>
                      <a:pt x="75" y="95"/>
                    </a:moveTo>
                    <a:cubicBezTo>
                      <a:pt x="78" y="92"/>
                      <a:pt x="73" y="83"/>
                      <a:pt x="73" y="77"/>
                    </a:cubicBezTo>
                    <a:cubicBezTo>
                      <a:pt x="73" y="72"/>
                      <a:pt x="65" y="73"/>
                      <a:pt x="68" y="77"/>
                    </a:cubicBezTo>
                    <a:cubicBezTo>
                      <a:pt x="70" y="80"/>
                      <a:pt x="63" y="78"/>
                      <a:pt x="63" y="81"/>
                    </a:cubicBezTo>
                    <a:cubicBezTo>
                      <a:pt x="63" y="85"/>
                      <a:pt x="58" y="82"/>
                      <a:pt x="58" y="85"/>
                    </a:cubicBezTo>
                    <a:cubicBezTo>
                      <a:pt x="58" y="88"/>
                      <a:pt x="53" y="85"/>
                      <a:pt x="51" y="83"/>
                    </a:cubicBezTo>
                    <a:cubicBezTo>
                      <a:pt x="49" y="81"/>
                      <a:pt x="45" y="88"/>
                      <a:pt x="42" y="88"/>
                    </a:cubicBezTo>
                    <a:cubicBezTo>
                      <a:pt x="38" y="89"/>
                      <a:pt x="36" y="97"/>
                      <a:pt x="39" y="97"/>
                    </a:cubicBezTo>
                    <a:cubicBezTo>
                      <a:pt x="42" y="97"/>
                      <a:pt x="43" y="93"/>
                      <a:pt x="46" y="93"/>
                    </a:cubicBezTo>
                    <a:cubicBezTo>
                      <a:pt x="49" y="93"/>
                      <a:pt x="48" y="90"/>
                      <a:pt x="52" y="91"/>
                    </a:cubicBezTo>
                    <a:cubicBezTo>
                      <a:pt x="56" y="92"/>
                      <a:pt x="53" y="104"/>
                      <a:pt x="58" y="105"/>
                    </a:cubicBezTo>
                    <a:cubicBezTo>
                      <a:pt x="64" y="106"/>
                      <a:pt x="64" y="109"/>
                      <a:pt x="67" y="109"/>
                    </a:cubicBezTo>
                    <a:cubicBezTo>
                      <a:pt x="69" y="109"/>
                      <a:pt x="66" y="101"/>
                      <a:pt x="67" y="99"/>
                    </a:cubicBezTo>
                    <a:cubicBezTo>
                      <a:pt x="67" y="96"/>
                      <a:pt x="72" y="98"/>
                      <a:pt x="75" y="9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152">
                <a:extLst>
                  <a:ext uri="{FF2B5EF4-FFF2-40B4-BE49-F238E27FC236}">
                    <a16:creationId xmlns:a16="http://schemas.microsoft.com/office/drawing/2014/main" id="{9897C9DF-D641-44B5-9D22-1A61A64FB2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15742" y="4143751"/>
                <a:ext cx="235888" cy="150567"/>
              </a:xfrm>
              <a:custGeom>
                <a:avLst/>
                <a:gdLst>
                  <a:gd name="T0" fmla="*/ 74 w 102"/>
                  <a:gd name="T1" fmla="*/ 59 h 65"/>
                  <a:gd name="T2" fmla="*/ 68 w 102"/>
                  <a:gd name="T3" fmla="*/ 54 h 65"/>
                  <a:gd name="T4" fmla="*/ 60 w 102"/>
                  <a:gd name="T5" fmla="*/ 50 h 65"/>
                  <a:gd name="T6" fmla="*/ 54 w 102"/>
                  <a:gd name="T7" fmla="*/ 39 h 65"/>
                  <a:gd name="T8" fmla="*/ 52 w 102"/>
                  <a:gd name="T9" fmla="*/ 33 h 65"/>
                  <a:gd name="T10" fmla="*/ 54 w 102"/>
                  <a:gd name="T11" fmla="*/ 28 h 65"/>
                  <a:gd name="T12" fmla="*/ 38 w 102"/>
                  <a:gd name="T13" fmla="*/ 19 h 65"/>
                  <a:gd name="T14" fmla="*/ 6 w 102"/>
                  <a:gd name="T15" fmla="*/ 1 h 65"/>
                  <a:gd name="T16" fmla="*/ 0 w 102"/>
                  <a:gd name="T17" fmla="*/ 0 h 65"/>
                  <a:gd name="T18" fmla="*/ 0 w 102"/>
                  <a:gd name="T19" fmla="*/ 50 h 65"/>
                  <a:gd name="T20" fmla="*/ 9 w 102"/>
                  <a:gd name="T21" fmla="*/ 53 h 65"/>
                  <a:gd name="T22" fmla="*/ 19 w 102"/>
                  <a:gd name="T23" fmla="*/ 48 h 65"/>
                  <a:gd name="T24" fmla="*/ 23 w 102"/>
                  <a:gd name="T25" fmla="*/ 42 h 65"/>
                  <a:gd name="T26" fmla="*/ 40 w 102"/>
                  <a:gd name="T27" fmla="*/ 46 h 65"/>
                  <a:gd name="T28" fmla="*/ 58 w 102"/>
                  <a:gd name="T29" fmla="*/ 61 h 65"/>
                  <a:gd name="T30" fmla="*/ 75 w 102"/>
                  <a:gd name="T31" fmla="*/ 64 h 65"/>
                  <a:gd name="T32" fmla="*/ 74 w 102"/>
                  <a:gd name="T33" fmla="*/ 59 h 65"/>
                  <a:gd name="T34" fmla="*/ 87 w 102"/>
                  <a:gd name="T35" fmla="*/ 17 h 65"/>
                  <a:gd name="T36" fmla="*/ 77 w 102"/>
                  <a:gd name="T37" fmla="*/ 23 h 65"/>
                  <a:gd name="T38" fmla="*/ 60 w 102"/>
                  <a:gd name="T39" fmla="*/ 24 h 65"/>
                  <a:gd name="T40" fmla="*/ 73 w 102"/>
                  <a:gd name="T41" fmla="*/ 29 h 65"/>
                  <a:gd name="T42" fmla="*/ 90 w 102"/>
                  <a:gd name="T43" fmla="*/ 21 h 65"/>
                  <a:gd name="T44" fmla="*/ 92 w 102"/>
                  <a:gd name="T45" fmla="*/ 14 h 65"/>
                  <a:gd name="T46" fmla="*/ 87 w 102"/>
                  <a:gd name="T47" fmla="*/ 17 h 65"/>
                  <a:gd name="T48" fmla="*/ 95 w 102"/>
                  <a:gd name="T49" fmla="*/ 8 h 65"/>
                  <a:gd name="T50" fmla="*/ 93 w 102"/>
                  <a:gd name="T51" fmla="*/ 9 h 65"/>
                  <a:gd name="T52" fmla="*/ 98 w 102"/>
                  <a:gd name="T53" fmla="*/ 16 h 65"/>
                  <a:gd name="T54" fmla="*/ 95 w 102"/>
                  <a:gd name="T55" fmla="*/ 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2" h="65">
                    <a:moveTo>
                      <a:pt x="74" y="59"/>
                    </a:moveTo>
                    <a:cubicBezTo>
                      <a:pt x="72" y="59"/>
                      <a:pt x="68" y="56"/>
                      <a:pt x="68" y="54"/>
                    </a:cubicBezTo>
                    <a:cubicBezTo>
                      <a:pt x="68" y="52"/>
                      <a:pt x="63" y="52"/>
                      <a:pt x="60" y="50"/>
                    </a:cubicBezTo>
                    <a:cubicBezTo>
                      <a:pt x="56" y="48"/>
                      <a:pt x="58" y="41"/>
                      <a:pt x="54" y="39"/>
                    </a:cubicBezTo>
                    <a:cubicBezTo>
                      <a:pt x="51" y="38"/>
                      <a:pt x="48" y="33"/>
                      <a:pt x="52" y="33"/>
                    </a:cubicBezTo>
                    <a:cubicBezTo>
                      <a:pt x="56" y="33"/>
                      <a:pt x="57" y="31"/>
                      <a:pt x="54" y="28"/>
                    </a:cubicBezTo>
                    <a:cubicBezTo>
                      <a:pt x="51" y="24"/>
                      <a:pt x="38" y="23"/>
                      <a:pt x="38" y="19"/>
                    </a:cubicBezTo>
                    <a:cubicBezTo>
                      <a:pt x="37" y="14"/>
                      <a:pt x="16" y="4"/>
                      <a:pt x="6" y="1"/>
                    </a:cubicBezTo>
                    <a:cubicBezTo>
                      <a:pt x="5" y="1"/>
                      <a:pt x="3" y="0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3" y="52"/>
                      <a:pt x="5" y="53"/>
                      <a:pt x="9" y="53"/>
                    </a:cubicBezTo>
                    <a:cubicBezTo>
                      <a:pt x="19" y="54"/>
                      <a:pt x="17" y="48"/>
                      <a:pt x="19" y="48"/>
                    </a:cubicBezTo>
                    <a:cubicBezTo>
                      <a:pt x="21" y="48"/>
                      <a:pt x="21" y="44"/>
                      <a:pt x="23" y="42"/>
                    </a:cubicBezTo>
                    <a:cubicBezTo>
                      <a:pt x="26" y="39"/>
                      <a:pt x="35" y="41"/>
                      <a:pt x="40" y="46"/>
                    </a:cubicBezTo>
                    <a:cubicBezTo>
                      <a:pt x="46" y="50"/>
                      <a:pt x="52" y="63"/>
                      <a:pt x="58" y="61"/>
                    </a:cubicBezTo>
                    <a:cubicBezTo>
                      <a:pt x="64" y="60"/>
                      <a:pt x="70" y="65"/>
                      <a:pt x="75" y="64"/>
                    </a:cubicBezTo>
                    <a:cubicBezTo>
                      <a:pt x="80" y="64"/>
                      <a:pt x="75" y="60"/>
                      <a:pt x="74" y="59"/>
                    </a:cubicBezTo>
                    <a:close/>
                    <a:moveTo>
                      <a:pt x="87" y="17"/>
                    </a:moveTo>
                    <a:cubicBezTo>
                      <a:pt x="87" y="19"/>
                      <a:pt x="83" y="20"/>
                      <a:pt x="77" y="23"/>
                    </a:cubicBezTo>
                    <a:cubicBezTo>
                      <a:pt x="71" y="25"/>
                      <a:pt x="61" y="20"/>
                      <a:pt x="60" y="24"/>
                    </a:cubicBezTo>
                    <a:cubicBezTo>
                      <a:pt x="60" y="26"/>
                      <a:pt x="67" y="29"/>
                      <a:pt x="73" y="29"/>
                    </a:cubicBezTo>
                    <a:cubicBezTo>
                      <a:pt x="80" y="29"/>
                      <a:pt x="90" y="23"/>
                      <a:pt x="90" y="21"/>
                    </a:cubicBezTo>
                    <a:cubicBezTo>
                      <a:pt x="90" y="19"/>
                      <a:pt x="94" y="16"/>
                      <a:pt x="92" y="14"/>
                    </a:cubicBezTo>
                    <a:cubicBezTo>
                      <a:pt x="91" y="12"/>
                      <a:pt x="87" y="15"/>
                      <a:pt x="87" y="17"/>
                    </a:cubicBezTo>
                    <a:close/>
                    <a:moveTo>
                      <a:pt x="95" y="8"/>
                    </a:moveTo>
                    <a:cubicBezTo>
                      <a:pt x="91" y="6"/>
                      <a:pt x="88" y="4"/>
                      <a:pt x="93" y="9"/>
                    </a:cubicBezTo>
                    <a:cubicBezTo>
                      <a:pt x="98" y="13"/>
                      <a:pt x="95" y="17"/>
                      <a:pt x="98" y="16"/>
                    </a:cubicBezTo>
                    <a:cubicBezTo>
                      <a:pt x="102" y="15"/>
                      <a:pt x="99" y="10"/>
                      <a:pt x="95" y="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153">
                <a:extLst>
                  <a:ext uri="{FF2B5EF4-FFF2-40B4-BE49-F238E27FC236}">
                    <a16:creationId xmlns:a16="http://schemas.microsoft.com/office/drawing/2014/main" id="{A917BA7C-83C6-4E64-8F39-964066D9E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782" y="3909118"/>
                <a:ext cx="40151" cy="77793"/>
              </a:xfrm>
              <a:custGeom>
                <a:avLst/>
                <a:gdLst>
                  <a:gd name="T0" fmla="*/ 4 w 17"/>
                  <a:gd name="T1" fmla="*/ 0 h 34"/>
                  <a:gd name="T2" fmla="*/ 1 w 17"/>
                  <a:gd name="T3" fmla="*/ 8 h 34"/>
                  <a:gd name="T4" fmla="*/ 0 w 17"/>
                  <a:gd name="T5" fmla="*/ 19 h 34"/>
                  <a:gd name="T6" fmla="*/ 4 w 17"/>
                  <a:gd name="T7" fmla="*/ 31 h 34"/>
                  <a:gd name="T8" fmla="*/ 17 w 17"/>
                  <a:gd name="T9" fmla="*/ 19 h 34"/>
                  <a:gd name="T10" fmla="*/ 4 w 17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34">
                    <a:moveTo>
                      <a:pt x="4" y="0"/>
                    </a:moveTo>
                    <a:cubicBezTo>
                      <a:pt x="1" y="1"/>
                      <a:pt x="2" y="5"/>
                      <a:pt x="1" y="8"/>
                    </a:cubicBezTo>
                    <a:cubicBezTo>
                      <a:pt x="0" y="11"/>
                      <a:pt x="0" y="14"/>
                      <a:pt x="0" y="19"/>
                    </a:cubicBezTo>
                    <a:cubicBezTo>
                      <a:pt x="1" y="23"/>
                      <a:pt x="0" y="28"/>
                      <a:pt x="4" y="31"/>
                    </a:cubicBezTo>
                    <a:cubicBezTo>
                      <a:pt x="9" y="34"/>
                      <a:pt x="16" y="26"/>
                      <a:pt x="17" y="19"/>
                    </a:cubicBezTo>
                    <a:cubicBezTo>
                      <a:pt x="17" y="13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154">
                <a:extLst>
                  <a:ext uri="{FF2B5EF4-FFF2-40B4-BE49-F238E27FC236}">
                    <a16:creationId xmlns:a16="http://schemas.microsoft.com/office/drawing/2014/main" id="{F71D243A-28DC-4C9C-A43E-041EE0ACE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6428" y="4305611"/>
                <a:ext cx="138020" cy="272275"/>
              </a:xfrm>
              <a:custGeom>
                <a:avLst/>
                <a:gdLst>
                  <a:gd name="T0" fmla="*/ 51 w 60"/>
                  <a:gd name="T1" fmla="*/ 4 h 118"/>
                  <a:gd name="T2" fmla="*/ 48 w 60"/>
                  <a:gd name="T3" fmla="*/ 6 h 118"/>
                  <a:gd name="T4" fmla="*/ 47 w 60"/>
                  <a:gd name="T5" fmla="*/ 12 h 118"/>
                  <a:gd name="T6" fmla="*/ 42 w 60"/>
                  <a:gd name="T7" fmla="*/ 16 h 118"/>
                  <a:gd name="T8" fmla="*/ 38 w 60"/>
                  <a:gd name="T9" fmla="*/ 19 h 118"/>
                  <a:gd name="T10" fmla="*/ 38 w 60"/>
                  <a:gd name="T11" fmla="*/ 23 h 118"/>
                  <a:gd name="T12" fmla="*/ 32 w 60"/>
                  <a:gd name="T13" fmla="*/ 28 h 118"/>
                  <a:gd name="T14" fmla="*/ 21 w 60"/>
                  <a:gd name="T15" fmla="*/ 34 h 118"/>
                  <a:gd name="T16" fmla="*/ 10 w 60"/>
                  <a:gd name="T17" fmla="*/ 36 h 118"/>
                  <a:gd name="T18" fmla="*/ 7 w 60"/>
                  <a:gd name="T19" fmla="*/ 47 h 118"/>
                  <a:gd name="T20" fmla="*/ 8 w 60"/>
                  <a:gd name="T21" fmla="*/ 61 h 118"/>
                  <a:gd name="T22" fmla="*/ 6 w 60"/>
                  <a:gd name="T23" fmla="*/ 78 h 118"/>
                  <a:gd name="T24" fmla="*/ 3 w 60"/>
                  <a:gd name="T25" fmla="*/ 97 h 118"/>
                  <a:gd name="T26" fmla="*/ 8 w 60"/>
                  <a:gd name="T27" fmla="*/ 112 h 118"/>
                  <a:gd name="T28" fmla="*/ 23 w 60"/>
                  <a:gd name="T29" fmla="*/ 116 h 118"/>
                  <a:gd name="T30" fmla="*/ 31 w 60"/>
                  <a:gd name="T31" fmla="*/ 113 h 118"/>
                  <a:gd name="T32" fmla="*/ 42 w 60"/>
                  <a:gd name="T33" fmla="*/ 79 h 118"/>
                  <a:gd name="T34" fmla="*/ 51 w 60"/>
                  <a:gd name="T35" fmla="*/ 47 h 118"/>
                  <a:gd name="T36" fmla="*/ 53 w 60"/>
                  <a:gd name="T37" fmla="*/ 38 h 118"/>
                  <a:gd name="T38" fmla="*/ 55 w 60"/>
                  <a:gd name="T39" fmla="*/ 33 h 118"/>
                  <a:gd name="T40" fmla="*/ 60 w 60"/>
                  <a:gd name="T41" fmla="*/ 32 h 118"/>
                  <a:gd name="T42" fmla="*/ 57 w 60"/>
                  <a:gd name="T43" fmla="*/ 17 h 118"/>
                  <a:gd name="T44" fmla="*/ 51 w 60"/>
                  <a:gd name="T45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" h="118">
                    <a:moveTo>
                      <a:pt x="51" y="4"/>
                    </a:moveTo>
                    <a:cubicBezTo>
                      <a:pt x="50" y="0"/>
                      <a:pt x="49" y="5"/>
                      <a:pt x="48" y="6"/>
                    </a:cubicBezTo>
                    <a:cubicBezTo>
                      <a:pt x="47" y="7"/>
                      <a:pt x="47" y="10"/>
                      <a:pt x="47" y="12"/>
                    </a:cubicBezTo>
                    <a:cubicBezTo>
                      <a:pt x="47" y="14"/>
                      <a:pt x="44" y="16"/>
                      <a:pt x="42" y="16"/>
                    </a:cubicBezTo>
                    <a:cubicBezTo>
                      <a:pt x="40" y="15"/>
                      <a:pt x="37" y="17"/>
                      <a:pt x="38" y="19"/>
                    </a:cubicBezTo>
                    <a:cubicBezTo>
                      <a:pt x="39" y="22"/>
                      <a:pt x="37" y="21"/>
                      <a:pt x="38" y="23"/>
                    </a:cubicBezTo>
                    <a:cubicBezTo>
                      <a:pt x="39" y="26"/>
                      <a:pt x="35" y="28"/>
                      <a:pt x="32" y="28"/>
                    </a:cubicBezTo>
                    <a:cubicBezTo>
                      <a:pt x="28" y="29"/>
                      <a:pt x="24" y="35"/>
                      <a:pt x="21" y="34"/>
                    </a:cubicBezTo>
                    <a:cubicBezTo>
                      <a:pt x="17" y="34"/>
                      <a:pt x="13" y="36"/>
                      <a:pt x="10" y="36"/>
                    </a:cubicBezTo>
                    <a:cubicBezTo>
                      <a:pt x="7" y="36"/>
                      <a:pt x="9" y="42"/>
                      <a:pt x="7" y="47"/>
                    </a:cubicBezTo>
                    <a:cubicBezTo>
                      <a:pt x="5" y="51"/>
                      <a:pt x="6" y="56"/>
                      <a:pt x="8" y="61"/>
                    </a:cubicBezTo>
                    <a:cubicBezTo>
                      <a:pt x="10" y="66"/>
                      <a:pt x="12" y="71"/>
                      <a:pt x="6" y="78"/>
                    </a:cubicBezTo>
                    <a:cubicBezTo>
                      <a:pt x="0" y="85"/>
                      <a:pt x="1" y="92"/>
                      <a:pt x="3" y="97"/>
                    </a:cubicBezTo>
                    <a:cubicBezTo>
                      <a:pt x="5" y="102"/>
                      <a:pt x="5" y="109"/>
                      <a:pt x="8" y="112"/>
                    </a:cubicBezTo>
                    <a:cubicBezTo>
                      <a:pt x="11" y="115"/>
                      <a:pt x="20" y="118"/>
                      <a:pt x="23" y="116"/>
                    </a:cubicBezTo>
                    <a:cubicBezTo>
                      <a:pt x="25" y="113"/>
                      <a:pt x="28" y="116"/>
                      <a:pt x="31" y="113"/>
                    </a:cubicBezTo>
                    <a:cubicBezTo>
                      <a:pt x="34" y="109"/>
                      <a:pt x="38" y="91"/>
                      <a:pt x="42" y="79"/>
                    </a:cubicBezTo>
                    <a:cubicBezTo>
                      <a:pt x="47" y="67"/>
                      <a:pt x="52" y="51"/>
                      <a:pt x="51" y="47"/>
                    </a:cubicBezTo>
                    <a:cubicBezTo>
                      <a:pt x="51" y="44"/>
                      <a:pt x="54" y="42"/>
                      <a:pt x="53" y="38"/>
                    </a:cubicBezTo>
                    <a:cubicBezTo>
                      <a:pt x="51" y="35"/>
                      <a:pt x="53" y="31"/>
                      <a:pt x="55" y="33"/>
                    </a:cubicBezTo>
                    <a:cubicBezTo>
                      <a:pt x="57" y="36"/>
                      <a:pt x="59" y="36"/>
                      <a:pt x="60" y="32"/>
                    </a:cubicBezTo>
                    <a:cubicBezTo>
                      <a:pt x="60" y="29"/>
                      <a:pt x="57" y="23"/>
                      <a:pt x="57" y="17"/>
                    </a:cubicBezTo>
                    <a:cubicBezTo>
                      <a:pt x="56" y="12"/>
                      <a:pt x="52" y="7"/>
                      <a:pt x="51" y="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155">
                <a:extLst>
                  <a:ext uri="{FF2B5EF4-FFF2-40B4-BE49-F238E27FC236}">
                    <a16:creationId xmlns:a16="http://schemas.microsoft.com/office/drawing/2014/main" id="{823FEA9F-83F4-49FA-A6C0-B2543D3126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01409" y="3729692"/>
                <a:ext cx="222086" cy="133001"/>
              </a:xfrm>
              <a:custGeom>
                <a:avLst/>
                <a:gdLst>
                  <a:gd name="T0" fmla="*/ 68 w 96"/>
                  <a:gd name="T1" fmla="*/ 2 h 58"/>
                  <a:gd name="T2" fmla="*/ 52 w 96"/>
                  <a:gd name="T3" fmla="*/ 3 h 58"/>
                  <a:gd name="T4" fmla="*/ 40 w 96"/>
                  <a:gd name="T5" fmla="*/ 14 h 58"/>
                  <a:gd name="T6" fmla="*/ 34 w 96"/>
                  <a:gd name="T7" fmla="*/ 16 h 58"/>
                  <a:gd name="T8" fmla="*/ 23 w 96"/>
                  <a:gd name="T9" fmla="*/ 14 h 58"/>
                  <a:gd name="T10" fmla="*/ 13 w 96"/>
                  <a:gd name="T11" fmla="*/ 13 h 58"/>
                  <a:gd name="T12" fmla="*/ 7 w 96"/>
                  <a:gd name="T13" fmla="*/ 12 h 58"/>
                  <a:gd name="T14" fmla="*/ 4 w 96"/>
                  <a:gd name="T15" fmla="*/ 15 h 58"/>
                  <a:gd name="T16" fmla="*/ 4 w 96"/>
                  <a:gd name="T17" fmla="*/ 19 h 58"/>
                  <a:gd name="T18" fmla="*/ 0 w 96"/>
                  <a:gd name="T19" fmla="*/ 22 h 58"/>
                  <a:gd name="T20" fmla="*/ 1 w 96"/>
                  <a:gd name="T21" fmla="*/ 26 h 58"/>
                  <a:gd name="T22" fmla="*/ 3 w 96"/>
                  <a:gd name="T23" fmla="*/ 39 h 58"/>
                  <a:gd name="T24" fmla="*/ 6 w 96"/>
                  <a:gd name="T25" fmla="*/ 51 h 58"/>
                  <a:gd name="T26" fmla="*/ 21 w 96"/>
                  <a:gd name="T27" fmla="*/ 49 h 58"/>
                  <a:gd name="T28" fmla="*/ 31 w 96"/>
                  <a:gd name="T29" fmla="*/ 46 h 58"/>
                  <a:gd name="T30" fmla="*/ 40 w 96"/>
                  <a:gd name="T31" fmla="*/ 42 h 58"/>
                  <a:gd name="T32" fmla="*/ 48 w 96"/>
                  <a:gd name="T33" fmla="*/ 41 h 58"/>
                  <a:gd name="T34" fmla="*/ 54 w 96"/>
                  <a:gd name="T35" fmla="*/ 36 h 58"/>
                  <a:gd name="T36" fmla="*/ 71 w 96"/>
                  <a:gd name="T37" fmla="*/ 31 h 58"/>
                  <a:gd name="T38" fmla="*/ 79 w 96"/>
                  <a:gd name="T39" fmla="*/ 23 h 58"/>
                  <a:gd name="T40" fmla="*/ 86 w 96"/>
                  <a:gd name="T41" fmla="*/ 20 h 58"/>
                  <a:gd name="T42" fmla="*/ 76 w 96"/>
                  <a:gd name="T43" fmla="*/ 0 h 58"/>
                  <a:gd name="T44" fmla="*/ 68 w 96"/>
                  <a:gd name="T45" fmla="*/ 2 h 58"/>
                  <a:gd name="T46" fmla="*/ 88 w 96"/>
                  <a:gd name="T47" fmla="*/ 55 h 58"/>
                  <a:gd name="T48" fmla="*/ 96 w 96"/>
                  <a:gd name="T49" fmla="*/ 54 h 58"/>
                  <a:gd name="T50" fmla="*/ 88 w 96"/>
                  <a:gd name="T51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6" h="58">
                    <a:moveTo>
                      <a:pt x="68" y="2"/>
                    </a:moveTo>
                    <a:cubicBezTo>
                      <a:pt x="64" y="3"/>
                      <a:pt x="54" y="2"/>
                      <a:pt x="52" y="3"/>
                    </a:cubicBezTo>
                    <a:cubicBezTo>
                      <a:pt x="51" y="4"/>
                      <a:pt x="41" y="11"/>
                      <a:pt x="40" y="14"/>
                    </a:cubicBezTo>
                    <a:cubicBezTo>
                      <a:pt x="38" y="17"/>
                      <a:pt x="36" y="17"/>
                      <a:pt x="34" y="16"/>
                    </a:cubicBezTo>
                    <a:cubicBezTo>
                      <a:pt x="32" y="14"/>
                      <a:pt x="24" y="15"/>
                      <a:pt x="23" y="14"/>
                    </a:cubicBezTo>
                    <a:cubicBezTo>
                      <a:pt x="22" y="13"/>
                      <a:pt x="16" y="13"/>
                      <a:pt x="13" y="13"/>
                    </a:cubicBezTo>
                    <a:cubicBezTo>
                      <a:pt x="10" y="14"/>
                      <a:pt x="9" y="12"/>
                      <a:pt x="7" y="12"/>
                    </a:cubicBezTo>
                    <a:cubicBezTo>
                      <a:pt x="6" y="13"/>
                      <a:pt x="4" y="14"/>
                      <a:pt x="4" y="15"/>
                    </a:cubicBezTo>
                    <a:cubicBezTo>
                      <a:pt x="3" y="16"/>
                      <a:pt x="4" y="19"/>
                      <a:pt x="4" y="19"/>
                    </a:cubicBezTo>
                    <a:cubicBezTo>
                      <a:pt x="4" y="20"/>
                      <a:pt x="2" y="20"/>
                      <a:pt x="0" y="22"/>
                    </a:cubicBezTo>
                    <a:cubicBezTo>
                      <a:pt x="1" y="23"/>
                      <a:pt x="1" y="25"/>
                      <a:pt x="1" y="26"/>
                    </a:cubicBezTo>
                    <a:cubicBezTo>
                      <a:pt x="0" y="29"/>
                      <a:pt x="1" y="36"/>
                      <a:pt x="3" y="39"/>
                    </a:cubicBezTo>
                    <a:cubicBezTo>
                      <a:pt x="6" y="43"/>
                      <a:pt x="5" y="50"/>
                      <a:pt x="6" y="51"/>
                    </a:cubicBezTo>
                    <a:cubicBezTo>
                      <a:pt x="7" y="52"/>
                      <a:pt x="17" y="52"/>
                      <a:pt x="21" y="49"/>
                    </a:cubicBezTo>
                    <a:cubicBezTo>
                      <a:pt x="25" y="47"/>
                      <a:pt x="28" y="46"/>
                      <a:pt x="31" y="46"/>
                    </a:cubicBezTo>
                    <a:cubicBezTo>
                      <a:pt x="34" y="46"/>
                      <a:pt x="39" y="43"/>
                      <a:pt x="40" y="42"/>
                    </a:cubicBezTo>
                    <a:cubicBezTo>
                      <a:pt x="41" y="40"/>
                      <a:pt x="46" y="40"/>
                      <a:pt x="48" y="41"/>
                    </a:cubicBezTo>
                    <a:cubicBezTo>
                      <a:pt x="50" y="41"/>
                      <a:pt x="52" y="39"/>
                      <a:pt x="54" y="36"/>
                    </a:cubicBezTo>
                    <a:cubicBezTo>
                      <a:pt x="56" y="34"/>
                      <a:pt x="64" y="33"/>
                      <a:pt x="71" y="31"/>
                    </a:cubicBezTo>
                    <a:cubicBezTo>
                      <a:pt x="79" y="28"/>
                      <a:pt x="77" y="25"/>
                      <a:pt x="79" y="23"/>
                    </a:cubicBezTo>
                    <a:cubicBezTo>
                      <a:pt x="80" y="21"/>
                      <a:pt x="82" y="21"/>
                      <a:pt x="86" y="20"/>
                    </a:cubicBezTo>
                    <a:cubicBezTo>
                      <a:pt x="82" y="13"/>
                      <a:pt x="78" y="4"/>
                      <a:pt x="76" y="0"/>
                    </a:cubicBezTo>
                    <a:cubicBezTo>
                      <a:pt x="72" y="1"/>
                      <a:pt x="69" y="2"/>
                      <a:pt x="68" y="2"/>
                    </a:cubicBezTo>
                    <a:close/>
                    <a:moveTo>
                      <a:pt x="88" y="55"/>
                    </a:moveTo>
                    <a:cubicBezTo>
                      <a:pt x="90" y="58"/>
                      <a:pt x="96" y="55"/>
                      <a:pt x="96" y="54"/>
                    </a:cubicBezTo>
                    <a:cubicBezTo>
                      <a:pt x="96" y="53"/>
                      <a:pt x="85" y="52"/>
                      <a:pt x="88" y="5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56">
                <a:extLst>
                  <a:ext uri="{FF2B5EF4-FFF2-40B4-BE49-F238E27FC236}">
                    <a16:creationId xmlns:a16="http://schemas.microsoft.com/office/drawing/2014/main" id="{8A839DA6-8CED-4834-B2EE-91AC909C3C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1707" y="4192686"/>
                <a:ext cx="151822" cy="107906"/>
              </a:xfrm>
              <a:custGeom>
                <a:avLst/>
                <a:gdLst>
                  <a:gd name="T0" fmla="*/ 1 w 66"/>
                  <a:gd name="T1" fmla="*/ 2 h 47"/>
                  <a:gd name="T2" fmla="*/ 11 w 66"/>
                  <a:gd name="T3" fmla="*/ 13 h 47"/>
                  <a:gd name="T4" fmla="*/ 1 w 66"/>
                  <a:gd name="T5" fmla="*/ 2 h 47"/>
                  <a:gd name="T6" fmla="*/ 16 w 66"/>
                  <a:gd name="T7" fmla="*/ 12 h 47"/>
                  <a:gd name="T8" fmla="*/ 23 w 66"/>
                  <a:gd name="T9" fmla="*/ 17 h 47"/>
                  <a:gd name="T10" fmla="*/ 16 w 66"/>
                  <a:gd name="T11" fmla="*/ 12 h 47"/>
                  <a:gd name="T12" fmla="*/ 43 w 66"/>
                  <a:gd name="T13" fmla="*/ 26 h 47"/>
                  <a:gd name="T14" fmla="*/ 32 w 66"/>
                  <a:gd name="T15" fmla="*/ 20 h 47"/>
                  <a:gd name="T16" fmla="*/ 43 w 66"/>
                  <a:gd name="T17" fmla="*/ 26 h 47"/>
                  <a:gd name="T18" fmla="*/ 41 w 66"/>
                  <a:gd name="T19" fmla="*/ 34 h 47"/>
                  <a:gd name="T20" fmla="*/ 50 w 66"/>
                  <a:gd name="T21" fmla="*/ 38 h 47"/>
                  <a:gd name="T22" fmla="*/ 41 w 66"/>
                  <a:gd name="T23" fmla="*/ 34 h 47"/>
                  <a:gd name="T24" fmla="*/ 56 w 66"/>
                  <a:gd name="T25" fmla="*/ 42 h 47"/>
                  <a:gd name="T26" fmla="*/ 63 w 66"/>
                  <a:gd name="T27" fmla="*/ 45 h 47"/>
                  <a:gd name="T28" fmla="*/ 56 w 66"/>
                  <a:gd name="T29" fmla="*/ 42 h 47"/>
                  <a:gd name="T30" fmla="*/ 50 w 66"/>
                  <a:gd name="T31" fmla="*/ 26 h 47"/>
                  <a:gd name="T32" fmla="*/ 56 w 66"/>
                  <a:gd name="T33" fmla="*/ 37 h 47"/>
                  <a:gd name="T34" fmla="*/ 50 w 66"/>
                  <a:gd name="T3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47">
                    <a:moveTo>
                      <a:pt x="1" y="2"/>
                    </a:moveTo>
                    <a:cubicBezTo>
                      <a:pt x="0" y="4"/>
                      <a:pt x="8" y="15"/>
                      <a:pt x="11" y="13"/>
                    </a:cubicBezTo>
                    <a:cubicBezTo>
                      <a:pt x="16" y="10"/>
                      <a:pt x="1" y="0"/>
                      <a:pt x="1" y="2"/>
                    </a:cubicBezTo>
                    <a:close/>
                    <a:moveTo>
                      <a:pt x="16" y="12"/>
                    </a:moveTo>
                    <a:cubicBezTo>
                      <a:pt x="16" y="13"/>
                      <a:pt x="22" y="18"/>
                      <a:pt x="23" y="17"/>
                    </a:cubicBezTo>
                    <a:cubicBezTo>
                      <a:pt x="24" y="16"/>
                      <a:pt x="16" y="10"/>
                      <a:pt x="16" y="12"/>
                    </a:cubicBezTo>
                    <a:close/>
                    <a:moveTo>
                      <a:pt x="43" y="26"/>
                    </a:moveTo>
                    <a:cubicBezTo>
                      <a:pt x="45" y="25"/>
                      <a:pt x="32" y="18"/>
                      <a:pt x="32" y="20"/>
                    </a:cubicBezTo>
                    <a:cubicBezTo>
                      <a:pt x="31" y="22"/>
                      <a:pt x="41" y="27"/>
                      <a:pt x="43" y="26"/>
                    </a:cubicBezTo>
                    <a:close/>
                    <a:moveTo>
                      <a:pt x="41" y="34"/>
                    </a:moveTo>
                    <a:cubicBezTo>
                      <a:pt x="42" y="37"/>
                      <a:pt x="47" y="39"/>
                      <a:pt x="50" y="38"/>
                    </a:cubicBezTo>
                    <a:cubicBezTo>
                      <a:pt x="52" y="37"/>
                      <a:pt x="41" y="30"/>
                      <a:pt x="41" y="34"/>
                    </a:cubicBezTo>
                    <a:close/>
                    <a:moveTo>
                      <a:pt x="56" y="42"/>
                    </a:moveTo>
                    <a:cubicBezTo>
                      <a:pt x="56" y="42"/>
                      <a:pt x="61" y="47"/>
                      <a:pt x="63" y="45"/>
                    </a:cubicBezTo>
                    <a:cubicBezTo>
                      <a:pt x="66" y="44"/>
                      <a:pt x="55" y="40"/>
                      <a:pt x="56" y="42"/>
                    </a:cubicBezTo>
                    <a:close/>
                    <a:moveTo>
                      <a:pt x="50" y="26"/>
                    </a:moveTo>
                    <a:cubicBezTo>
                      <a:pt x="48" y="30"/>
                      <a:pt x="55" y="36"/>
                      <a:pt x="56" y="37"/>
                    </a:cubicBezTo>
                    <a:cubicBezTo>
                      <a:pt x="57" y="37"/>
                      <a:pt x="51" y="23"/>
                      <a:pt x="50" y="2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57">
                <a:extLst>
                  <a:ext uri="{FF2B5EF4-FFF2-40B4-BE49-F238E27FC236}">
                    <a16:creationId xmlns:a16="http://schemas.microsoft.com/office/drawing/2014/main" id="{10F27B53-5C6F-469E-B826-DD9B028CE8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1707" y="4192686"/>
                <a:ext cx="151822" cy="107906"/>
              </a:xfrm>
              <a:custGeom>
                <a:avLst/>
                <a:gdLst>
                  <a:gd name="T0" fmla="*/ 1 w 66"/>
                  <a:gd name="T1" fmla="*/ 2 h 47"/>
                  <a:gd name="T2" fmla="*/ 11 w 66"/>
                  <a:gd name="T3" fmla="*/ 13 h 47"/>
                  <a:gd name="T4" fmla="*/ 1 w 66"/>
                  <a:gd name="T5" fmla="*/ 2 h 47"/>
                  <a:gd name="T6" fmla="*/ 16 w 66"/>
                  <a:gd name="T7" fmla="*/ 12 h 47"/>
                  <a:gd name="T8" fmla="*/ 23 w 66"/>
                  <a:gd name="T9" fmla="*/ 17 h 47"/>
                  <a:gd name="T10" fmla="*/ 16 w 66"/>
                  <a:gd name="T11" fmla="*/ 12 h 47"/>
                  <a:gd name="T12" fmla="*/ 43 w 66"/>
                  <a:gd name="T13" fmla="*/ 26 h 47"/>
                  <a:gd name="T14" fmla="*/ 32 w 66"/>
                  <a:gd name="T15" fmla="*/ 20 h 47"/>
                  <a:gd name="T16" fmla="*/ 43 w 66"/>
                  <a:gd name="T17" fmla="*/ 26 h 47"/>
                  <a:gd name="T18" fmla="*/ 41 w 66"/>
                  <a:gd name="T19" fmla="*/ 34 h 47"/>
                  <a:gd name="T20" fmla="*/ 50 w 66"/>
                  <a:gd name="T21" fmla="*/ 38 h 47"/>
                  <a:gd name="T22" fmla="*/ 41 w 66"/>
                  <a:gd name="T23" fmla="*/ 34 h 47"/>
                  <a:gd name="T24" fmla="*/ 56 w 66"/>
                  <a:gd name="T25" fmla="*/ 42 h 47"/>
                  <a:gd name="T26" fmla="*/ 63 w 66"/>
                  <a:gd name="T27" fmla="*/ 45 h 47"/>
                  <a:gd name="T28" fmla="*/ 56 w 66"/>
                  <a:gd name="T29" fmla="*/ 42 h 47"/>
                  <a:gd name="T30" fmla="*/ 50 w 66"/>
                  <a:gd name="T31" fmla="*/ 26 h 47"/>
                  <a:gd name="T32" fmla="*/ 56 w 66"/>
                  <a:gd name="T33" fmla="*/ 37 h 47"/>
                  <a:gd name="T34" fmla="*/ 50 w 66"/>
                  <a:gd name="T3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47">
                    <a:moveTo>
                      <a:pt x="1" y="2"/>
                    </a:moveTo>
                    <a:cubicBezTo>
                      <a:pt x="0" y="4"/>
                      <a:pt x="8" y="15"/>
                      <a:pt x="11" y="13"/>
                    </a:cubicBezTo>
                    <a:cubicBezTo>
                      <a:pt x="16" y="10"/>
                      <a:pt x="1" y="0"/>
                      <a:pt x="1" y="2"/>
                    </a:cubicBezTo>
                    <a:close/>
                    <a:moveTo>
                      <a:pt x="16" y="12"/>
                    </a:moveTo>
                    <a:cubicBezTo>
                      <a:pt x="16" y="13"/>
                      <a:pt x="22" y="18"/>
                      <a:pt x="23" y="17"/>
                    </a:cubicBezTo>
                    <a:cubicBezTo>
                      <a:pt x="24" y="16"/>
                      <a:pt x="16" y="10"/>
                      <a:pt x="16" y="12"/>
                    </a:cubicBezTo>
                    <a:close/>
                    <a:moveTo>
                      <a:pt x="43" y="26"/>
                    </a:moveTo>
                    <a:cubicBezTo>
                      <a:pt x="45" y="25"/>
                      <a:pt x="32" y="18"/>
                      <a:pt x="32" y="20"/>
                    </a:cubicBezTo>
                    <a:cubicBezTo>
                      <a:pt x="31" y="22"/>
                      <a:pt x="41" y="27"/>
                      <a:pt x="43" y="26"/>
                    </a:cubicBezTo>
                    <a:close/>
                    <a:moveTo>
                      <a:pt x="41" y="34"/>
                    </a:moveTo>
                    <a:cubicBezTo>
                      <a:pt x="42" y="37"/>
                      <a:pt x="47" y="39"/>
                      <a:pt x="50" y="38"/>
                    </a:cubicBezTo>
                    <a:cubicBezTo>
                      <a:pt x="52" y="37"/>
                      <a:pt x="41" y="30"/>
                      <a:pt x="41" y="34"/>
                    </a:cubicBezTo>
                    <a:close/>
                    <a:moveTo>
                      <a:pt x="56" y="42"/>
                    </a:moveTo>
                    <a:cubicBezTo>
                      <a:pt x="56" y="42"/>
                      <a:pt x="61" y="47"/>
                      <a:pt x="63" y="45"/>
                    </a:cubicBezTo>
                    <a:cubicBezTo>
                      <a:pt x="66" y="44"/>
                      <a:pt x="55" y="40"/>
                      <a:pt x="56" y="42"/>
                    </a:cubicBezTo>
                    <a:close/>
                    <a:moveTo>
                      <a:pt x="50" y="26"/>
                    </a:moveTo>
                    <a:cubicBezTo>
                      <a:pt x="48" y="30"/>
                      <a:pt x="55" y="36"/>
                      <a:pt x="56" y="37"/>
                    </a:cubicBezTo>
                    <a:cubicBezTo>
                      <a:pt x="57" y="37"/>
                      <a:pt x="51" y="23"/>
                      <a:pt x="50" y="2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159">
                <a:extLst>
                  <a:ext uri="{FF2B5EF4-FFF2-40B4-BE49-F238E27FC236}">
                    <a16:creationId xmlns:a16="http://schemas.microsoft.com/office/drawing/2014/main" id="{404A4026-E72C-4EAA-BB8C-4A14F41DBF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88774" y="4773623"/>
                <a:ext cx="232124" cy="276040"/>
              </a:xfrm>
              <a:custGeom>
                <a:avLst/>
                <a:gdLst>
                  <a:gd name="T0" fmla="*/ 62 w 101"/>
                  <a:gd name="T1" fmla="*/ 58 h 120"/>
                  <a:gd name="T2" fmla="*/ 56 w 101"/>
                  <a:gd name="T3" fmla="*/ 60 h 120"/>
                  <a:gd name="T4" fmla="*/ 48 w 101"/>
                  <a:gd name="T5" fmla="*/ 56 h 120"/>
                  <a:gd name="T6" fmla="*/ 44 w 101"/>
                  <a:gd name="T7" fmla="*/ 63 h 120"/>
                  <a:gd name="T8" fmla="*/ 37 w 101"/>
                  <a:gd name="T9" fmla="*/ 75 h 120"/>
                  <a:gd name="T10" fmla="*/ 15 w 101"/>
                  <a:gd name="T11" fmla="*/ 89 h 120"/>
                  <a:gd name="T12" fmla="*/ 5 w 101"/>
                  <a:gd name="T13" fmla="*/ 99 h 120"/>
                  <a:gd name="T14" fmla="*/ 3 w 101"/>
                  <a:gd name="T15" fmla="*/ 108 h 120"/>
                  <a:gd name="T16" fmla="*/ 10 w 101"/>
                  <a:gd name="T17" fmla="*/ 111 h 120"/>
                  <a:gd name="T18" fmla="*/ 16 w 101"/>
                  <a:gd name="T19" fmla="*/ 113 h 120"/>
                  <a:gd name="T20" fmla="*/ 31 w 101"/>
                  <a:gd name="T21" fmla="*/ 110 h 120"/>
                  <a:gd name="T22" fmla="*/ 36 w 101"/>
                  <a:gd name="T23" fmla="*/ 100 h 120"/>
                  <a:gd name="T24" fmla="*/ 40 w 101"/>
                  <a:gd name="T25" fmla="*/ 92 h 120"/>
                  <a:gd name="T26" fmla="*/ 49 w 101"/>
                  <a:gd name="T27" fmla="*/ 87 h 120"/>
                  <a:gd name="T28" fmla="*/ 52 w 101"/>
                  <a:gd name="T29" fmla="*/ 82 h 120"/>
                  <a:gd name="T30" fmla="*/ 57 w 101"/>
                  <a:gd name="T31" fmla="*/ 75 h 120"/>
                  <a:gd name="T32" fmla="*/ 64 w 101"/>
                  <a:gd name="T33" fmla="*/ 64 h 120"/>
                  <a:gd name="T34" fmla="*/ 62 w 101"/>
                  <a:gd name="T35" fmla="*/ 58 h 120"/>
                  <a:gd name="T36" fmla="*/ 11 w 101"/>
                  <a:gd name="T37" fmla="*/ 119 h 120"/>
                  <a:gd name="T38" fmla="*/ 14 w 101"/>
                  <a:gd name="T39" fmla="*/ 116 h 120"/>
                  <a:gd name="T40" fmla="*/ 11 w 101"/>
                  <a:gd name="T41" fmla="*/ 119 h 120"/>
                  <a:gd name="T42" fmla="*/ 92 w 101"/>
                  <a:gd name="T43" fmla="*/ 29 h 120"/>
                  <a:gd name="T44" fmla="*/ 84 w 101"/>
                  <a:gd name="T45" fmla="*/ 28 h 120"/>
                  <a:gd name="T46" fmla="*/ 79 w 101"/>
                  <a:gd name="T47" fmla="*/ 23 h 120"/>
                  <a:gd name="T48" fmla="*/ 75 w 101"/>
                  <a:gd name="T49" fmla="*/ 17 h 120"/>
                  <a:gd name="T50" fmla="*/ 75 w 101"/>
                  <a:gd name="T51" fmla="*/ 21 h 120"/>
                  <a:gd name="T52" fmla="*/ 72 w 101"/>
                  <a:gd name="T53" fmla="*/ 20 h 120"/>
                  <a:gd name="T54" fmla="*/ 69 w 101"/>
                  <a:gd name="T55" fmla="*/ 14 h 120"/>
                  <a:gd name="T56" fmla="*/ 66 w 101"/>
                  <a:gd name="T57" fmla="*/ 7 h 120"/>
                  <a:gd name="T58" fmla="*/ 56 w 101"/>
                  <a:gd name="T59" fmla="*/ 0 h 120"/>
                  <a:gd name="T60" fmla="*/ 58 w 101"/>
                  <a:gd name="T61" fmla="*/ 8 h 120"/>
                  <a:gd name="T62" fmla="*/ 64 w 101"/>
                  <a:gd name="T63" fmla="*/ 14 h 120"/>
                  <a:gd name="T64" fmla="*/ 69 w 101"/>
                  <a:gd name="T65" fmla="*/ 20 h 120"/>
                  <a:gd name="T66" fmla="*/ 67 w 101"/>
                  <a:gd name="T67" fmla="*/ 32 h 120"/>
                  <a:gd name="T68" fmla="*/ 61 w 101"/>
                  <a:gd name="T69" fmla="*/ 40 h 120"/>
                  <a:gd name="T70" fmla="*/ 72 w 101"/>
                  <a:gd name="T71" fmla="*/ 49 h 120"/>
                  <a:gd name="T72" fmla="*/ 69 w 101"/>
                  <a:gd name="T73" fmla="*/ 62 h 120"/>
                  <a:gd name="T74" fmla="*/ 77 w 101"/>
                  <a:gd name="T75" fmla="*/ 63 h 120"/>
                  <a:gd name="T76" fmla="*/ 85 w 101"/>
                  <a:gd name="T77" fmla="*/ 51 h 120"/>
                  <a:gd name="T78" fmla="*/ 88 w 101"/>
                  <a:gd name="T79" fmla="*/ 42 h 120"/>
                  <a:gd name="T80" fmla="*/ 93 w 101"/>
                  <a:gd name="T81" fmla="*/ 40 h 120"/>
                  <a:gd name="T82" fmla="*/ 97 w 101"/>
                  <a:gd name="T83" fmla="*/ 36 h 120"/>
                  <a:gd name="T84" fmla="*/ 99 w 101"/>
                  <a:gd name="T85" fmla="*/ 29 h 120"/>
                  <a:gd name="T86" fmla="*/ 92 w 101"/>
                  <a:gd name="T87" fmla="*/ 2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1" h="120">
                    <a:moveTo>
                      <a:pt x="62" y="58"/>
                    </a:moveTo>
                    <a:cubicBezTo>
                      <a:pt x="60" y="56"/>
                      <a:pt x="59" y="58"/>
                      <a:pt x="56" y="60"/>
                    </a:cubicBezTo>
                    <a:cubicBezTo>
                      <a:pt x="53" y="61"/>
                      <a:pt x="52" y="54"/>
                      <a:pt x="48" y="56"/>
                    </a:cubicBezTo>
                    <a:cubicBezTo>
                      <a:pt x="45" y="59"/>
                      <a:pt x="48" y="60"/>
                      <a:pt x="44" y="63"/>
                    </a:cubicBezTo>
                    <a:cubicBezTo>
                      <a:pt x="40" y="67"/>
                      <a:pt x="42" y="68"/>
                      <a:pt x="37" y="75"/>
                    </a:cubicBezTo>
                    <a:cubicBezTo>
                      <a:pt x="33" y="82"/>
                      <a:pt x="18" y="85"/>
                      <a:pt x="15" y="89"/>
                    </a:cubicBezTo>
                    <a:cubicBezTo>
                      <a:pt x="13" y="93"/>
                      <a:pt x="5" y="96"/>
                      <a:pt x="5" y="99"/>
                    </a:cubicBezTo>
                    <a:cubicBezTo>
                      <a:pt x="5" y="102"/>
                      <a:pt x="0" y="104"/>
                      <a:pt x="3" y="108"/>
                    </a:cubicBezTo>
                    <a:cubicBezTo>
                      <a:pt x="5" y="111"/>
                      <a:pt x="8" y="108"/>
                      <a:pt x="10" y="111"/>
                    </a:cubicBezTo>
                    <a:cubicBezTo>
                      <a:pt x="13" y="113"/>
                      <a:pt x="15" y="111"/>
                      <a:pt x="16" y="113"/>
                    </a:cubicBezTo>
                    <a:cubicBezTo>
                      <a:pt x="17" y="115"/>
                      <a:pt x="25" y="115"/>
                      <a:pt x="31" y="110"/>
                    </a:cubicBezTo>
                    <a:cubicBezTo>
                      <a:pt x="37" y="104"/>
                      <a:pt x="34" y="102"/>
                      <a:pt x="36" y="100"/>
                    </a:cubicBezTo>
                    <a:cubicBezTo>
                      <a:pt x="39" y="99"/>
                      <a:pt x="39" y="95"/>
                      <a:pt x="40" y="92"/>
                    </a:cubicBezTo>
                    <a:cubicBezTo>
                      <a:pt x="42" y="89"/>
                      <a:pt x="43" y="87"/>
                      <a:pt x="49" y="87"/>
                    </a:cubicBezTo>
                    <a:cubicBezTo>
                      <a:pt x="56" y="87"/>
                      <a:pt x="52" y="85"/>
                      <a:pt x="52" y="82"/>
                    </a:cubicBezTo>
                    <a:cubicBezTo>
                      <a:pt x="52" y="79"/>
                      <a:pt x="57" y="79"/>
                      <a:pt x="57" y="75"/>
                    </a:cubicBezTo>
                    <a:cubicBezTo>
                      <a:pt x="57" y="71"/>
                      <a:pt x="65" y="67"/>
                      <a:pt x="64" y="64"/>
                    </a:cubicBezTo>
                    <a:cubicBezTo>
                      <a:pt x="62" y="61"/>
                      <a:pt x="65" y="59"/>
                      <a:pt x="62" y="58"/>
                    </a:cubicBezTo>
                    <a:close/>
                    <a:moveTo>
                      <a:pt x="11" y="119"/>
                    </a:moveTo>
                    <a:cubicBezTo>
                      <a:pt x="12" y="120"/>
                      <a:pt x="16" y="118"/>
                      <a:pt x="14" y="116"/>
                    </a:cubicBezTo>
                    <a:cubicBezTo>
                      <a:pt x="12" y="113"/>
                      <a:pt x="8" y="118"/>
                      <a:pt x="11" y="119"/>
                    </a:cubicBezTo>
                    <a:close/>
                    <a:moveTo>
                      <a:pt x="92" y="29"/>
                    </a:moveTo>
                    <a:cubicBezTo>
                      <a:pt x="90" y="32"/>
                      <a:pt x="87" y="28"/>
                      <a:pt x="84" y="28"/>
                    </a:cubicBezTo>
                    <a:cubicBezTo>
                      <a:pt x="81" y="28"/>
                      <a:pt x="79" y="26"/>
                      <a:pt x="79" y="23"/>
                    </a:cubicBezTo>
                    <a:cubicBezTo>
                      <a:pt x="79" y="21"/>
                      <a:pt x="78" y="17"/>
                      <a:pt x="75" y="17"/>
                    </a:cubicBezTo>
                    <a:cubicBezTo>
                      <a:pt x="72" y="17"/>
                      <a:pt x="76" y="20"/>
                      <a:pt x="75" y="21"/>
                    </a:cubicBezTo>
                    <a:cubicBezTo>
                      <a:pt x="74" y="23"/>
                      <a:pt x="73" y="20"/>
                      <a:pt x="72" y="20"/>
                    </a:cubicBezTo>
                    <a:cubicBezTo>
                      <a:pt x="70" y="20"/>
                      <a:pt x="69" y="18"/>
                      <a:pt x="69" y="14"/>
                    </a:cubicBezTo>
                    <a:cubicBezTo>
                      <a:pt x="69" y="11"/>
                      <a:pt x="66" y="11"/>
                      <a:pt x="66" y="7"/>
                    </a:cubicBezTo>
                    <a:cubicBezTo>
                      <a:pt x="66" y="3"/>
                      <a:pt x="59" y="0"/>
                      <a:pt x="56" y="0"/>
                    </a:cubicBezTo>
                    <a:cubicBezTo>
                      <a:pt x="52" y="0"/>
                      <a:pt x="57" y="6"/>
                      <a:pt x="58" y="8"/>
                    </a:cubicBezTo>
                    <a:cubicBezTo>
                      <a:pt x="60" y="10"/>
                      <a:pt x="64" y="12"/>
                      <a:pt x="64" y="14"/>
                    </a:cubicBezTo>
                    <a:cubicBezTo>
                      <a:pt x="64" y="16"/>
                      <a:pt x="67" y="20"/>
                      <a:pt x="69" y="20"/>
                    </a:cubicBezTo>
                    <a:cubicBezTo>
                      <a:pt x="71" y="21"/>
                      <a:pt x="67" y="27"/>
                      <a:pt x="67" y="32"/>
                    </a:cubicBezTo>
                    <a:cubicBezTo>
                      <a:pt x="67" y="37"/>
                      <a:pt x="64" y="36"/>
                      <a:pt x="61" y="40"/>
                    </a:cubicBezTo>
                    <a:cubicBezTo>
                      <a:pt x="58" y="43"/>
                      <a:pt x="68" y="46"/>
                      <a:pt x="72" y="49"/>
                    </a:cubicBezTo>
                    <a:cubicBezTo>
                      <a:pt x="75" y="52"/>
                      <a:pt x="68" y="60"/>
                      <a:pt x="69" y="62"/>
                    </a:cubicBezTo>
                    <a:cubicBezTo>
                      <a:pt x="70" y="63"/>
                      <a:pt x="72" y="64"/>
                      <a:pt x="77" y="63"/>
                    </a:cubicBezTo>
                    <a:cubicBezTo>
                      <a:pt x="81" y="62"/>
                      <a:pt x="83" y="53"/>
                      <a:pt x="85" y="51"/>
                    </a:cubicBezTo>
                    <a:cubicBezTo>
                      <a:pt x="88" y="48"/>
                      <a:pt x="87" y="44"/>
                      <a:pt x="88" y="42"/>
                    </a:cubicBezTo>
                    <a:cubicBezTo>
                      <a:pt x="89" y="40"/>
                      <a:pt x="91" y="40"/>
                      <a:pt x="93" y="40"/>
                    </a:cubicBezTo>
                    <a:cubicBezTo>
                      <a:pt x="95" y="40"/>
                      <a:pt x="94" y="36"/>
                      <a:pt x="97" y="36"/>
                    </a:cubicBezTo>
                    <a:cubicBezTo>
                      <a:pt x="99" y="36"/>
                      <a:pt x="98" y="32"/>
                      <a:pt x="99" y="29"/>
                    </a:cubicBezTo>
                    <a:cubicBezTo>
                      <a:pt x="101" y="25"/>
                      <a:pt x="93" y="26"/>
                      <a:pt x="92" y="29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160">
                <a:extLst>
                  <a:ext uri="{FF2B5EF4-FFF2-40B4-BE49-F238E27FC236}">
                    <a16:creationId xmlns:a16="http://schemas.microsoft.com/office/drawing/2014/main" id="{9AC852EB-EBFE-4184-9CAA-60E6D498F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0872" y="3237839"/>
                <a:ext cx="264747" cy="168133"/>
              </a:xfrm>
              <a:custGeom>
                <a:avLst/>
                <a:gdLst>
                  <a:gd name="T0" fmla="*/ 115 w 115"/>
                  <a:gd name="T1" fmla="*/ 46 h 73"/>
                  <a:gd name="T2" fmla="*/ 108 w 115"/>
                  <a:gd name="T3" fmla="*/ 43 h 73"/>
                  <a:gd name="T4" fmla="*/ 99 w 115"/>
                  <a:gd name="T5" fmla="*/ 38 h 73"/>
                  <a:gd name="T6" fmla="*/ 90 w 115"/>
                  <a:gd name="T7" fmla="*/ 32 h 73"/>
                  <a:gd name="T8" fmla="*/ 82 w 115"/>
                  <a:gd name="T9" fmla="*/ 27 h 73"/>
                  <a:gd name="T10" fmla="*/ 78 w 115"/>
                  <a:gd name="T11" fmla="*/ 20 h 73"/>
                  <a:gd name="T12" fmla="*/ 75 w 115"/>
                  <a:gd name="T13" fmla="*/ 15 h 73"/>
                  <a:gd name="T14" fmla="*/ 63 w 115"/>
                  <a:gd name="T15" fmla="*/ 13 h 73"/>
                  <a:gd name="T16" fmla="*/ 60 w 115"/>
                  <a:gd name="T17" fmla="*/ 5 h 73"/>
                  <a:gd name="T18" fmla="*/ 54 w 115"/>
                  <a:gd name="T19" fmla="*/ 3 h 73"/>
                  <a:gd name="T20" fmla="*/ 48 w 115"/>
                  <a:gd name="T21" fmla="*/ 1 h 73"/>
                  <a:gd name="T22" fmla="*/ 45 w 115"/>
                  <a:gd name="T23" fmla="*/ 3 h 73"/>
                  <a:gd name="T24" fmla="*/ 42 w 115"/>
                  <a:gd name="T25" fmla="*/ 6 h 73"/>
                  <a:gd name="T26" fmla="*/ 36 w 115"/>
                  <a:gd name="T27" fmla="*/ 10 h 73"/>
                  <a:gd name="T28" fmla="*/ 34 w 115"/>
                  <a:gd name="T29" fmla="*/ 14 h 73"/>
                  <a:gd name="T30" fmla="*/ 28 w 115"/>
                  <a:gd name="T31" fmla="*/ 13 h 73"/>
                  <a:gd name="T32" fmla="*/ 22 w 115"/>
                  <a:gd name="T33" fmla="*/ 11 h 73"/>
                  <a:gd name="T34" fmla="*/ 12 w 115"/>
                  <a:gd name="T35" fmla="*/ 4 h 73"/>
                  <a:gd name="T36" fmla="*/ 4 w 115"/>
                  <a:gd name="T37" fmla="*/ 8 h 73"/>
                  <a:gd name="T38" fmla="*/ 8 w 115"/>
                  <a:gd name="T39" fmla="*/ 7 h 73"/>
                  <a:gd name="T40" fmla="*/ 14 w 115"/>
                  <a:gd name="T41" fmla="*/ 14 h 73"/>
                  <a:gd name="T42" fmla="*/ 18 w 115"/>
                  <a:gd name="T43" fmla="*/ 19 h 73"/>
                  <a:gd name="T44" fmla="*/ 10 w 115"/>
                  <a:gd name="T45" fmla="*/ 20 h 73"/>
                  <a:gd name="T46" fmla="*/ 2 w 115"/>
                  <a:gd name="T47" fmla="*/ 20 h 73"/>
                  <a:gd name="T48" fmla="*/ 4 w 115"/>
                  <a:gd name="T49" fmla="*/ 27 h 73"/>
                  <a:gd name="T50" fmla="*/ 5 w 115"/>
                  <a:gd name="T51" fmla="*/ 32 h 73"/>
                  <a:gd name="T52" fmla="*/ 9 w 115"/>
                  <a:gd name="T53" fmla="*/ 34 h 73"/>
                  <a:gd name="T54" fmla="*/ 11 w 115"/>
                  <a:gd name="T55" fmla="*/ 40 h 73"/>
                  <a:gd name="T56" fmla="*/ 11 w 115"/>
                  <a:gd name="T57" fmla="*/ 51 h 73"/>
                  <a:gd name="T58" fmla="*/ 17 w 115"/>
                  <a:gd name="T59" fmla="*/ 50 h 73"/>
                  <a:gd name="T60" fmla="*/ 25 w 115"/>
                  <a:gd name="T61" fmla="*/ 45 h 73"/>
                  <a:gd name="T62" fmla="*/ 30 w 115"/>
                  <a:gd name="T63" fmla="*/ 44 h 73"/>
                  <a:gd name="T64" fmla="*/ 40 w 115"/>
                  <a:gd name="T65" fmla="*/ 44 h 73"/>
                  <a:gd name="T66" fmla="*/ 45 w 115"/>
                  <a:gd name="T67" fmla="*/ 47 h 73"/>
                  <a:gd name="T68" fmla="*/ 49 w 115"/>
                  <a:gd name="T69" fmla="*/ 49 h 73"/>
                  <a:gd name="T70" fmla="*/ 56 w 115"/>
                  <a:gd name="T71" fmla="*/ 51 h 73"/>
                  <a:gd name="T72" fmla="*/ 60 w 115"/>
                  <a:gd name="T73" fmla="*/ 54 h 73"/>
                  <a:gd name="T74" fmla="*/ 65 w 115"/>
                  <a:gd name="T75" fmla="*/ 58 h 73"/>
                  <a:gd name="T76" fmla="*/ 71 w 115"/>
                  <a:gd name="T77" fmla="*/ 59 h 73"/>
                  <a:gd name="T78" fmla="*/ 72 w 115"/>
                  <a:gd name="T79" fmla="*/ 69 h 73"/>
                  <a:gd name="T80" fmla="*/ 74 w 115"/>
                  <a:gd name="T81" fmla="*/ 69 h 73"/>
                  <a:gd name="T82" fmla="*/ 80 w 115"/>
                  <a:gd name="T83" fmla="*/ 71 h 73"/>
                  <a:gd name="T84" fmla="*/ 87 w 115"/>
                  <a:gd name="T85" fmla="*/ 68 h 73"/>
                  <a:gd name="T86" fmla="*/ 98 w 115"/>
                  <a:gd name="T87" fmla="*/ 61 h 73"/>
                  <a:gd name="T88" fmla="*/ 103 w 115"/>
                  <a:gd name="T89" fmla="*/ 53 h 73"/>
                  <a:gd name="T90" fmla="*/ 109 w 115"/>
                  <a:gd name="T91" fmla="*/ 50 h 73"/>
                  <a:gd name="T92" fmla="*/ 115 w 115"/>
                  <a:gd name="T93" fmla="*/ 51 h 73"/>
                  <a:gd name="T94" fmla="*/ 115 w 115"/>
                  <a:gd name="T95" fmla="*/ 4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5" h="73">
                    <a:moveTo>
                      <a:pt x="115" y="46"/>
                    </a:moveTo>
                    <a:cubicBezTo>
                      <a:pt x="115" y="46"/>
                      <a:pt x="109" y="43"/>
                      <a:pt x="108" y="43"/>
                    </a:cubicBezTo>
                    <a:cubicBezTo>
                      <a:pt x="106" y="44"/>
                      <a:pt x="103" y="39"/>
                      <a:pt x="99" y="38"/>
                    </a:cubicBezTo>
                    <a:cubicBezTo>
                      <a:pt x="96" y="37"/>
                      <a:pt x="91" y="35"/>
                      <a:pt x="90" y="32"/>
                    </a:cubicBezTo>
                    <a:cubicBezTo>
                      <a:pt x="89" y="30"/>
                      <a:pt x="83" y="28"/>
                      <a:pt x="82" y="27"/>
                    </a:cubicBezTo>
                    <a:cubicBezTo>
                      <a:pt x="81" y="25"/>
                      <a:pt x="80" y="22"/>
                      <a:pt x="78" y="20"/>
                    </a:cubicBezTo>
                    <a:cubicBezTo>
                      <a:pt x="77" y="18"/>
                      <a:pt x="77" y="15"/>
                      <a:pt x="75" y="15"/>
                    </a:cubicBezTo>
                    <a:cubicBezTo>
                      <a:pt x="73" y="14"/>
                      <a:pt x="63" y="15"/>
                      <a:pt x="63" y="13"/>
                    </a:cubicBezTo>
                    <a:cubicBezTo>
                      <a:pt x="63" y="12"/>
                      <a:pt x="62" y="5"/>
                      <a:pt x="60" y="5"/>
                    </a:cubicBezTo>
                    <a:cubicBezTo>
                      <a:pt x="58" y="4"/>
                      <a:pt x="55" y="4"/>
                      <a:pt x="54" y="3"/>
                    </a:cubicBezTo>
                    <a:cubicBezTo>
                      <a:pt x="53" y="1"/>
                      <a:pt x="49" y="0"/>
                      <a:pt x="48" y="1"/>
                    </a:cubicBezTo>
                    <a:cubicBezTo>
                      <a:pt x="48" y="2"/>
                      <a:pt x="46" y="3"/>
                      <a:pt x="45" y="3"/>
                    </a:cubicBezTo>
                    <a:cubicBezTo>
                      <a:pt x="44" y="3"/>
                      <a:pt x="45" y="6"/>
                      <a:pt x="42" y="6"/>
                    </a:cubicBezTo>
                    <a:cubicBezTo>
                      <a:pt x="40" y="6"/>
                      <a:pt x="36" y="8"/>
                      <a:pt x="36" y="10"/>
                    </a:cubicBezTo>
                    <a:cubicBezTo>
                      <a:pt x="36" y="12"/>
                      <a:pt x="37" y="14"/>
                      <a:pt x="34" y="14"/>
                    </a:cubicBezTo>
                    <a:cubicBezTo>
                      <a:pt x="32" y="14"/>
                      <a:pt x="30" y="14"/>
                      <a:pt x="28" y="13"/>
                    </a:cubicBezTo>
                    <a:cubicBezTo>
                      <a:pt x="27" y="13"/>
                      <a:pt x="25" y="15"/>
                      <a:pt x="22" y="11"/>
                    </a:cubicBezTo>
                    <a:cubicBezTo>
                      <a:pt x="19" y="7"/>
                      <a:pt x="15" y="4"/>
                      <a:pt x="12" y="4"/>
                    </a:cubicBezTo>
                    <a:cubicBezTo>
                      <a:pt x="10" y="4"/>
                      <a:pt x="2" y="4"/>
                      <a:pt x="4" y="8"/>
                    </a:cubicBezTo>
                    <a:cubicBezTo>
                      <a:pt x="5" y="7"/>
                      <a:pt x="6" y="6"/>
                      <a:pt x="8" y="7"/>
                    </a:cubicBezTo>
                    <a:cubicBezTo>
                      <a:pt x="14" y="7"/>
                      <a:pt x="11" y="14"/>
                      <a:pt x="14" y="14"/>
                    </a:cubicBezTo>
                    <a:cubicBezTo>
                      <a:pt x="17" y="14"/>
                      <a:pt x="21" y="19"/>
                      <a:pt x="18" y="19"/>
                    </a:cubicBezTo>
                    <a:cubicBezTo>
                      <a:pt x="15" y="18"/>
                      <a:pt x="13" y="21"/>
                      <a:pt x="10" y="20"/>
                    </a:cubicBezTo>
                    <a:cubicBezTo>
                      <a:pt x="7" y="19"/>
                      <a:pt x="3" y="17"/>
                      <a:pt x="2" y="20"/>
                    </a:cubicBezTo>
                    <a:cubicBezTo>
                      <a:pt x="1" y="24"/>
                      <a:pt x="0" y="27"/>
                      <a:pt x="4" y="27"/>
                    </a:cubicBezTo>
                    <a:cubicBezTo>
                      <a:pt x="8" y="27"/>
                      <a:pt x="7" y="29"/>
                      <a:pt x="5" y="32"/>
                    </a:cubicBezTo>
                    <a:cubicBezTo>
                      <a:pt x="2" y="35"/>
                      <a:pt x="9" y="32"/>
                      <a:pt x="9" y="34"/>
                    </a:cubicBezTo>
                    <a:cubicBezTo>
                      <a:pt x="10" y="36"/>
                      <a:pt x="12" y="37"/>
                      <a:pt x="11" y="40"/>
                    </a:cubicBezTo>
                    <a:cubicBezTo>
                      <a:pt x="10" y="43"/>
                      <a:pt x="11" y="48"/>
                      <a:pt x="11" y="51"/>
                    </a:cubicBezTo>
                    <a:cubicBezTo>
                      <a:pt x="13" y="51"/>
                      <a:pt x="17" y="51"/>
                      <a:pt x="17" y="50"/>
                    </a:cubicBezTo>
                    <a:cubicBezTo>
                      <a:pt x="19" y="48"/>
                      <a:pt x="22" y="45"/>
                      <a:pt x="25" y="45"/>
                    </a:cubicBezTo>
                    <a:cubicBezTo>
                      <a:pt x="27" y="45"/>
                      <a:pt x="29" y="46"/>
                      <a:pt x="30" y="44"/>
                    </a:cubicBezTo>
                    <a:cubicBezTo>
                      <a:pt x="31" y="42"/>
                      <a:pt x="38" y="43"/>
                      <a:pt x="40" y="44"/>
                    </a:cubicBezTo>
                    <a:cubicBezTo>
                      <a:pt x="41" y="46"/>
                      <a:pt x="45" y="47"/>
                      <a:pt x="45" y="47"/>
                    </a:cubicBezTo>
                    <a:cubicBezTo>
                      <a:pt x="46" y="47"/>
                      <a:pt x="47" y="49"/>
                      <a:pt x="49" y="49"/>
                    </a:cubicBezTo>
                    <a:cubicBezTo>
                      <a:pt x="52" y="49"/>
                      <a:pt x="56" y="50"/>
                      <a:pt x="56" y="51"/>
                    </a:cubicBezTo>
                    <a:cubicBezTo>
                      <a:pt x="56" y="52"/>
                      <a:pt x="58" y="54"/>
                      <a:pt x="60" y="54"/>
                    </a:cubicBezTo>
                    <a:cubicBezTo>
                      <a:pt x="62" y="54"/>
                      <a:pt x="63" y="59"/>
                      <a:pt x="65" y="58"/>
                    </a:cubicBezTo>
                    <a:cubicBezTo>
                      <a:pt x="67" y="58"/>
                      <a:pt x="71" y="58"/>
                      <a:pt x="71" y="59"/>
                    </a:cubicBezTo>
                    <a:cubicBezTo>
                      <a:pt x="71" y="60"/>
                      <a:pt x="71" y="66"/>
                      <a:pt x="72" y="69"/>
                    </a:cubicBezTo>
                    <a:cubicBezTo>
                      <a:pt x="73" y="69"/>
                      <a:pt x="74" y="69"/>
                      <a:pt x="74" y="69"/>
                    </a:cubicBezTo>
                    <a:cubicBezTo>
                      <a:pt x="75" y="70"/>
                      <a:pt x="79" y="68"/>
                      <a:pt x="80" y="71"/>
                    </a:cubicBezTo>
                    <a:cubicBezTo>
                      <a:pt x="80" y="73"/>
                      <a:pt x="87" y="72"/>
                      <a:pt x="87" y="68"/>
                    </a:cubicBezTo>
                    <a:cubicBezTo>
                      <a:pt x="86" y="65"/>
                      <a:pt x="97" y="65"/>
                      <a:pt x="98" y="61"/>
                    </a:cubicBezTo>
                    <a:cubicBezTo>
                      <a:pt x="99" y="58"/>
                      <a:pt x="100" y="53"/>
                      <a:pt x="103" y="53"/>
                    </a:cubicBezTo>
                    <a:cubicBezTo>
                      <a:pt x="106" y="54"/>
                      <a:pt x="107" y="49"/>
                      <a:pt x="109" y="50"/>
                    </a:cubicBezTo>
                    <a:cubicBezTo>
                      <a:pt x="111" y="50"/>
                      <a:pt x="113" y="52"/>
                      <a:pt x="115" y="51"/>
                    </a:cubicBezTo>
                    <a:lnTo>
                      <a:pt x="115" y="46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161">
                <a:extLst>
                  <a:ext uri="{FF2B5EF4-FFF2-40B4-BE49-F238E27FC236}">
                    <a16:creationId xmlns:a16="http://schemas.microsoft.com/office/drawing/2014/main" id="{F899292D-21F9-4AC6-9D5F-393DAB02E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0267" y="3298066"/>
                <a:ext cx="366380" cy="311172"/>
              </a:xfrm>
              <a:custGeom>
                <a:avLst/>
                <a:gdLst>
                  <a:gd name="T0" fmla="*/ 155 w 159"/>
                  <a:gd name="T1" fmla="*/ 116 h 135"/>
                  <a:gd name="T2" fmla="*/ 151 w 159"/>
                  <a:gd name="T3" fmla="*/ 107 h 135"/>
                  <a:gd name="T4" fmla="*/ 143 w 159"/>
                  <a:gd name="T5" fmla="*/ 101 h 135"/>
                  <a:gd name="T6" fmla="*/ 137 w 159"/>
                  <a:gd name="T7" fmla="*/ 94 h 135"/>
                  <a:gd name="T8" fmla="*/ 146 w 159"/>
                  <a:gd name="T9" fmla="*/ 82 h 135"/>
                  <a:gd name="T10" fmla="*/ 138 w 159"/>
                  <a:gd name="T11" fmla="*/ 78 h 135"/>
                  <a:gd name="T12" fmla="*/ 136 w 159"/>
                  <a:gd name="T13" fmla="*/ 69 h 135"/>
                  <a:gd name="T14" fmla="*/ 136 w 159"/>
                  <a:gd name="T15" fmla="*/ 60 h 135"/>
                  <a:gd name="T16" fmla="*/ 137 w 159"/>
                  <a:gd name="T17" fmla="*/ 53 h 135"/>
                  <a:gd name="T18" fmla="*/ 141 w 159"/>
                  <a:gd name="T19" fmla="*/ 47 h 135"/>
                  <a:gd name="T20" fmla="*/ 142 w 159"/>
                  <a:gd name="T21" fmla="*/ 43 h 135"/>
                  <a:gd name="T22" fmla="*/ 141 w 159"/>
                  <a:gd name="T23" fmla="*/ 33 h 135"/>
                  <a:gd name="T24" fmla="*/ 135 w 159"/>
                  <a:gd name="T25" fmla="*/ 32 h 135"/>
                  <a:gd name="T26" fmla="*/ 130 w 159"/>
                  <a:gd name="T27" fmla="*/ 28 h 135"/>
                  <a:gd name="T28" fmla="*/ 126 w 159"/>
                  <a:gd name="T29" fmla="*/ 25 h 135"/>
                  <a:gd name="T30" fmla="*/ 119 w 159"/>
                  <a:gd name="T31" fmla="*/ 23 h 135"/>
                  <a:gd name="T32" fmla="*/ 115 w 159"/>
                  <a:gd name="T33" fmla="*/ 21 h 135"/>
                  <a:gd name="T34" fmla="*/ 110 w 159"/>
                  <a:gd name="T35" fmla="*/ 18 h 135"/>
                  <a:gd name="T36" fmla="*/ 100 w 159"/>
                  <a:gd name="T37" fmla="*/ 18 h 135"/>
                  <a:gd name="T38" fmla="*/ 95 w 159"/>
                  <a:gd name="T39" fmla="*/ 19 h 135"/>
                  <a:gd name="T40" fmla="*/ 87 w 159"/>
                  <a:gd name="T41" fmla="*/ 24 h 135"/>
                  <a:gd name="T42" fmla="*/ 81 w 159"/>
                  <a:gd name="T43" fmla="*/ 25 h 135"/>
                  <a:gd name="T44" fmla="*/ 81 w 159"/>
                  <a:gd name="T45" fmla="*/ 29 h 135"/>
                  <a:gd name="T46" fmla="*/ 63 w 159"/>
                  <a:gd name="T47" fmla="*/ 33 h 135"/>
                  <a:gd name="T48" fmla="*/ 48 w 159"/>
                  <a:gd name="T49" fmla="*/ 24 h 135"/>
                  <a:gd name="T50" fmla="*/ 39 w 159"/>
                  <a:gd name="T51" fmla="*/ 15 h 135"/>
                  <a:gd name="T52" fmla="*/ 33 w 159"/>
                  <a:gd name="T53" fmla="*/ 11 h 135"/>
                  <a:gd name="T54" fmla="*/ 31 w 159"/>
                  <a:gd name="T55" fmla="*/ 3 h 135"/>
                  <a:gd name="T56" fmla="*/ 15 w 159"/>
                  <a:gd name="T57" fmla="*/ 10 h 135"/>
                  <a:gd name="T58" fmla="*/ 10 w 159"/>
                  <a:gd name="T59" fmla="*/ 7 h 135"/>
                  <a:gd name="T60" fmla="*/ 5 w 159"/>
                  <a:gd name="T61" fmla="*/ 1 h 135"/>
                  <a:gd name="T62" fmla="*/ 2 w 159"/>
                  <a:gd name="T63" fmla="*/ 5 h 135"/>
                  <a:gd name="T64" fmla="*/ 2 w 159"/>
                  <a:gd name="T65" fmla="*/ 12 h 135"/>
                  <a:gd name="T66" fmla="*/ 2 w 159"/>
                  <a:gd name="T67" fmla="*/ 20 h 135"/>
                  <a:gd name="T68" fmla="*/ 6 w 159"/>
                  <a:gd name="T69" fmla="*/ 27 h 135"/>
                  <a:gd name="T70" fmla="*/ 9 w 159"/>
                  <a:gd name="T71" fmla="*/ 33 h 135"/>
                  <a:gd name="T72" fmla="*/ 14 w 159"/>
                  <a:gd name="T73" fmla="*/ 38 h 135"/>
                  <a:gd name="T74" fmla="*/ 17 w 159"/>
                  <a:gd name="T75" fmla="*/ 41 h 135"/>
                  <a:gd name="T76" fmla="*/ 16 w 159"/>
                  <a:gd name="T77" fmla="*/ 46 h 135"/>
                  <a:gd name="T78" fmla="*/ 13 w 159"/>
                  <a:gd name="T79" fmla="*/ 52 h 135"/>
                  <a:gd name="T80" fmla="*/ 14 w 159"/>
                  <a:gd name="T81" fmla="*/ 59 h 135"/>
                  <a:gd name="T82" fmla="*/ 17 w 159"/>
                  <a:gd name="T83" fmla="*/ 64 h 135"/>
                  <a:gd name="T84" fmla="*/ 26 w 159"/>
                  <a:gd name="T85" fmla="*/ 70 h 135"/>
                  <a:gd name="T86" fmla="*/ 30 w 159"/>
                  <a:gd name="T87" fmla="*/ 74 h 135"/>
                  <a:gd name="T88" fmla="*/ 29 w 159"/>
                  <a:gd name="T89" fmla="*/ 80 h 135"/>
                  <a:gd name="T90" fmla="*/ 32 w 159"/>
                  <a:gd name="T91" fmla="*/ 85 h 135"/>
                  <a:gd name="T92" fmla="*/ 37 w 159"/>
                  <a:gd name="T93" fmla="*/ 92 h 135"/>
                  <a:gd name="T94" fmla="*/ 39 w 159"/>
                  <a:gd name="T95" fmla="*/ 91 h 135"/>
                  <a:gd name="T96" fmla="*/ 42 w 159"/>
                  <a:gd name="T97" fmla="*/ 90 h 135"/>
                  <a:gd name="T98" fmla="*/ 48 w 159"/>
                  <a:gd name="T99" fmla="*/ 90 h 135"/>
                  <a:gd name="T100" fmla="*/ 56 w 159"/>
                  <a:gd name="T101" fmla="*/ 103 h 135"/>
                  <a:gd name="T102" fmla="*/ 61 w 159"/>
                  <a:gd name="T103" fmla="*/ 110 h 135"/>
                  <a:gd name="T104" fmla="*/ 71 w 159"/>
                  <a:gd name="T105" fmla="*/ 115 h 135"/>
                  <a:gd name="T106" fmla="*/ 89 w 159"/>
                  <a:gd name="T107" fmla="*/ 122 h 135"/>
                  <a:gd name="T108" fmla="*/ 102 w 159"/>
                  <a:gd name="T109" fmla="*/ 118 h 135"/>
                  <a:gd name="T110" fmla="*/ 108 w 159"/>
                  <a:gd name="T111" fmla="*/ 129 h 135"/>
                  <a:gd name="T112" fmla="*/ 136 w 159"/>
                  <a:gd name="T113" fmla="*/ 134 h 135"/>
                  <a:gd name="T114" fmla="*/ 145 w 159"/>
                  <a:gd name="T115" fmla="*/ 135 h 135"/>
                  <a:gd name="T116" fmla="*/ 144 w 159"/>
                  <a:gd name="T117" fmla="*/ 133 h 135"/>
                  <a:gd name="T118" fmla="*/ 149 w 159"/>
                  <a:gd name="T119" fmla="*/ 125 h 135"/>
                  <a:gd name="T120" fmla="*/ 157 w 159"/>
                  <a:gd name="T121" fmla="*/ 122 h 135"/>
                  <a:gd name="T122" fmla="*/ 155 w 159"/>
                  <a:gd name="T123" fmla="*/ 11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9" h="135">
                    <a:moveTo>
                      <a:pt x="155" y="116"/>
                    </a:moveTo>
                    <a:cubicBezTo>
                      <a:pt x="153" y="116"/>
                      <a:pt x="155" y="109"/>
                      <a:pt x="151" y="107"/>
                    </a:cubicBezTo>
                    <a:cubicBezTo>
                      <a:pt x="147" y="106"/>
                      <a:pt x="144" y="103"/>
                      <a:pt x="143" y="101"/>
                    </a:cubicBezTo>
                    <a:cubicBezTo>
                      <a:pt x="142" y="98"/>
                      <a:pt x="137" y="95"/>
                      <a:pt x="137" y="94"/>
                    </a:cubicBezTo>
                    <a:cubicBezTo>
                      <a:pt x="138" y="92"/>
                      <a:pt x="147" y="86"/>
                      <a:pt x="146" y="82"/>
                    </a:cubicBezTo>
                    <a:cubicBezTo>
                      <a:pt x="144" y="79"/>
                      <a:pt x="138" y="79"/>
                      <a:pt x="138" y="78"/>
                    </a:cubicBezTo>
                    <a:cubicBezTo>
                      <a:pt x="137" y="77"/>
                      <a:pt x="138" y="72"/>
                      <a:pt x="136" y="69"/>
                    </a:cubicBezTo>
                    <a:cubicBezTo>
                      <a:pt x="135" y="65"/>
                      <a:pt x="138" y="62"/>
                      <a:pt x="136" y="60"/>
                    </a:cubicBezTo>
                    <a:cubicBezTo>
                      <a:pt x="135" y="58"/>
                      <a:pt x="137" y="54"/>
                      <a:pt x="137" y="53"/>
                    </a:cubicBezTo>
                    <a:cubicBezTo>
                      <a:pt x="138" y="52"/>
                      <a:pt x="141" y="50"/>
                      <a:pt x="141" y="47"/>
                    </a:cubicBezTo>
                    <a:cubicBezTo>
                      <a:pt x="140" y="45"/>
                      <a:pt x="141" y="44"/>
                      <a:pt x="142" y="43"/>
                    </a:cubicBezTo>
                    <a:cubicBezTo>
                      <a:pt x="141" y="40"/>
                      <a:pt x="141" y="34"/>
                      <a:pt x="141" y="33"/>
                    </a:cubicBezTo>
                    <a:cubicBezTo>
                      <a:pt x="141" y="32"/>
                      <a:pt x="137" y="32"/>
                      <a:pt x="135" y="32"/>
                    </a:cubicBezTo>
                    <a:cubicBezTo>
                      <a:pt x="133" y="33"/>
                      <a:pt x="132" y="28"/>
                      <a:pt x="130" y="28"/>
                    </a:cubicBezTo>
                    <a:cubicBezTo>
                      <a:pt x="128" y="28"/>
                      <a:pt x="126" y="26"/>
                      <a:pt x="126" y="25"/>
                    </a:cubicBezTo>
                    <a:cubicBezTo>
                      <a:pt x="126" y="24"/>
                      <a:pt x="122" y="23"/>
                      <a:pt x="119" y="23"/>
                    </a:cubicBezTo>
                    <a:cubicBezTo>
                      <a:pt x="117" y="23"/>
                      <a:pt x="116" y="21"/>
                      <a:pt x="115" y="21"/>
                    </a:cubicBezTo>
                    <a:cubicBezTo>
                      <a:pt x="115" y="21"/>
                      <a:pt x="111" y="20"/>
                      <a:pt x="110" y="18"/>
                    </a:cubicBezTo>
                    <a:cubicBezTo>
                      <a:pt x="108" y="17"/>
                      <a:pt x="101" y="16"/>
                      <a:pt x="100" y="18"/>
                    </a:cubicBezTo>
                    <a:cubicBezTo>
                      <a:pt x="99" y="20"/>
                      <a:pt x="97" y="19"/>
                      <a:pt x="95" y="19"/>
                    </a:cubicBezTo>
                    <a:cubicBezTo>
                      <a:pt x="92" y="19"/>
                      <a:pt x="89" y="22"/>
                      <a:pt x="87" y="24"/>
                    </a:cubicBezTo>
                    <a:cubicBezTo>
                      <a:pt x="87" y="25"/>
                      <a:pt x="83" y="25"/>
                      <a:pt x="81" y="25"/>
                    </a:cubicBezTo>
                    <a:cubicBezTo>
                      <a:pt x="81" y="27"/>
                      <a:pt x="81" y="29"/>
                      <a:pt x="81" y="29"/>
                    </a:cubicBezTo>
                    <a:cubicBezTo>
                      <a:pt x="79" y="31"/>
                      <a:pt x="70" y="33"/>
                      <a:pt x="63" y="33"/>
                    </a:cubicBezTo>
                    <a:cubicBezTo>
                      <a:pt x="56" y="33"/>
                      <a:pt x="56" y="24"/>
                      <a:pt x="48" y="24"/>
                    </a:cubicBezTo>
                    <a:cubicBezTo>
                      <a:pt x="43" y="24"/>
                      <a:pt x="39" y="19"/>
                      <a:pt x="39" y="15"/>
                    </a:cubicBezTo>
                    <a:cubicBezTo>
                      <a:pt x="36" y="14"/>
                      <a:pt x="32" y="12"/>
                      <a:pt x="33" y="11"/>
                    </a:cubicBezTo>
                    <a:cubicBezTo>
                      <a:pt x="34" y="9"/>
                      <a:pt x="35" y="1"/>
                      <a:pt x="31" y="3"/>
                    </a:cubicBezTo>
                    <a:cubicBezTo>
                      <a:pt x="28" y="5"/>
                      <a:pt x="22" y="11"/>
                      <a:pt x="15" y="10"/>
                    </a:cubicBezTo>
                    <a:cubicBezTo>
                      <a:pt x="8" y="9"/>
                      <a:pt x="13" y="9"/>
                      <a:pt x="10" y="7"/>
                    </a:cubicBezTo>
                    <a:cubicBezTo>
                      <a:pt x="6" y="6"/>
                      <a:pt x="8" y="2"/>
                      <a:pt x="5" y="1"/>
                    </a:cubicBezTo>
                    <a:cubicBezTo>
                      <a:pt x="2" y="0"/>
                      <a:pt x="4" y="5"/>
                      <a:pt x="2" y="5"/>
                    </a:cubicBezTo>
                    <a:cubicBezTo>
                      <a:pt x="0" y="5"/>
                      <a:pt x="2" y="11"/>
                      <a:pt x="2" y="12"/>
                    </a:cubicBezTo>
                    <a:cubicBezTo>
                      <a:pt x="3" y="13"/>
                      <a:pt x="1" y="20"/>
                      <a:pt x="2" y="20"/>
                    </a:cubicBezTo>
                    <a:cubicBezTo>
                      <a:pt x="4" y="21"/>
                      <a:pt x="7" y="26"/>
                      <a:pt x="6" y="27"/>
                    </a:cubicBezTo>
                    <a:cubicBezTo>
                      <a:pt x="6" y="28"/>
                      <a:pt x="9" y="31"/>
                      <a:pt x="9" y="33"/>
                    </a:cubicBezTo>
                    <a:cubicBezTo>
                      <a:pt x="9" y="35"/>
                      <a:pt x="12" y="38"/>
                      <a:pt x="14" y="38"/>
                    </a:cubicBezTo>
                    <a:cubicBezTo>
                      <a:pt x="15" y="38"/>
                      <a:pt x="17" y="39"/>
                      <a:pt x="17" y="41"/>
                    </a:cubicBezTo>
                    <a:cubicBezTo>
                      <a:pt x="16" y="43"/>
                      <a:pt x="18" y="46"/>
                      <a:pt x="16" y="46"/>
                    </a:cubicBezTo>
                    <a:cubicBezTo>
                      <a:pt x="14" y="46"/>
                      <a:pt x="14" y="51"/>
                      <a:pt x="13" y="52"/>
                    </a:cubicBezTo>
                    <a:cubicBezTo>
                      <a:pt x="11" y="53"/>
                      <a:pt x="12" y="59"/>
                      <a:pt x="14" y="59"/>
                    </a:cubicBezTo>
                    <a:cubicBezTo>
                      <a:pt x="15" y="60"/>
                      <a:pt x="18" y="61"/>
                      <a:pt x="17" y="64"/>
                    </a:cubicBezTo>
                    <a:cubicBezTo>
                      <a:pt x="17" y="66"/>
                      <a:pt x="24" y="69"/>
                      <a:pt x="26" y="70"/>
                    </a:cubicBezTo>
                    <a:cubicBezTo>
                      <a:pt x="28" y="70"/>
                      <a:pt x="29" y="73"/>
                      <a:pt x="30" y="74"/>
                    </a:cubicBezTo>
                    <a:cubicBezTo>
                      <a:pt x="31" y="76"/>
                      <a:pt x="29" y="78"/>
                      <a:pt x="29" y="80"/>
                    </a:cubicBezTo>
                    <a:cubicBezTo>
                      <a:pt x="30" y="81"/>
                      <a:pt x="33" y="83"/>
                      <a:pt x="32" y="85"/>
                    </a:cubicBezTo>
                    <a:cubicBezTo>
                      <a:pt x="32" y="87"/>
                      <a:pt x="35" y="89"/>
                      <a:pt x="37" y="92"/>
                    </a:cubicBezTo>
                    <a:cubicBezTo>
                      <a:pt x="38" y="91"/>
                      <a:pt x="38" y="91"/>
                      <a:pt x="39" y="91"/>
                    </a:cubicBezTo>
                    <a:cubicBezTo>
                      <a:pt x="41" y="91"/>
                      <a:pt x="41" y="89"/>
                      <a:pt x="42" y="90"/>
                    </a:cubicBezTo>
                    <a:cubicBezTo>
                      <a:pt x="44" y="92"/>
                      <a:pt x="46" y="90"/>
                      <a:pt x="48" y="90"/>
                    </a:cubicBezTo>
                    <a:cubicBezTo>
                      <a:pt x="50" y="90"/>
                      <a:pt x="54" y="98"/>
                      <a:pt x="56" y="103"/>
                    </a:cubicBezTo>
                    <a:cubicBezTo>
                      <a:pt x="58" y="107"/>
                      <a:pt x="58" y="108"/>
                      <a:pt x="61" y="110"/>
                    </a:cubicBezTo>
                    <a:cubicBezTo>
                      <a:pt x="64" y="112"/>
                      <a:pt x="67" y="111"/>
                      <a:pt x="71" y="115"/>
                    </a:cubicBezTo>
                    <a:cubicBezTo>
                      <a:pt x="75" y="119"/>
                      <a:pt x="85" y="122"/>
                      <a:pt x="89" y="122"/>
                    </a:cubicBezTo>
                    <a:cubicBezTo>
                      <a:pt x="93" y="122"/>
                      <a:pt x="96" y="117"/>
                      <a:pt x="102" y="118"/>
                    </a:cubicBezTo>
                    <a:cubicBezTo>
                      <a:pt x="107" y="119"/>
                      <a:pt x="106" y="126"/>
                      <a:pt x="108" y="129"/>
                    </a:cubicBezTo>
                    <a:cubicBezTo>
                      <a:pt x="110" y="131"/>
                      <a:pt x="132" y="133"/>
                      <a:pt x="136" y="134"/>
                    </a:cubicBezTo>
                    <a:cubicBezTo>
                      <a:pt x="138" y="135"/>
                      <a:pt x="141" y="135"/>
                      <a:pt x="145" y="135"/>
                    </a:cubicBezTo>
                    <a:cubicBezTo>
                      <a:pt x="145" y="134"/>
                      <a:pt x="144" y="133"/>
                      <a:pt x="144" y="133"/>
                    </a:cubicBezTo>
                    <a:cubicBezTo>
                      <a:pt x="144" y="129"/>
                      <a:pt x="147" y="126"/>
                      <a:pt x="149" y="125"/>
                    </a:cubicBezTo>
                    <a:cubicBezTo>
                      <a:pt x="152" y="123"/>
                      <a:pt x="154" y="123"/>
                      <a:pt x="157" y="122"/>
                    </a:cubicBezTo>
                    <a:cubicBezTo>
                      <a:pt x="159" y="122"/>
                      <a:pt x="157" y="117"/>
                      <a:pt x="155" y="11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162">
                <a:extLst>
                  <a:ext uri="{FF2B5EF4-FFF2-40B4-BE49-F238E27FC236}">
                    <a16:creationId xmlns:a16="http://schemas.microsoft.com/office/drawing/2014/main" id="{680F6959-8D97-407D-AEDB-48C05885B5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77947" y="2931686"/>
                <a:ext cx="754090" cy="355087"/>
              </a:xfrm>
              <a:custGeom>
                <a:avLst/>
                <a:gdLst>
                  <a:gd name="T0" fmla="*/ 316 w 327"/>
                  <a:gd name="T1" fmla="*/ 64 h 154"/>
                  <a:gd name="T2" fmla="*/ 306 w 327"/>
                  <a:gd name="T3" fmla="*/ 54 h 154"/>
                  <a:gd name="T4" fmla="*/ 285 w 327"/>
                  <a:gd name="T5" fmla="*/ 50 h 154"/>
                  <a:gd name="T6" fmla="*/ 265 w 327"/>
                  <a:gd name="T7" fmla="*/ 37 h 154"/>
                  <a:gd name="T8" fmla="*/ 243 w 327"/>
                  <a:gd name="T9" fmla="*/ 13 h 154"/>
                  <a:gd name="T10" fmla="*/ 221 w 327"/>
                  <a:gd name="T11" fmla="*/ 22 h 154"/>
                  <a:gd name="T12" fmla="*/ 216 w 327"/>
                  <a:gd name="T13" fmla="*/ 16 h 154"/>
                  <a:gd name="T14" fmla="*/ 203 w 327"/>
                  <a:gd name="T15" fmla="*/ 14 h 154"/>
                  <a:gd name="T16" fmla="*/ 197 w 327"/>
                  <a:gd name="T17" fmla="*/ 2 h 154"/>
                  <a:gd name="T18" fmla="*/ 169 w 327"/>
                  <a:gd name="T19" fmla="*/ 7 h 154"/>
                  <a:gd name="T20" fmla="*/ 137 w 327"/>
                  <a:gd name="T21" fmla="*/ 14 h 154"/>
                  <a:gd name="T22" fmla="*/ 121 w 327"/>
                  <a:gd name="T23" fmla="*/ 23 h 154"/>
                  <a:gd name="T24" fmla="*/ 118 w 327"/>
                  <a:gd name="T25" fmla="*/ 33 h 154"/>
                  <a:gd name="T26" fmla="*/ 121 w 327"/>
                  <a:gd name="T27" fmla="*/ 44 h 154"/>
                  <a:gd name="T28" fmla="*/ 112 w 327"/>
                  <a:gd name="T29" fmla="*/ 50 h 154"/>
                  <a:gd name="T30" fmla="*/ 100 w 327"/>
                  <a:gd name="T31" fmla="*/ 49 h 154"/>
                  <a:gd name="T32" fmla="*/ 80 w 327"/>
                  <a:gd name="T33" fmla="*/ 50 h 154"/>
                  <a:gd name="T34" fmla="*/ 66 w 327"/>
                  <a:gd name="T35" fmla="*/ 50 h 154"/>
                  <a:gd name="T36" fmla="*/ 44 w 327"/>
                  <a:gd name="T37" fmla="*/ 42 h 154"/>
                  <a:gd name="T38" fmla="*/ 25 w 327"/>
                  <a:gd name="T39" fmla="*/ 47 h 154"/>
                  <a:gd name="T40" fmla="*/ 18 w 327"/>
                  <a:gd name="T41" fmla="*/ 60 h 154"/>
                  <a:gd name="T42" fmla="*/ 3 w 327"/>
                  <a:gd name="T43" fmla="*/ 63 h 154"/>
                  <a:gd name="T44" fmla="*/ 0 w 327"/>
                  <a:gd name="T45" fmla="*/ 74 h 154"/>
                  <a:gd name="T46" fmla="*/ 12 w 327"/>
                  <a:gd name="T47" fmla="*/ 82 h 154"/>
                  <a:gd name="T48" fmla="*/ 20 w 327"/>
                  <a:gd name="T49" fmla="*/ 96 h 154"/>
                  <a:gd name="T50" fmla="*/ 41 w 327"/>
                  <a:gd name="T51" fmla="*/ 91 h 154"/>
                  <a:gd name="T52" fmla="*/ 46 w 327"/>
                  <a:gd name="T53" fmla="*/ 107 h 154"/>
                  <a:gd name="T54" fmla="*/ 31 w 327"/>
                  <a:gd name="T55" fmla="*/ 118 h 154"/>
                  <a:gd name="T56" fmla="*/ 46 w 327"/>
                  <a:gd name="T57" fmla="*/ 133 h 154"/>
                  <a:gd name="T58" fmla="*/ 53 w 327"/>
                  <a:gd name="T59" fmla="*/ 141 h 154"/>
                  <a:gd name="T60" fmla="*/ 77 w 327"/>
                  <a:gd name="T61" fmla="*/ 146 h 154"/>
                  <a:gd name="T62" fmla="*/ 99 w 327"/>
                  <a:gd name="T63" fmla="*/ 103 h 154"/>
                  <a:gd name="T64" fmla="*/ 112 w 327"/>
                  <a:gd name="T65" fmla="*/ 104 h 154"/>
                  <a:gd name="T66" fmla="*/ 136 w 327"/>
                  <a:gd name="T67" fmla="*/ 125 h 154"/>
                  <a:gd name="T68" fmla="*/ 160 w 327"/>
                  <a:gd name="T69" fmla="*/ 138 h 154"/>
                  <a:gd name="T70" fmla="*/ 178 w 327"/>
                  <a:gd name="T71" fmla="*/ 152 h 154"/>
                  <a:gd name="T72" fmla="*/ 195 w 327"/>
                  <a:gd name="T73" fmla="*/ 144 h 154"/>
                  <a:gd name="T74" fmla="*/ 213 w 327"/>
                  <a:gd name="T75" fmla="*/ 134 h 154"/>
                  <a:gd name="T76" fmla="*/ 240 w 327"/>
                  <a:gd name="T77" fmla="*/ 132 h 154"/>
                  <a:gd name="T78" fmla="*/ 275 w 327"/>
                  <a:gd name="T79" fmla="*/ 138 h 154"/>
                  <a:gd name="T80" fmla="*/ 275 w 327"/>
                  <a:gd name="T81" fmla="*/ 120 h 154"/>
                  <a:gd name="T82" fmla="*/ 286 w 327"/>
                  <a:gd name="T83" fmla="*/ 108 h 154"/>
                  <a:gd name="T84" fmla="*/ 297 w 327"/>
                  <a:gd name="T85" fmla="*/ 91 h 154"/>
                  <a:gd name="T86" fmla="*/ 317 w 327"/>
                  <a:gd name="T87" fmla="*/ 88 h 154"/>
                  <a:gd name="T88" fmla="*/ 325 w 327"/>
                  <a:gd name="T89" fmla="*/ 71 h 154"/>
                  <a:gd name="T90" fmla="*/ 122 w 327"/>
                  <a:gd name="T91" fmla="*/ 98 h 154"/>
                  <a:gd name="T92" fmla="*/ 257 w 327"/>
                  <a:gd name="T93" fmla="*/ 97 h 154"/>
                  <a:gd name="T94" fmla="*/ 225 w 327"/>
                  <a:gd name="T95" fmla="*/ 97 h 154"/>
                  <a:gd name="T96" fmla="*/ 257 w 327"/>
                  <a:gd name="T97" fmla="*/ 9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27" h="154">
                    <a:moveTo>
                      <a:pt x="326" y="63"/>
                    </a:moveTo>
                    <a:cubicBezTo>
                      <a:pt x="325" y="62"/>
                      <a:pt x="324" y="62"/>
                      <a:pt x="323" y="63"/>
                    </a:cubicBezTo>
                    <a:cubicBezTo>
                      <a:pt x="322" y="64"/>
                      <a:pt x="318" y="64"/>
                      <a:pt x="316" y="64"/>
                    </a:cubicBezTo>
                    <a:cubicBezTo>
                      <a:pt x="315" y="64"/>
                      <a:pt x="312" y="62"/>
                      <a:pt x="312" y="61"/>
                    </a:cubicBezTo>
                    <a:cubicBezTo>
                      <a:pt x="312" y="59"/>
                      <a:pt x="312" y="58"/>
                      <a:pt x="311" y="58"/>
                    </a:cubicBezTo>
                    <a:cubicBezTo>
                      <a:pt x="309" y="58"/>
                      <a:pt x="307" y="57"/>
                      <a:pt x="306" y="54"/>
                    </a:cubicBezTo>
                    <a:cubicBezTo>
                      <a:pt x="304" y="50"/>
                      <a:pt x="302" y="50"/>
                      <a:pt x="300" y="49"/>
                    </a:cubicBezTo>
                    <a:cubicBezTo>
                      <a:pt x="299" y="49"/>
                      <a:pt x="294" y="51"/>
                      <a:pt x="292" y="52"/>
                    </a:cubicBezTo>
                    <a:cubicBezTo>
                      <a:pt x="290" y="52"/>
                      <a:pt x="287" y="51"/>
                      <a:pt x="285" y="50"/>
                    </a:cubicBezTo>
                    <a:cubicBezTo>
                      <a:pt x="282" y="50"/>
                      <a:pt x="281" y="46"/>
                      <a:pt x="278" y="46"/>
                    </a:cubicBezTo>
                    <a:cubicBezTo>
                      <a:pt x="276" y="47"/>
                      <a:pt x="275" y="51"/>
                      <a:pt x="274" y="51"/>
                    </a:cubicBezTo>
                    <a:cubicBezTo>
                      <a:pt x="272" y="51"/>
                      <a:pt x="269" y="42"/>
                      <a:pt x="265" y="37"/>
                    </a:cubicBezTo>
                    <a:cubicBezTo>
                      <a:pt x="262" y="32"/>
                      <a:pt x="256" y="21"/>
                      <a:pt x="250" y="19"/>
                    </a:cubicBezTo>
                    <a:cubicBezTo>
                      <a:pt x="245" y="17"/>
                      <a:pt x="247" y="15"/>
                      <a:pt x="248" y="13"/>
                    </a:cubicBezTo>
                    <a:cubicBezTo>
                      <a:pt x="250" y="12"/>
                      <a:pt x="245" y="11"/>
                      <a:pt x="243" y="13"/>
                    </a:cubicBezTo>
                    <a:cubicBezTo>
                      <a:pt x="241" y="14"/>
                      <a:pt x="238" y="16"/>
                      <a:pt x="235" y="17"/>
                    </a:cubicBezTo>
                    <a:cubicBezTo>
                      <a:pt x="233" y="17"/>
                      <a:pt x="229" y="21"/>
                      <a:pt x="227" y="20"/>
                    </a:cubicBezTo>
                    <a:cubicBezTo>
                      <a:pt x="224" y="19"/>
                      <a:pt x="223" y="24"/>
                      <a:pt x="221" y="22"/>
                    </a:cubicBezTo>
                    <a:cubicBezTo>
                      <a:pt x="219" y="20"/>
                      <a:pt x="224" y="18"/>
                      <a:pt x="224" y="17"/>
                    </a:cubicBezTo>
                    <a:cubicBezTo>
                      <a:pt x="224" y="15"/>
                      <a:pt x="220" y="17"/>
                      <a:pt x="219" y="16"/>
                    </a:cubicBezTo>
                    <a:cubicBezTo>
                      <a:pt x="218" y="15"/>
                      <a:pt x="216" y="14"/>
                      <a:pt x="216" y="16"/>
                    </a:cubicBezTo>
                    <a:cubicBezTo>
                      <a:pt x="216" y="17"/>
                      <a:pt x="213" y="16"/>
                      <a:pt x="213" y="15"/>
                    </a:cubicBezTo>
                    <a:cubicBezTo>
                      <a:pt x="213" y="14"/>
                      <a:pt x="212" y="11"/>
                      <a:pt x="210" y="13"/>
                    </a:cubicBezTo>
                    <a:cubicBezTo>
                      <a:pt x="209" y="15"/>
                      <a:pt x="204" y="16"/>
                      <a:pt x="203" y="14"/>
                    </a:cubicBezTo>
                    <a:cubicBezTo>
                      <a:pt x="202" y="13"/>
                      <a:pt x="204" y="13"/>
                      <a:pt x="204" y="11"/>
                    </a:cubicBezTo>
                    <a:cubicBezTo>
                      <a:pt x="204" y="9"/>
                      <a:pt x="202" y="7"/>
                      <a:pt x="202" y="5"/>
                    </a:cubicBezTo>
                    <a:cubicBezTo>
                      <a:pt x="203" y="3"/>
                      <a:pt x="199" y="1"/>
                      <a:pt x="197" y="2"/>
                    </a:cubicBezTo>
                    <a:cubicBezTo>
                      <a:pt x="195" y="3"/>
                      <a:pt x="193" y="2"/>
                      <a:pt x="191" y="1"/>
                    </a:cubicBezTo>
                    <a:cubicBezTo>
                      <a:pt x="189" y="0"/>
                      <a:pt x="181" y="2"/>
                      <a:pt x="181" y="3"/>
                    </a:cubicBezTo>
                    <a:cubicBezTo>
                      <a:pt x="181" y="5"/>
                      <a:pt x="171" y="7"/>
                      <a:pt x="169" y="7"/>
                    </a:cubicBezTo>
                    <a:cubicBezTo>
                      <a:pt x="167" y="8"/>
                      <a:pt x="160" y="9"/>
                      <a:pt x="158" y="9"/>
                    </a:cubicBezTo>
                    <a:cubicBezTo>
                      <a:pt x="155" y="10"/>
                      <a:pt x="153" y="12"/>
                      <a:pt x="150" y="12"/>
                    </a:cubicBezTo>
                    <a:cubicBezTo>
                      <a:pt x="146" y="12"/>
                      <a:pt x="140" y="12"/>
                      <a:pt x="137" y="14"/>
                    </a:cubicBezTo>
                    <a:cubicBezTo>
                      <a:pt x="135" y="17"/>
                      <a:pt x="130" y="15"/>
                      <a:pt x="128" y="16"/>
                    </a:cubicBezTo>
                    <a:cubicBezTo>
                      <a:pt x="126" y="16"/>
                      <a:pt x="122" y="15"/>
                      <a:pt x="121" y="16"/>
                    </a:cubicBezTo>
                    <a:cubicBezTo>
                      <a:pt x="120" y="17"/>
                      <a:pt x="120" y="21"/>
                      <a:pt x="121" y="23"/>
                    </a:cubicBezTo>
                    <a:cubicBezTo>
                      <a:pt x="122" y="24"/>
                      <a:pt x="128" y="25"/>
                      <a:pt x="128" y="26"/>
                    </a:cubicBezTo>
                    <a:cubicBezTo>
                      <a:pt x="129" y="27"/>
                      <a:pt x="123" y="27"/>
                      <a:pt x="120" y="28"/>
                    </a:cubicBezTo>
                    <a:cubicBezTo>
                      <a:pt x="117" y="28"/>
                      <a:pt x="118" y="32"/>
                      <a:pt x="118" y="33"/>
                    </a:cubicBezTo>
                    <a:cubicBezTo>
                      <a:pt x="119" y="35"/>
                      <a:pt x="116" y="37"/>
                      <a:pt x="114" y="38"/>
                    </a:cubicBezTo>
                    <a:cubicBezTo>
                      <a:pt x="111" y="38"/>
                      <a:pt x="114" y="42"/>
                      <a:pt x="116" y="42"/>
                    </a:cubicBezTo>
                    <a:cubicBezTo>
                      <a:pt x="118" y="42"/>
                      <a:pt x="120" y="44"/>
                      <a:pt x="121" y="44"/>
                    </a:cubicBezTo>
                    <a:cubicBezTo>
                      <a:pt x="123" y="44"/>
                      <a:pt x="123" y="47"/>
                      <a:pt x="123" y="49"/>
                    </a:cubicBezTo>
                    <a:cubicBezTo>
                      <a:pt x="123" y="52"/>
                      <a:pt x="121" y="52"/>
                      <a:pt x="118" y="52"/>
                    </a:cubicBezTo>
                    <a:cubicBezTo>
                      <a:pt x="116" y="52"/>
                      <a:pt x="114" y="50"/>
                      <a:pt x="112" y="50"/>
                    </a:cubicBezTo>
                    <a:cubicBezTo>
                      <a:pt x="111" y="49"/>
                      <a:pt x="111" y="53"/>
                      <a:pt x="110" y="54"/>
                    </a:cubicBezTo>
                    <a:cubicBezTo>
                      <a:pt x="108" y="54"/>
                      <a:pt x="108" y="51"/>
                      <a:pt x="106" y="51"/>
                    </a:cubicBezTo>
                    <a:cubicBezTo>
                      <a:pt x="104" y="51"/>
                      <a:pt x="101" y="51"/>
                      <a:pt x="100" y="49"/>
                    </a:cubicBezTo>
                    <a:cubicBezTo>
                      <a:pt x="100" y="47"/>
                      <a:pt x="95" y="46"/>
                      <a:pt x="92" y="48"/>
                    </a:cubicBezTo>
                    <a:cubicBezTo>
                      <a:pt x="90" y="50"/>
                      <a:pt x="90" y="49"/>
                      <a:pt x="88" y="48"/>
                    </a:cubicBezTo>
                    <a:cubicBezTo>
                      <a:pt x="86" y="47"/>
                      <a:pt x="81" y="49"/>
                      <a:pt x="80" y="50"/>
                    </a:cubicBezTo>
                    <a:cubicBezTo>
                      <a:pt x="79" y="52"/>
                      <a:pt x="75" y="53"/>
                      <a:pt x="72" y="51"/>
                    </a:cubicBezTo>
                    <a:cubicBezTo>
                      <a:pt x="70" y="49"/>
                      <a:pt x="68" y="49"/>
                      <a:pt x="68" y="51"/>
                    </a:cubicBezTo>
                    <a:cubicBezTo>
                      <a:pt x="68" y="54"/>
                      <a:pt x="66" y="52"/>
                      <a:pt x="66" y="50"/>
                    </a:cubicBezTo>
                    <a:cubicBezTo>
                      <a:pt x="66" y="49"/>
                      <a:pt x="61" y="46"/>
                      <a:pt x="59" y="44"/>
                    </a:cubicBezTo>
                    <a:cubicBezTo>
                      <a:pt x="57" y="43"/>
                      <a:pt x="50" y="43"/>
                      <a:pt x="50" y="42"/>
                    </a:cubicBezTo>
                    <a:cubicBezTo>
                      <a:pt x="49" y="40"/>
                      <a:pt x="45" y="39"/>
                      <a:pt x="44" y="42"/>
                    </a:cubicBezTo>
                    <a:cubicBezTo>
                      <a:pt x="43" y="44"/>
                      <a:pt x="41" y="42"/>
                      <a:pt x="40" y="42"/>
                    </a:cubicBezTo>
                    <a:cubicBezTo>
                      <a:pt x="38" y="41"/>
                      <a:pt x="35" y="43"/>
                      <a:pt x="34" y="43"/>
                    </a:cubicBezTo>
                    <a:cubicBezTo>
                      <a:pt x="32" y="44"/>
                      <a:pt x="28" y="47"/>
                      <a:pt x="25" y="47"/>
                    </a:cubicBezTo>
                    <a:cubicBezTo>
                      <a:pt x="23" y="47"/>
                      <a:pt x="24" y="50"/>
                      <a:pt x="21" y="51"/>
                    </a:cubicBezTo>
                    <a:cubicBezTo>
                      <a:pt x="18" y="52"/>
                      <a:pt x="18" y="54"/>
                      <a:pt x="19" y="55"/>
                    </a:cubicBezTo>
                    <a:cubicBezTo>
                      <a:pt x="19" y="57"/>
                      <a:pt x="21" y="59"/>
                      <a:pt x="18" y="60"/>
                    </a:cubicBezTo>
                    <a:cubicBezTo>
                      <a:pt x="15" y="62"/>
                      <a:pt x="14" y="57"/>
                      <a:pt x="11" y="55"/>
                    </a:cubicBezTo>
                    <a:cubicBezTo>
                      <a:pt x="9" y="53"/>
                      <a:pt x="7" y="55"/>
                      <a:pt x="7" y="58"/>
                    </a:cubicBezTo>
                    <a:cubicBezTo>
                      <a:pt x="7" y="60"/>
                      <a:pt x="4" y="60"/>
                      <a:pt x="3" y="63"/>
                    </a:cubicBezTo>
                    <a:cubicBezTo>
                      <a:pt x="1" y="65"/>
                      <a:pt x="5" y="66"/>
                      <a:pt x="5" y="67"/>
                    </a:cubicBezTo>
                    <a:cubicBezTo>
                      <a:pt x="5" y="68"/>
                      <a:pt x="3" y="69"/>
                      <a:pt x="2" y="69"/>
                    </a:cubicBezTo>
                    <a:cubicBezTo>
                      <a:pt x="2" y="70"/>
                      <a:pt x="0" y="73"/>
                      <a:pt x="0" y="74"/>
                    </a:cubicBezTo>
                    <a:cubicBezTo>
                      <a:pt x="1" y="75"/>
                      <a:pt x="5" y="75"/>
                      <a:pt x="5" y="78"/>
                    </a:cubicBezTo>
                    <a:cubicBezTo>
                      <a:pt x="5" y="80"/>
                      <a:pt x="4" y="83"/>
                      <a:pt x="6" y="82"/>
                    </a:cubicBezTo>
                    <a:cubicBezTo>
                      <a:pt x="9" y="81"/>
                      <a:pt x="11" y="82"/>
                      <a:pt x="12" y="82"/>
                    </a:cubicBezTo>
                    <a:cubicBezTo>
                      <a:pt x="14" y="82"/>
                      <a:pt x="15" y="84"/>
                      <a:pt x="17" y="87"/>
                    </a:cubicBezTo>
                    <a:cubicBezTo>
                      <a:pt x="20" y="90"/>
                      <a:pt x="21" y="92"/>
                      <a:pt x="18" y="92"/>
                    </a:cubicBezTo>
                    <a:cubicBezTo>
                      <a:pt x="16" y="93"/>
                      <a:pt x="17" y="94"/>
                      <a:pt x="20" y="96"/>
                    </a:cubicBezTo>
                    <a:cubicBezTo>
                      <a:pt x="21" y="96"/>
                      <a:pt x="22" y="97"/>
                      <a:pt x="23" y="97"/>
                    </a:cubicBezTo>
                    <a:cubicBezTo>
                      <a:pt x="23" y="97"/>
                      <a:pt x="24" y="97"/>
                      <a:pt x="24" y="96"/>
                    </a:cubicBezTo>
                    <a:cubicBezTo>
                      <a:pt x="28" y="93"/>
                      <a:pt x="36" y="89"/>
                      <a:pt x="41" y="91"/>
                    </a:cubicBezTo>
                    <a:cubicBezTo>
                      <a:pt x="46" y="92"/>
                      <a:pt x="51" y="90"/>
                      <a:pt x="53" y="93"/>
                    </a:cubicBezTo>
                    <a:cubicBezTo>
                      <a:pt x="56" y="97"/>
                      <a:pt x="53" y="103"/>
                      <a:pt x="54" y="105"/>
                    </a:cubicBezTo>
                    <a:cubicBezTo>
                      <a:pt x="55" y="107"/>
                      <a:pt x="50" y="108"/>
                      <a:pt x="46" y="107"/>
                    </a:cubicBezTo>
                    <a:cubicBezTo>
                      <a:pt x="43" y="107"/>
                      <a:pt x="36" y="109"/>
                      <a:pt x="36" y="111"/>
                    </a:cubicBezTo>
                    <a:cubicBezTo>
                      <a:pt x="37" y="113"/>
                      <a:pt x="40" y="118"/>
                      <a:pt x="35" y="115"/>
                    </a:cubicBezTo>
                    <a:cubicBezTo>
                      <a:pt x="31" y="113"/>
                      <a:pt x="29" y="118"/>
                      <a:pt x="31" y="118"/>
                    </a:cubicBezTo>
                    <a:cubicBezTo>
                      <a:pt x="34" y="118"/>
                      <a:pt x="37" y="121"/>
                      <a:pt x="37" y="123"/>
                    </a:cubicBezTo>
                    <a:cubicBezTo>
                      <a:pt x="37" y="125"/>
                      <a:pt x="38" y="130"/>
                      <a:pt x="40" y="129"/>
                    </a:cubicBezTo>
                    <a:cubicBezTo>
                      <a:pt x="42" y="129"/>
                      <a:pt x="42" y="133"/>
                      <a:pt x="46" y="133"/>
                    </a:cubicBezTo>
                    <a:cubicBezTo>
                      <a:pt x="49" y="132"/>
                      <a:pt x="52" y="134"/>
                      <a:pt x="50" y="137"/>
                    </a:cubicBezTo>
                    <a:cubicBezTo>
                      <a:pt x="47" y="140"/>
                      <a:pt x="51" y="148"/>
                      <a:pt x="52" y="146"/>
                    </a:cubicBezTo>
                    <a:cubicBezTo>
                      <a:pt x="53" y="145"/>
                      <a:pt x="52" y="143"/>
                      <a:pt x="53" y="141"/>
                    </a:cubicBezTo>
                    <a:cubicBezTo>
                      <a:pt x="51" y="137"/>
                      <a:pt x="59" y="137"/>
                      <a:pt x="61" y="137"/>
                    </a:cubicBezTo>
                    <a:cubicBezTo>
                      <a:pt x="64" y="137"/>
                      <a:pt x="68" y="140"/>
                      <a:pt x="71" y="144"/>
                    </a:cubicBezTo>
                    <a:cubicBezTo>
                      <a:pt x="74" y="148"/>
                      <a:pt x="77" y="146"/>
                      <a:pt x="77" y="146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98" y="105"/>
                      <a:pt x="98" y="105"/>
                      <a:pt x="98" y="105"/>
                    </a:cubicBezTo>
                    <a:cubicBezTo>
                      <a:pt x="99" y="104"/>
                      <a:pt x="99" y="104"/>
                      <a:pt x="99" y="103"/>
                    </a:cubicBezTo>
                    <a:cubicBezTo>
                      <a:pt x="102" y="99"/>
                      <a:pt x="105" y="103"/>
                      <a:pt x="106" y="103"/>
                    </a:cubicBezTo>
                    <a:cubicBezTo>
                      <a:pt x="107" y="104"/>
                      <a:pt x="107" y="99"/>
                      <a:pt x="110" y="100"/>
                    </a:cubicBezTo>
                    <a:cubicBezTo>
                      <a:pt x="113" y="100"/>
                      <a:pt x="109" y="104"/>
                      <a:pt x="112" y="104"/>
                    </a:cubicBezTo>
                    <a:cubicBezTo>
                      <a:pt x="113" y="104"/>
                      <a:pt x="117" y="110"/>
                      <a:pt x="116" y="115"/>
                    </a:cubicBezTo>
                    <a:cubicBezTo>
                      <a:pt x="119" y="118"/>
                      <a:pt x="125" y="124"/>
                      <a:pt x="125" y="125"/>
                    </a:cubicBezTo>
                    <a:cubicBezTo>
                      <a:pt x="126" y="127"/>
                      <a:pt x="134" y="124"/>
                      <a:pt x="136" y="125"/>
                    </a:cubicBezTo>
                    <a:cubicBezTo>
                      <a:pt x="137" y="125"/>
                      <a:pt x="150" y="125"/>
                      <a:pt x="152" y="125"/>
                    </a:cubicBezTo>
                    <a:cubicBezTo>
                      <a:pt x="154" y="125"/>
                      <a:pt x="156" y="129"/>
                      <a:pt x="158" y="130"/>
                    </a:cubicBezTo>
                    <a:cubicBezTo>
                      <a:pt x="161" y="131"/>
                      <a:pt x="160" y="135"/>
                      <a:pt x="160" y="138"/>
                    </a:cubicBezTo>
                    <a:cubicBezTo>
                      <a:pt x="161" y="140"/>
                      <a:pt x="164" y="143"/>
                      <a:pt x="165" y="146"/>
                    </a:cubicBezTo>
                    <a:cubicBezTo>
                      <a:pt x="165" y="148"/>
                      <a:pt x="169" y="147"/>
                      <a:pt x="172" y="148"/>
                    </a:cubicBezTo>
                    <a:cubicBezTo>
                      <a:pt x="174" y="148"/>
                      <a:pt x="178" y="149"/>
                      <a:pt x="178" y="152"/>
                    </a:cubicBezTo>
                    <a:cubicBezTo>
                      <a:pt x="179" y="154"/>
                      <a:pt x="182" y="152"/>
                      <a:pt x="182" y="151"/>
                    </a:cubicBezTo>
                    <a:cubicBezTo>
                      <a:pt x="182" y="149"/>
                      <a:pt x="186" y="146"/>
                      <a:pt x="190" y="144"/>
                    </a:cubicBezTo>
                    <a:cubicBezTo>
                      <a:pt x="193" y="143"/>
                      <a:pt x="194" y="143"/>
                      <a:pt x="195" y="144"/>
                    </a:cubicBezTo>
                    <a:cubicBezTo>
                      <a:pt x="196" y="142"/>
                      <a:pt x="197" y="140"/>
                      <a:pt x="197" y="139"/>
                    </a:cubicBezTo>
                    <a:cubicBezTo>
                      <a:pt x="199" y="139"/>
                      <a:pt x="202" y="136"/>
                      <a:pt x="202" y="134"/>
                    </a:cubicBezTo>
                    <a:cubicBezTo>
                      <a:pt x="203" y="131"/>
                      <a:pt x="209" y="131"/>
                      <a:pt x="213" y="134"/>
                    </a:cubicBezTo>
                    <a:cubicBezTo>
                      <a:pt x="218" y="136"/>
                      <a:pt x="220" y="136"/>
                      <a:pt x="221" y="132"/>
                    </a:cubicBezTo>
                    <a:cubicBezTo>
                      <a:pt x="221" y="129"/>
                      <a:pt x="227" y="128"/>
                      <a:pt x="229" y="129"/>
                    </a:cubicBezTo>
                    <a:cubicBezTo>
                      <a:pt x="231" y="130"/>
                      <a:pt x="237" y="133"/>
                      <a:pt x="240" y="132"/>
                    </a:cubicBezTo>
                    <a:cubicBezTo>
                      <a:pt x="242" y="131"/>
                      <a:pt x="257" y="132"/>
                      <a:pt x="260" y="133"/>
                    </a:cubicBezTo>
                    <a:cubicBezTo>
                      <a:pt x="264" y="134"/>
                      <a:pt x="265" y="132"/>
                      <a:pt x="268" y="136"/>
                    </a:cubicBezTo>
                    <a:cubicBezTo>
                      <a:pt x="270" y="139"/>
                      <a:pt x="272" y="136"/>
                      <a:pt x="275" y="138"/>
                    </a:cubicBezTo>
                    <a:cubicBezTo>
                      <a:pt x="275" y="137"/>
                      <a:pt x="274" y="136"/>
                      <a:pt x="274" y="135"/>
                    </a:cubicBezTo>
                    <a:cubicBezTo>
                      <a:pt x="274" y="133"/>
                      <a:pt x="278" y="131"/>
                      <a:pt x="279" y="129"/>
                    </a:cubicBezTo>
                    <a:cubicBezTo>
                      <a:pt x="279" y="127"/>
                      <a:pt x="275" y="122"/>
                      <a:pt x="275" y="120"/>
                    </a:cubicBezTo>
                    <a:cubicBezTo>
                      <a:pt x="275" y="118"/>
                      <a:pt x="275" y="114"/>
                      <a:pt x="274" y="113"/>
                    </a:cubicBezTo>
                    <a:cubicBezTo>
                      <a:pt x="272" y="112"/>
                      <a:pt x="277" y="110"/>
                      <a:pt x="278" y="110"/>
                    </a:cubicBezTo>
                    <a:cubicBezTo>
                      <a:pt x="281" y="110"/>
                      <a:pt x="285" y="107"/>
                      <a:pt x="286" y="108"/>
                    </a:cubicBezTo>
                    <a:cubicBezTo>
                      <a:pt x="287" y="109"/>
                      <a:pt x="289" y="110"/>
                      <a:pt x="292" y="110"/>
                    </a:cubicBezTo>
                    <a:cubicBezTo>
                      <a:pt x="294" y="110"/>
                      <a:pt x="293" y="107"/>
                      <a:pt x="292" y="106"/>
                    </a:cubicBezTo>
                    <a:cubicBezTo>
                      <a:pt x="290" y="105"/>
                      <a:pt x="296" y="94"/>
                      <a:pt x="297" y="91"/>
                    </a:cubicBezTo>
                    <a:cubicBezTo>
                      <a:pt x="297" y="87"/>
                      <a:pt x="299" y="90"/>
                      <a:pt x="302" y="91"/>
                    </a:cubicBezTo>
                    <a:cubicBezTo>
                      <a:pt x="305" y="91"/>
                      <a:pt x="308" y="90"/>
                      <a:pt x="309" y="91"/>
                    </a:cubicBezTo>
                    <a:cubicBezTo>
                      <a:pt x="311" y="92"/>
                      <a:pt x="316" y="90"/>
                      <a:pt x="317" y="88"/>
                    </a:cubicBezTo>
                    <a:cubicBezTo>
                      <a:pt x="318" y="87"/>
                      <a:pt x="316" y="86"/>
                      <a:pt x="316" y="82"/>
                    </a:cubicBezTo>
                    <a:cubicBezTo>
                      <a:pt x="316" y="78"/>
                      <a:pt x="318" y="76"/>
                      <a:pt x="321" y="76"/>
                    </a:cubicBezTo>
                    <a:cubicBezTo>
                      <a:pt x="324" y="76"/>
                      <a:pt x="325" y="73"/>
                      <a:pt x="325" y="71"/>
                    </a:cubicBezTo>
                    <a:cubicBezTo>
                      <a:pt x="325" y="70"/>
                      <a:pt x="327" y="69"/>
                      <a:pt x="327" y="66"/>
                    </a:cubicBezTo>
                    <a:cubicBezTo>
                      <a:pt x="326" y="65"/>
                      <a:pt x="326" y="64"/>
                      <a:pt x="326" y="63"/>
                    </a:cubicBezTo>
                    <a:close/>
                    <a:moveTo>
                      <a:pt x="122" y="98"/>
                    </a:moveTo>
                    <a:cubicBezTo>
                      <a:pt x="121" y="99"/>
                      <a:pt x="112" y="97"/>
                      <a:pt x="111" y="95"/>
                    </a:cubicBezTo>
                    <a:cubicBezTo>
                      <a:pt x="110" y="93"/>
                      <a:pt x="124" y="95"/>
                      <a:pt x="122" y="98"/>
                    </a:cubicBezTo>
                    <a:close/>
                    <a:moveTo>
                      <a:pt x="257" y="97"/>
                    </a:moveTo>
                    <a:cubicBezTo>
                      <a:pt x="250" y="97"/>
                      <a:pt x="236" y="94"/>
                      <a:pt x="230" y="100"/>
                    </a:cubicBezTo>
                    <a:cubicBezTo>
                      <a:pt x="224" y="107"/>
                      <a:pt x="228" y="110"/>
                      <a:pt x="226" y="111"/>
                    </a:cubicBezTo>
                    <a:cubicBezTo>
                      <a:pt x="223" y="111"/>
                      <a:pt x="221" y="101"/>
                      <a:pt x="225" y="97"/>
                    </a:cubicBezTo>
                    <a:cubicBezTo>
                      <a:pt x="228" y="94"/>
                      <a:pt x="239" y="93"/>
                      <a:pt x="245" y="94"/>
                    </a:cubicBezTo>
                    <a:cubicBezTo>
                      <a:pt x="252" y="96"/>
                      <a:pt x="264" y="93"/>
                      <a:pt x="265" y="93"/>
                    </a:cubicBezTo>
                    <a:cubicBezTo>
                      <a:pt x="267" y="94"/>
                      <a:pt x="264" y="97"/>
                      <a:pt x="257" y="9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165">
                <a:extLst>
                  <a:ext uri="{FF2B5EF4-FFF2-40B4-BE49-F238E27FC236}">
                    <a16:creationId xmlns:a16="http://schemas.microsoft.com/office/drawing/2014/main" id="{B9F68CA7-E66E-49E6-8C63-770F3DAB79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6820" y="3983146"/>
                <a:ext cx="341285" cy="356342"/>
              </a:xfrm>
              <a:custGeom>
                <a:avLst/>
                <a:gdLst>
                  <a:gd name="T0" fmla="*/ 132 w 148"/>
                  <a:gd name="T1" fmla="*/ 72 h 155"/>
                  <a:gd name="T2" fmla="*/ 132 w 148"/>
                  <a:gd name="T3" fmla="*/ 67 h 155"/>
                  <a:gd name="T4" fmla="*/ 130 w 148"/>
                  <a:gd name="T5" fmla="*/ 65 h 155"/>
                  <a:gd name="T6" fmla="*/ 133 w 148"/>
                  <a:gd name="T7" fmla="*/ 57 h 155"/>
                  <a:gd name="T8" fmla="*/ 136 w 148"/>
                  <a:gd name="T9" fmla="*/ 51 h 155"/>
                  <a:gd name="T10" fmla="*/ 139 w 148"/>
                  <a:gd name="T11" fmla="*/ 38 h 155"/>
                  <a:gd name="T12" fmla="*/ 145 w 148"/>
                  <a:gd name="T13" fmla="*/ 31 h 155"/>
                  <a:gd name="T14" fmla="*/ 145 w 148"/>
                  <a:gd name="T15" fmla="*/ 23 h 155"/>
                  <a:gd name="T16" fmla="*/ 146 w 148"/>
                  <a:gd name="T17" fmla="*/ 16 h 155"/>
                  <a:gd name="T18" fmla="*/ 133 w 148"/>
                  <a:gd name="T19" fmla="*/ 9 h 155"/>
                  <a:gd name="T20" fmla="*/ 123 w 148"/>
                  <a:gd name="T21" fmla="*/ 9 h 155"/>
                  <a:gd name="T22" fmla="*/ 118 w 148"/>
                  <a:gd name="T23" fmla="*/ 3 h 155"/>
                  <a:gd name="T24" fmla="*/ 112 w 148"/>
                  <a:gd name="T25" fmla="*/ 4 h 155"/>
                  <a:gd name="T26" fmla="*/ 96 w 148"/>
                  <a:gd name="T27" fmla="*/ 4 h 155"/>
                  <a:gd name="T28" fmla="*/ 82 w 148"/>
                  <a:gd name="T29" fmla="*/ 6 h 155"/>
                  <a:gd name="T30" fmla="*/ 64 w 148"/>
                  <a:gd name="T31" fmla="*/ 9 h 155"/>
                  <a:gd name="T32" fmla="*/ 49 w 148"/>
                  <a:gd name="T33" fmla="*/ 11 h 155"/>
                  <a:gd name="T34" fmla="*/ 48 w 148"/>
                  <a:gd name="T35" fmla="*/ 25 h 155"/>
                  <a:gd name="T36" fmla="*/ 39 w 148"/>
                  <a:gd name="T37" fmla="*/ 50 h 155"/>
                  <a:gd name="T38" fmla="*/ 31 w 148"/>
                  <a:gd name="T39" fmla="*/ 72 h 155"/>
                  <a:gd name="T40" fmla="*/ 23 w 148"/>
                  <a:gd name="T41" fmla="*/ 83 h 155"/>
                  <a:gd name="T42" fmla="*/ 13 w 148"/>
                  <a:gd name="T43" fmla="*/ 83 h 155"/>
                  <a:gd name="T44" fmla="*/ 0 w 148"/>
                  <a:gd name="T45" fmla="*/ 86 h 155"/>
                  <a:gd name="T46" fmla="*/ 3 w 148"/>
                  <a:gd name="T47" fmla="*/ 96 h 155"/>
                  <a:gd name="T48" fmla="*/ 34 w 148"/>
                  <a:gd name="T49" fmla="*/ 94 h 155"/>
                  <a:gd name="T50" fmla="*/ 39 w 148"/>
                  <a:gd name="T51" fmla="*/ 106 h 155"/>
                  <a:gd name="T52" fmla="*/ 55 w 148"/>
                  <a:gd name="T53" fmla="*/ 110 h 155"/>
                  <a:gd name="T54" fmla="*/ 64 w 148"/>
                  <a:gd name="T55" fmla="*/ 103 h 155"/>
                  <a:gd name="T56" fmla="*/ 74 w 148"/>
                  <a:gd name="T57" fmla="*/ 106 h 155"/>
                  <a:gd name="T58" fmla="*/ 74 w 148"/>
                  <a:gd name="T59" fmla="*/ 123 h 155"/>
                  <a:gd name="T60" fmla="*/ 78 w 148"/>
                  <a:gd name="T61" fmla="*/ 136 h 155"/>
                  <a:gd name="T62" fmla="*/ 89 w 148"/>
                  <a:gd name="T63" fmla="*/ 133 h 155"/>
                  <a:gd name="T64" fmla="*/ 94 w 148"/>
                  <a:gd name="T65" fmla="*/ 136 h 155"/>
                  <a:gd name="T66" fmla="*/ 101 w 148"/>
                  <a:gd name="T67" fmla="*/ 137 h 155"/>
                  <a:gd name="T68" fmla="*/ 110 w 148"/>
                  <a:gd name="T69" fmla="*/ 143 h 155"/>
                  <a:gd name="T70" fmla="*/ 116 w 148"/>
                  <a:gd name="T71" fmla="*/ 141 h 155"/>
                  <a:gd name="T72" fmla="*/ 127 w 148"/>
                  <a:gd name="T73" fmla="*/ 147 h 155"/>
                  <a:gd name="T74" fmla="*/ 136 w 148"/>
                  <a:gd name="T75" fmla="*/ 153 h 155"/>
                  <a:gd name="T76" fmla="*/ 136 w 148"/>
                  <a:gd name="T77" fmla="*/ 144 h 155"/>
                  <a:gd name="T78" fmla="*/ 125 w 148"/>
                  <a:gd name="T79" fmla="*/ 140 h 155"/>
                  <a:gd name="T80" fmla="*/ 127 w 148"/>
                  <a:gd name="T81" fmla="*/ 123 h 155"/>
                  <a:gd name="T82" fmla="*/ 131 w 148"/>
                  <a:gd name="T83" fmla="*/ 113 h 155"/>
                  <a:gd name="T84" fmla="*/ 141 w 148"/>
                  <a:gd name="T85" fmla="*/ 112 h 155"/>
                  <a:gd name="T86" fmla="*/ 135 w 148"/>
                  <a:gd name="T87" fmla="*/ 10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8" h="155">
                    <a:moveTo>
                      <a:pt x="135" y="102"/>
                    </a:moveTo>
                    <a:cubicBezTo>
                      <a:pt x="131" y="100"/>
                      <a:pt x="130" y="73"/>
                      <a:pt x="132" y="72"/>
                    </a:cubicBezTo>
                    <a:cubicBezTo>
                      <a:pt x="132" y="72"/>
                      <a:pt x="132" y="73"/>
                      <a:pt x="133" y="73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1" y="67"/>
                      <a:pt x="130" y="66"/>
                      <a:pt x="130" y="65"/>
                    </a:cubicBezTo>
                    <a:cubicBezTo>
                      <a:pt x="130" y="62"/>
                      <a:pt x="132" y="62"/>
                      <a:pt x="132" y="62"/>
                    </a:cubicBezTo>
                    <a:cubicBezTo>
                      <a:pt x="132" y="62"/>
                      <a:pt x="131" y="58"/>
                      <a:pt x="133" y="57"/>
                    </a:cubicBezTo>
                    <a:cubicBezTo>
                      <a:pt x="134" y="57"/>
                      <a:pt x="134" y="57"/>
                      <a:pt x="134" y="56"/>
                    </a:cubicBezTo>
                    <a:cubicBezTo>
                      <a:pt x="135" y="55"/>
                      <a:pt x="136" y="52"/>
                      <a:pt x="136" y="51"/>
                    </a:cubicBezTo>
                    <a:cubicBezTo>
                      <a:pt x="136" y="48"/>
                      <a:pt x="136" y="46"/>
                      <a:pt x="137" y="44"/>
                    </a:cubicBezTo>
                    <a:cubicBezTo>
                      <a:pt x="138" y="42"/>
                      <a:pt x="138" y="39"/>
                      <a:pt x="139" y="38"/>
                    </a:cubicBezTo>
                    <a:cubicBezTo>
                      <a:pt x="140" y="37"/>
                      <a:pt x="140" y="34"/>
                      <a:pt x="142" y="33"/>
                    </a:cubicBezTo>
                    <a:cubicBezTo>
                      <a:pt x="144" y="33"/>
                      <a:pt x="145" y="32"/>
                      <a:pt x="145" y="31"/>
                    </a:cubicBezTo>
                    <a:cubicBezTo>
                      <a:pt x="146" y="30"/>
                      <a:pt x="148" y="29"/>
                      <a:pt x="148" y="27"/>
                    </a:cubicBezTo>
                    <a:cubicBezTo>
                      <a:pt x="148" y="25"/>
                      <a:pt x="145" y="25"/>
                      <a:pt x="145" y="23"/>
                    </a:cubicBezTo>
                    <a:cubicBezTo>
                      <a:pt x="145" y="21"/>
                      <a:pt x="146" y="16"/>
                      <a:pt x="146" y="16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42" y="13"/>
                      <a:pt x="138" y="9"/>
                      <a:pt x="137" y="8"/>
                    </a:cubicBezTo>
                    <a:cubicBezTo>
                      <a:pt x="135" y="7"/>
                      <a:pt x="133" y="9"/>
                      <a:pt x="133" y="9"/>
                    </a:cubicBezTo>
                    <a:cubicBezTo>
                      <a:pt x="133" y="9"/>
                      <a:pt x="130" y="7"/>
                      <a:pt x="128" y="9"/>
                    </a:cubicBezTo>
                    <a:cubicBezTo>
                      <a:pt x="126" y="11"/>
                      <a:pt x="123" y="9"/>
                      <a:pt x="123" y="9"/>
                    </a:cubicBezTo>
                    <a:cubicBezTo>
                      <a:pt x="123" y="9"/>
                      <a:pt x="121" y="7"/>
                      <a:pt x="120" y="5"/>
                    </a:cubicBezTo>
                    <a:cubicBezTo>
                      <a:pt x="119" y="4"/>
                      <a:pt x="119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4"/>
                      <a:pt x="104" y="0"/>
                      <a:pt x="103" y="3"/>
                    </a:cubicBezTo>
                    <a:cubicBezTo>
                      <a:pt x="101" y="6"/>
                      <a:pt x="100" y="4"/>
                      <a:pt x="96" y="4"/>
                    </a:cubicBezTo>
                    <a:cubicBezTo>
                      <a:pt x="93" y="4"/>
                      <a:pt x="90" y="5"/>
                      <a:pt x="88" y="6"/>
                    </a:cubicBezTo>
                    <a:cubicBezTo>
                      <a:pt x="86" y="7"/>
                      <a:pt x="83" y="5"/>
                      <a:pt x="82" y="6"/>
                    </a:cubicBezTo>
                    <a:cubicBezTo>
                      <a:pt x="80" y="7"/>
                      <a:pt x="79" y="12"/>
                      <a:pt x="79" y="12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4" y="9"/>
                      <a:pt x="61" y="4"/>
                      <a:pt x="57" y="4"/>
                    </a:cubicBezTo>
                    <a:cubicBezTo>
                      <a:pt x="54" y="4"/>
                      <a:pt x="49" y="11"/>
                      <a:pt x="49" y="1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20"/>
                      <a:pt x="49" y="23"/>
                      <a:pt x="48" y="25"/>
                    </a:cubicBezTo>
                    <a:cubicBezTo>
                      <a:pt x="46" y="27"/>
                      <a:pt x="45" y="28"/>
                      <a:pt x="45" y="33"/>
                    </a:cubicBezTo>
                    <a:cubicBezTo>
                      <a:pt x="45" y="38"/>
                      <a:pt x="39" y="46"/>
                      <a:pt x="39" y="50"/>
                    </a:cubicBezTo>
                    <a:cubicBezTo>
                      <a:pt x="39" y="54"/>
                      <a:pt x="32" y="56"/>
                      <a:pt x="32" y="59"/>
                    </a:cubicBezTo>
                    <a:cubicBezTo>
                      <a:pt x="32" y="61"/>
                      <a:pt x="31" y="67"/>
                      <a:pt x="31" y="72"/>
                    </a:cubicBezTo>
                    <a:cubicBezTo>
                      <a:pt x="31" y="78"/>
                      <a:pt x="28" y="73"/>
                      <a:pt x="28" y="78"/>
                    </a:cubicBezTo>
                    <a:cubicBezTo>
                      <a:pt x="28" y="83"/>
                      <a:pt x="26" y="80"/>
                      <a:pt x="23" y="83"/>
                    </a:cubicBezTo>
                    <a:cubicBezTo>
                      <a:pt x="21" y="85"/>
                      <a:pt x="20" y="86"/>
                      <a:pt x="20" y="83"/>
                    </a:cubicBezTo>
                    <a:cubicBezTo>
                      <a:pt x="20" y="81"/>
                      <a:pt x="16" y="80"/>
                      <a:pt x="13" y="83"/>
                    </a:cubicBezTo>
                    <a:cubicBezTo>
                      <a:pt x="10" y="85"/>
                      <a:pt x="9" y="83"/>
                      <a:pt x="8" y="82"/>
                    </a:cubicBezTo>
                    <a:cubicBezTo>
                      <a:pt x="7" y="82"/>
                      <a:pt x="4" y="84"/>
                      <a:pt x="0" y="86"/>
                    </a:cubicBezTo>
                    <a:cubicBezTo>
                      <a:pt x="2" y="89"/>
                      <a:pt x="3" y="92"/>
                      <a:pt x="3" y="95"/>
                    </a:cubicBezTo>
                    <a:cubicBezTo>
                      <a:pt x="3" y="95"/>
                      <a:pt x="3" y="96"/>
                      <a:pt x="3" y="96"/>
                    </a:cubicBezTo>
                    <a:cubicBezTo>
                      <a:pt x="5" y="95"/>
                      <a:pt x="7" y="94"/>
                      <a:pt x="8" y="94"/>
                    </a:cubicBezTo>
                    <a:cubicBezTo>
                      <a:pt x="10" y="93"/>
                      <a:pt x="34" y="94"/>
                      <a:pt x="34" y="94"/>
                    </a:cubicBezTo>
                    <a:cubicBezTo>
                      <a:pt x="34" y="94"/>
                      <a:pt x="36" y="97"/>
                      <a:pt x="35" y="100"/>
                    </a:cubicBezTo>
                    <a:cubicBezTo>
                      <a:pt x="35" y="103"/>
                      <a:pt x="37" y="102"/>
                      <a:pt x="39" y="106"/>
                    </a:cubicBezTo>
                    <a:cubicBezTo>
                      <a:pt x="40" y="111"/>
                      <a:pt x="42" y="112"/>
                      <a:pt x="45" y="111"/>
                    </a:cubicBezTo>
                    <a:cubicBezTo>
                      <a:pt x="49" y="110"/>
                      <a:pt x="53" y="110"/>
                      <a:pt x="55" y="110"/>
                    </a:cubicBezTo>
                    <a:cubicBezTo>
                      <a:pt x="56" y="110"/>
                      <a:pt x="56" y="104"/>
                      <a:pt x="58" y="103"/>
                    </a:cubicBezTo>
                    <a:cubicBezTo>
                      <a:pt x="60" y="102"/>
                      <a:pt x="64" y="103"/>
                      <a:pt x="64" y="103"/>
                    </a:cubicBezTo>
                    <a:cubicBezTo>
                      <a:pt x="64" y="103"/>
                      <a:pt x="65" y="105"/>
                      <a:pt x="68" y="105"/>
                    </a:cubicBezTo>
                    <a:cubicBezTo>
                      <a:pt x="72" y="105"/>
                      <a:pt x="74" y="103"/>
                      <a:pt x="74" y="106"/>
                    </a:cubicBezTo>
                    <a:cubicBezTo>
                      <a:pt x="74" y="108"/>
                      <a:pt x="74" y="111"/>
                      <a:pt x="75" y="112"/>
                    </a:cubicBezTo>
                    <a:cubicBezTo>
                      <a:pt x="76" y="113"/>
                      <a:pt x="72" y="122"/>
                      <a:pt x="74" y="123"/>
                    </a:cubicBezTo>
                    <a:cubicBezTo>
                      <a:pt x="76" y="125"/>
                      <a:pt x="78" y="128"/>
                      <a:pt x="78" y="130"/>
                    </a:cubicBezTo>
                    <a:cubicBezTo>
                      <a:pt x="78" y="132"/>
                      <a:pt x="76" y="136"/>
                      <a:pt x="78" y="136"/>
                    </a:cubicBezTo>
                    <a:cubicBezTo>
                      <a:pt x="79" y="137"/>
                      <a:pt x="80" y="134"/>
                      <a:pt x="82" y="134"/>
                    </a:cubicBezTo>
                    <a:cubicBezTo>
                      <a:pt x="85" y="134"/>
                      <a:pt x="87" y="135"/>
                      <a:pt x="89" y="133"/>
                    </a:cubicBezTo>
                    <a:cubicBezTo>
                      <a:pt x="90" y="133"/>
                      <a:pt x="91" y="133"/>
                      <a:pt x="91" y="134"/>
                    </a:cubicBezTo>
                    <a:cubicBezTo>
                      <a:pt x="93" y="134"/>
                      <a:pt x="94" y="136"/>
                      <a:pt x="94" y="136"/>
                    </a:cubicBezTo>
                    <a:cubicBezTo>
                      <a:pt x="94" y="136"/>
                      <a:pt x="94" y="138"/>
                      <a:pt x="96" y="137"/>
                    </a:cubicBezTo>
                    <a:cubicBezTo>
                      <a:pt x="97" y="137"/>
                      <a:pt x="101" y="136"/>
                      <a:pt x="101" y="137"/>
                    </a:cubicBezTo>
                    <a:cubicBezTo>
                      <a:pt x="100" y="138"/>
                      <a:pt x="102" y="142"/>
                      <a:pt x="103" y="141"/>
                    </a:cubicBezTo>
                    <a:cubicBezTo>
                      <a:pt x="105" y="140"/>
                      <a:pt x="108" y="143"/>
                      <a:pt x="110" y="143"/>
                    </a:cubicBezTo>
                    <a:cubicBezTo>
                      <a:pt x="112" y="143"/>
                      <a:pt x="114" y="143"/>
                      <a:pt x="114" y="142"/>
                    </a:cubicBezTo>
                    <a:cubicBezTo>
                      <a:pt x="114" y="141"/>
                      <a:pt x="116" y="139"/>
                      <a:pt x="116" y="141"/>
                    </a:cubicBezTo>
                    <a:cubicBezTo>
                      <a:pt x="117" y="142"/>
                      <a:pt x="119" y="145"/>
                      <a:pt x="121" y="145"/>
                    </a:cubicBezTo>
                    <a:cubicBezTo>
                      <a:pt x="122" y="145"/>
                      <a:pt x="127" y="145"/>
                      <a:pt x="127" y="147"/>
                    </a:cubicBezTo>
                    <a:cubicBezTo>
                      <a:pt x="127" y="148"/>
                      <a:pt x="128" y="152"/>
                      <a:pt x="130" y="153"/>
                    </a:cubicBezTo>
                    <a:cubicBezTo>
                      <a:pt x="132" y="155"/>
                      <a:pt x="136" y="153"/>
                      <a:pt x="136" y="153"/>
                    </a:cubicBezTo>
                    <a:cubicBezTo>
                      <a:pt x="136" y="153"/>
                      <a:pt x="137" y="152"/>
                      <a:pt x="137" y="150"/>
                    </a:cubicBezTo>
                    <a:cubicBezTo>
                      <a:pt x="137" y="147"/>
                      <a:pt x="137" y="144"/>
                      <a:pt x="136" y="144"/>
                    </a:cubicBezTo>
                    <a:cubicBezTo>
                      <a:pt x="135" y="144"/>
                      <a:pt x="133" y="147"/>
                      <a:pt x="131" y="146"/>
                    </a:cubicBezTo>
                    <a:cubicBezTo>
                      <a:pt x="128" y="145"/>
                      <a:pt x="126" y="140"/>
                      <a:pt x="125" y="140"/>
                    </a:cubicBezTo>
                    <a:cubicBezTo>
                      <a:pt x="124" y="139"/>
                      <a:pt x="127" y="134"/>
                      <a:pt x="127" y="132"/>
                    </a:cubicBezTo>
                    <a:cubicBezTo>
                      <a:pt x="127" y="130"/>
                      <a:pt x="129" y="124"/>
                      <a:pt x="127" y="123"/>
                    </a:cubicBezTo>
                    <a:cubicBezTo>
                      <a:pt x="126" y="122"/>
                      <a:pt x="127" y="120"/>
                      <a:pt x="129" y="119"/>
                    </a:cubicBezTo>
                    <a:cubicBezTo>
                      <a:pt x="130" y="117"/>
                      <a:pt x="128" y="113"/>
                      <a:pt x="131" y="113"/>
                    </a:cubicBezTo>
                    <a:cubicBezTo>
                      <a:pt x="133" y="113"/>
                      <a:pt x="139" y="114"/>
                      <a:pt x="140" y="112"/>
                    </a:cubicBezTo>
                    <a:cubicBezTo>
                      <a:pt x="140" y="112"/>
                      <a:pt x="141" y="112"/>
                      <a:pt x="141" y="112"/>
                    </a:cubicBezTo>
                    <a:cubicBezTo>
                      <a:pt x="141" y="111"/>
                      <a:pt x="141" y="111"/>
                      <a:pt x="141" y="110"/>
                    </a:cubicBezTo>
                    <a:cubicBezTo>
                      <a:pt x="139" y="107"/>
                      <a:pt x="138" y="103"/>
                      <a:pt x="135" y="10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166">
                <a:extLst>
                  <a:ext uri="{FF2B5EF4-FFF2-40B4-BE49-F238E27FC236}">
                    <a16:creationId xmlns:a16="http://schemas.microsoft.com/office/drawing/2014/main" id="{FD025EF2-49A0-4B68-9F7C-8CCF4E255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0464" y="4132459"/>
                <a:ext cx="30113" cy="38896"/>
              </a:xfrm>
              <a:custGeom>
                <a:avLst/>
                <a:gdLst>
                  <a:gd name="T0" fmla="*/ 1 w 13"/>
                  <a:gd name="T1" fmla="*/ 8 h 17"/>
                  <a:gd name="T2" fmla="*/ 3 w 13"/>
                  <a:gd name="T3" fmla="*/ 17 h 17"/>
                  <a:gd name="T4" fmla="*/ 6 w 13"/>
                  <a:gd name="T5" fmla="*/ 15 h 17"/>
                  <a:gd name="T6" fmla="*/ 13 w 13"/>
                  <a:gd name="T7" fmla="*/ 5 h 17"/>
                  <a:gd name="T8" fmla="*/ 10 w 13"/>
                  <a:gd name="T9" fmla="*/ 4 h 17"/>
                  <a:gd name="T10" fmla="*/ 10 w 13"/>
                  <a:gd name="T11" fmla="*/ 0 h 17"/>
                  <a:gd name="T12" fmla="*/ 6 w 13"/>
                  <a:gd name="T13" fmla="*/ 0 h 17"/>
                  <a:gd name="T14" fmla="*/ 2 w 13"/>
                  <a:gd name="T15" fmla="*/ 2 h 17"/>
                  <a:gd name="T16" fmla="*/ 0 w 13"/>
                  <a:gd name="T17" fmla="*/ 2 h 17"/>
                  <a:gd name="T18" fmla="*/ 0 w 13"/>
                  <a:gd name="T19" fmla="*/ 2 h 17"/>
                  <a:gd name="T20" fmla="*/ 1 w 13"/>
                  <a:gd name="T21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7">
                    <a:moveTo>
                      <a:pt x="1" y="8"/>
                    </a:moveTo>
                    <a:cubicBezTo>
                      <a:pt x="1" y="10"/>
                      <a:pt x="2" y="13"/>
                      <a:pt x="3" y="17"/>
                    </a:cubicBezTo>
                    <a:cubicBezTo>
                      <a:pt x="4" y="16"/>
                      <a:pt x="5" y="15"/>
                      <a:pt x="6" y="15"/>
                    </a:cubicBezTo>
                    <a:cubicBezTo>
                      <a:pt x="8" y="14"/>
                      <a:pt x="13" y="5"/>
                      <a:pt x="13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1" y="2"/>
                      <a:pt x="10" y="0"/>
                    </a:cubicBezTo>
                    <a:cubicBezTo>
                      <a:pt x="8" y="0"/>
                      <a:pt x="6" y="0"/>
                      <a:pt x="6" y="0"/>
                    </a:cubicBezTo>
                    <a:cubicBezTo>
                      <a:pt x="6" y="0"/>
                      <a:pt x="7" y="3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8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167">
                <a:extLst>
                  <a:ext uri="{FF2B5EF4-FFF2-40B4-BE49-F238E27FC236}">
                    <a16:creationId xmlns:a16="http://schemas.microsoft.com/office/drawing/2014/main" id="{F9851692-B9F0-4EFC-83F2-20C3C931D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9284" y="4284281"/>
                <a:ext cx="198247" cy="318700"/>
              </a:xfrm>
              <a:custGeom>
                <a:avLst/>
                <a:gdLst>
                  <a:gd name="T0" fmla="*/ 85 w 86"/>
                  <a:gd name="T1" fmla="*/ 35 h 138"/>
                  <a:gd name="T2" fmla="*/ 83 w 86"/>
                  <a:gd name="T3" fmla="*/ 20 h 138"/>
                  <a:gd name="T4" fmla="*/ 82 w 86"/>
                  <a:gd name="T5" fmla="*/ 0 h 138"/>
                  <a:gd name="T6" fmla="*/ 82 w 86"/>
                  <a:gd name="T7" fmla="*/ 0 h 138"/>
                  <a:gd name="T8" fmla="*/ 73 w 86"/>
                  <a:gd name="T9" fmla="*/ 5 h 138"/>
                  <a:gd name="T10" fmla="*/ 68 w 86"/>
                  <a:gd name="T11" fmla="*/ 6 h 138"/>
                  <a:gd name="T12" fmla="*/ 63 w 86"/>
                  <a:gd name="T13" fmla="*/ 6 h 138"/>
                  <a:gd name="T14" fmla="*/ 60 w 86"/>
                  <a:gd name="T15" fmla="*/ 9 h 138"/>
                  <a:gd name="T16" fmla="*/ 56 w 86"/>
                  <a:gd name="T17" fmla="*/ 9 h 138"/>
                  <a:gd name="T18" fmla="*/ 49 w 86"/>
                  <a:gd name="T19" fmla="*/ 10 h 138"/>
                  <a:gd name="T20" fmla="*/ 46 w 86"/>
                  <a:gd name="T21" fmla="*/ 8 h 138"/>
                  <a:gd name="T22" fmla="*/ 41 w 86"/>
                  <a:gd name="T23" fmla="*/ 9 h 138"/>
                  <a:gd name="T24" fmla="*/ 37 w 86"/>
                  <a:gd name="T25" fmla="*/ 8 h 138"/>
                  <a:gd name="T26" fmla="*/ 36 w 86"/>
                  <a:gd name="T27" fmla="*/ 11 h 138"/>
                  <a:gd name="T28" fmla="*/ 40 w 86"/>
                  <a:gd name="T29" fmla="*/ 28 h 138"/>
                  <a:gd name="T30" fmla="*/ 45 w 86"/>
                  <a:gd name="T31" fmla="*/ 33 h 138"/>
                  <a:gd name="T32" fmla="*/ 45 w 86"/>
                  <a:gd name="T33" fmla="*/ 41 h 138"/>
                  <a:gd name="T34" fmla="*/ 40 w 86"/>
                  <a:gd name="T35" fmla="*/ 46 h 138"/>
                  <a:gd name="T36" fmla="*/ 40 w 86"/>
                  <a:gd name="T37" fmla="*/ 54 h 138"/>
                  <a:gd name="T38" fmla="*/ 32 w 86"/>
                  <a:gd name="T39" fmla="*/ 44 h 138"/>
                  <a:gd name="T40" fmla="*/ 34 w 86"/>
                  <a:gd name="T41" fmla="*/ 33 h 138"/>
                  <a:gd name="T42" fmla="*/ 28 w 86"/>
                  <a:gd name="T43" fmla="*/ 32 h 138"/>
                  <a:gd name="T44" fmla="*/ 22 w 86"/>
                  <a:gd name="T45" fmla="*/ 29 h 138"/>
                  <a:gd name="T46" fmla="*/ 0 w 86"/>
                  <a:gd name="T47" fmla="*/ 37 h 138"/>
                  <a:gd name="T48" fmla="*/ 1 w 86"/>
                  <a:gd name="T49" fmla="*/ 43 h 138"/>
                  <a:gd name="T50" fmla="*/ 1 w 86"/>
                  <a:gd name="T51" fmla="*/ 43 h 138"/>
                  <a:gd name="T52" fmla="*/ 2 w 86"/>
                  <a:gd name="T53" fmla="*/ 45 h 138"/>
                  <a:gd name="T54" fmla="*/ 12 w 86"/>
                  <a:gd name="T55" fmla="*/ 48 h 138"/>
                  <a:gd name="T56" fmla="*/ 22 w 86"/>
                  <a:gd name="T57" fmla="*/ 51 h 138"/>
                  <a:gd name="T58" fmla="*/ 22 w 86"/>
                  <a:gd name="T59" fmla="*/ 63 h 138"/>
                  <a:gd name="T60" fmla="*/ 20 w 86"/>
                  <a:gd name="T61" fmla="*/ 71 h 138"/>
                  <a:gd name="T62" fmla="*/ 22 w 86"/>
                  <a:gd name="T63" fmla="*/ 77 h 138"/>
                  <a:gd name="T64" fmla="*/ 18 w 86"/>
                  <a:gd name="T65" fmla="*/ 83 h 138"/>
                  <a:gd name="T66" fmla="*/ 16 w 86"/>
                  <a:gd name="T67" fmla="*/ 91 h 138"/>
                  <a:gd name="T68" fmla="*/ 8 w 86"/>
                  <a:gd name="T69" fmla="*/ 99 h 138"/>
                  <a:gd name="T70" fmla="*/ 8 w 86"/>
                  <a:gd name="T71" fmla="*/ 99 h 138"/>
                  <a:gd name="T72" fmla="*/ 13 w 86"/>
                  <a:gd name="T73" fmla="*/ 114 h 138"/>
                  <a:gd name="T74" fmla="*/ 14 w 86"/>
                  <a:gd name="T75" fmla="*/ 129 h 138"/>
                  <a:gd name="T76" fmla="*/ 15 w 86"/>
                  <a:gd name="T77" fmla="*/ 138 h 138"/>
                  <a:gd name="T78" fmla="*/ 21 w 86"/>
                  <a:gd name="T79" fmla="*/ 137 h 138"/>
                  <a:gd name="T80" fmla="*/ 21 w 86"/>
                  <a:gd name="T81" fmla="*/ 133 h 138"/>
                  <a:gd name="T82" fmla="*/ 18 w 86"/>
                  <a:gd name="T83" fmla="*/ 130 h 138"/>
                  <a:gd name="T84" fmla="*/ 31 w 86"/>
                  <a:gd name="T85" fmla="*/ 121 h 138"/>
                  <a:gd name="T86" fmla="*/ 41 w 86"/>
                  <a:gd name="T87" fmla="*/ 115 h 138"/>
                  <a:gd name="T88" fmla="*/ 41 w 86"/>
                  <a:gd name="T89" fmla="*/ 103 h 138"/>
                  <a:gd name="T90" fmla="*/ 40 w 86"/>
                  <a:gd name="T91" fmla="*/ 93 h 138"/>
                  <a:gd name="T92" fmla="*/ 36 w 86"/>
                  <a:gd name="T93" fmla="*/ 83 h 138"/>
                  <a:gd name="T94" fmla="*/ 37 w 86"/>
                  <a:gd name="T95" fmla="*/ 77 h 138"/>
                  <a:gd name="T96" fmla="*/ 41 w 86"/>
                  <a:gd name="T97" fmla="*/ 72 h 138"/>
                  <a:gd name="T98" fmla="*/ 48 w 86"/>
                  <a:gd name="T99" fmla="*/ 68 h 138"/>
                  <a:gd name="T100" fmla="*/ 56 w 86"/>
                  <a:gd name="T101" fmla="*/ 59 h 138"/>
                  <a:gd name="T102" fmla="*/ 72 w 86"/>
                  <a:gd name="T103" fmla="*/ 52 h 138"/>
                  <a:gd name="T104" fmla="*/ 85 w 86"/>
                  <a:gd name="T105" fmla="*/ 3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6" h="138">
                    <a:moveTo>
                      <a:pt x="85" y="35"/>
                    </a:moveTo>
                    <a:cubicBezTo>
                      <a:pt x="84" y="33"/>
                      <a:pt x="82" y="23"/>
                      <a:pt x="83" y="20"/>
                    </a:cubicBezTo>
                    <a:cubicBezTo>
                      <a:pt x="83" y="16"/>
                      <a:pt x="82" y="5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8" y="2"/>
                      <a:pt x="74" y="4"/>
                      <a:pt x="73" y="5"/>
                    </a:cubicBezTo>
                    <a:cubicBezTo>
                      <a:pt x="73" y="6"/>
                      <a:pt x="70" y="4"/>
                      <a:pt x="68" y="6"/>
                    </a:cubicBezTo>
                    <a:cubicBezTo>
                      <a:pt x="66" y="8"/>
                      <a:pt x="65" y="6"/>
                      <a:pt x="63" y="6"/>
                    </a:cubicBezTo>
                    <a:cubicBezTo>
                      <a:pt x="61" y="5"/>
                      <a:pt x="61" y="7"/>
                      <a:pt x="60" y="9"/>
                    </a:cubicBezTo>
                    <a:cubicBezTo>
                      <a:pt x="60" y="10"/>
                      <a:pt x="57" y="10"/>
                      <a:pt x="56" y="9"/>
                    </a:cubicBezTo>
                    <a:cubicBezTo>
                      <a:pt x="54" y="9"/>
                      <a:pt x="51" y="10"/>
                      <a:pt x="49" y="10"/>
                    </a:cubicBezTo>
                    <a:cubicBezTo>
                      <a:pt x="47" y="10"/>
                      <a:pt x="48" y="9"/>
                      <a:pt x="46" y="8"/>
                    </a:cubicBezTo>
                    <a:cubicBezTo>
                      <a:pt x="44" y="7"/>
                      <a:pt x="43" y="9"/>
                      <a:pt x="41" y="9"/>
                    </a:cubicBezTo>
                    <a:cubicBezTo>
                      <a:pt x="41" y="9"/>
                      <a:pt x="38" y="9"/>
                      <a:pt x="37" y="8"/>
                    </a:cubicBezTo>
                    <a:cubicBezTo>
                      <a:pt x="37" y="10"/>
                      <a:pt x="37" y="10"/>
                      <a:pt x="36" y="11"/>
                    </a:cubicBezTo>
                    <a:cubicBezTo>
                      <a:pt x="35" y="15"/>
                      <a:pt x="40" y="24"/>
                      <a:pt x="40" y="28"/>
                    </a:cubicBezTo>
                    <a:cubicBezTo>
                      <a:pt x="42" y="30"/>
                      <a:pt x="44" y="32"/>
                      <a:pt x="45" y="33"/>
                    </a:cubicBezTo>
                    <a:cubicBezTo>
                      <a:pt x="47" y="36"/>
                      <a:pt x="45" y="35"/>
                      <a:pt x="45" y="41"/>
                    </a:cubicBezTo>
                    <a:cubicBezTo>
                      <a:pt x="45" y="47"/>
                      <a:pt x="43" y="44"/>
                      <a:pt x="40" y="46"/>
                    </a:cubicBezTo>
                    <a:cubicBezTo>
                      <a:pt x="38" y="48"/>
                      <a:pt x="40" y="52"/>
                      <a:pt x="40" y="54"/>
                    </a:cubicBezTo>
                    <a:cubicBezTo>
                      <a:pt x="39" y="55"/>
                      <a:pt x="33" y="45"/>
                      <a:pt x="32" y="44"/>
                    </a:cubicBezTo>
                    <a:cubicBezTo>
                      <a:pt x="32" y="42"/>
                      <a:pt x="35" y="37"/>
                      <a:pt x="34" y="33"/>
                    </a:cubicBezTo>
                    <a:cubicBezTo>
                      <a:pt x="33" y="30"/>
                      <a:pt x="29" y="32"/>
                      <a:pt x="28" y="32"/>
                    </a:cubicBezTo>
                    <a:cubicBezTo>
                      <a:pt x="26" y="33"/>
                      <a:pt x="23" y="29"/>
                      <a:pt x="22" y="29"/>
                    </a:cubicBezTo>
                    <a:cubicBezTo>
                      <a:pt x="21" y="29"/>
                      <a:pt x="0" y="37"/>
                      <a:pt x="0" y="37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9" y="46"/>
                      <a:pt x="12" y="48"/>
                    </a:cubicBezTo>
                    <a:cubicBezTo>
                      <a:pt x="16" y="50"/>
                      <a:pt x="21" y="50"/>
                      <a:pt x="22" y="51"/>
                    </a:cubicBezTo>
                    <a:cubicBezTo>
                      <a:pt x="23" y="52"/>
                      <a:pt x="22" y="60"/>
                      <a:pt x="22" y="63"/>
                    </a:cubicBezTo>
                    <a:cubicBezTo>
                      <a:pt x="22" y="67"/>
                      <a:pt x="18" y="68"/>
                      <a:pt x="20" y="71"/>
                    </a:cubicBezTo>
                    <a:cubicBezTo>
                      <a:pt x="22" y="73"/>
                      <a:pt x="21" y="76"/>
                      <a:pt x="22" y="77"/>
                    </a:cubicBezTo>
                    <a:cubicBezTo>
                      <a:pt x="24" y="77"/>
                      <a:pt x="20" y="82"/>
                      <a:pt x="18" y="83"/>
                    </a:cubicBezTo>
                    <a:cubicBezTo>
                      <a:pt x="16" y="84"/>
                      <a:pt x="18" y="88"/>
                      <a:pt x="16" y="91"/>
                    </a:cubicBezTo>
                    <a:cubicBezTo>
                      <a:pt x="15" y="92"/>
                      <a:pt x="11" y="96"/>
                      <a:pt x="8" y="99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9" y="100"/>
                      <a:pt x="11" y="113"/>
                      <a:pt x="13" y="114"/>
                    </a:cubicBezTo>
                    <a:cubicBezTo>
                      <a:pt x="15" y="115"/>
                      <a:pt x="14" y="127"/>
                      <a:pt x="14" y="129"/>
                    </a:cubicBezTo>
                    <a:cubicBezTo>
                      <a:pt x="14" y="130"/>
                      <a:pt x="15" y="138"/>
                      <a:pt x="15" y="138"/>
                    </a:cubicBezTo>
                    <a:cubicBezTo>
                      <a:pt x="15" y="138"/>
                      <a:pt x="18" y="137"/>
                      <a:pt x="21" y="137"/>
                    </a:cubicBezTo>
                    <a:cubicBezTo>
                      <a:pt x="21" y="136"/>
                      <a:pt x="21" y="134"/>
                      <a:pt x="21" y="133"/>
                    </a:cubicBezTo>
                    <a:cubicBezTo>
                      <a:pt x="21" y="130"/>
                      <a:pt x="19" y="133"/>
                      <a:pt x="18" y="130"/>
                    </a:cubicBezTo>
                    <a:cubicBezTo>
                      <a:pt x="17" y="128"/>
                      <a:pt x="24" y="123"/>
                      <a:pt x="31" y="121"/>
                    </a:cubicBezTo>
                    <a:cubicBezTo>
                      <a:pt x="37" y="119"/>
                      <a:pt x="40" y="117"/>
                      <a:pt x="41" y="115"/>
                    </a:cubicBezTo>
                    <a:cubicBezTo>
                      <a:pt x="41" y="112"/>
                      <a:pt x="41" y="106"/>
                      <a:pt x="41" y="103"/>
                    </a:cubicBezTo>
                    <a:cubicBezTo>
                      <a:pt x="42" y="100"/>
                      <a:pt x="41" y="99"/>
                      <a:pt x="40" y="93"/>
                    </a:cubicBezTo>
                    <a:cubicBezTo>
                      <a:pt x="39" y="87"/>
                      <a:pt x="37" y="86"/>
                      <a:pt x="36" y="83"/>
                    </a:cubicBezTo>
                    <a:cubicBezTo>
                      <a:pt x="35" y="79"/>
                      <a:pt x="35" y="77"/>
                      <a:pt x="37" y="77"/>
                    </a:cubicBezTo>
                    <a:cubicBezTo>
                      <a:pt x="39" y="77"/>
                      <a:pt x="39" y="76"/>
                      <a:pt x="41" y="72"/>
                    </a:cubicBezTo>
                    <a:cubicBezTo>
                      <a:pt x="43" y="69"/>
                      <a:pt x="45" y="70"/>
                      <a:pt x="48" y="68"/>
                    </a:cubicBezTo>
                    <a:cubicBezTo>
                      <a:pt x="51" y="66"/>
                      <a:pt x="51" y="63"/>
                      <a:pt x="56" y="59"/>
                    </a:cubicBezTo>
                    <a:cubicBezTo>
                      <a:pt x="61" y="55"/>
                      <a:pt x="67" y="55"/>
                      <a:pt x="72" y="52"/>
                    </a:cubicBezTo>
                    <a:cubicBezTo>
                      <a:pt x="77" y="49"/>
                      <a:pt x="86" y="37"/>
                      <a:pt x="85" y="3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168">
                <a:extLst>
                  <a:ext uri="{FF2B5EF4-FFF2-40B4-BE49-F238E27FC236}">
                    <a16:creationId xmlns:a16="http://schemas.microsoft.com/office/drawing/2014/main" id="{BAAEDA3C-A4C4-491D-A7F0-AEA4C16A2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992" y="4104855"/>
                <a:ext cx="200756" cy="203266"/>
              </a:xfrm>
              <a:custGeom>
                <a:avLst/>
                <a:gdLst>
                  <a:gd name="T0" fmla="*/ 81 w 87"/>
                  <a:gd name="T1" fmla="*/ 71 h 88"/>
                  <a:gd name="T2" fmla="*/ 78 w 87"/>
                  <a:gd name="T3" fmla="*/ 63 h 88"/>
                  <a:gd name="T4" fmla="*/ 77 w 87"/>
                  <a:gd name="T5" fmla="*/ 56 h 88"/>
                  <a:gd name="T6" fmla="*/ 79 w 87"/>
                  <a:gd name="T7" fmla="*/ 50 h 88"/>
                  <a:gd name="T8" fmla="*/ 75 w 87"/>
                  <a:gd name="T9" fmla="*/ 43 h 88"/>
                  <a:gd name="T10" fmla="*/ 78 w 87"/>
                  <a:gd name="T11" fmla="*/ 31 h 88"/>
                  <a:gd name="T12" fmla="*/ 65 w 87"/>
                  <a:gd name="T13" fmla="*/ 21 h 88"/>
                  <a:gd name="T14" fmla="*/ 65 w 87"/>
                  <a:gd name="T15" fmla="*/ 16 h 88"/>
                  <a:gd name="T16" fmla="*/ 35 w 87"/>
                  <a:gd name="T17" fmla="*/ 0 h 88"/>
                  <a:gd name="T18" fmla="*/ 31 w 87"/>
                  <a:gd name="T19" fmla="*/ 8 h 88"/>
                  <a:gd name="T20" fmla="*/ 31 w 87"/>
                  <a:gd name="T21" fmla="*/ 13 h 88"/>
                  <a:gd name="T22" fmla="*/ 18 w 87"/>
                  <a:gd name="T23" fmla="*/ 12 h 88"/>
                  <a:gd name="T24" fmla="*/ 18 w 87"/>
                  <a:gd name="T25" fmla="*/ 0 h 88"/>
                  <a:gd name="T26" fmla="*/ 12 w 87"/>
                  <a:gd name="T27" fmla="*/ 0 h 88"/>
                  <a:gd name="T28" fmla="*/ 8 w 87"/>
                  <a:gd name="T29" fmla="*/ 1 h 88"/>
                  <a:gd name="T30" fmla="*/ 9 w 87"/>
                  <a:gd name="T31" fmla="*/ 5 h 88"/>
                  <a:gd name="T32" fmla="*/ 10 w 87"/>
                  <a:gd name="T33" fmla="*/ 10 h 88"/>
                  <a:gd name="T34" fmla="*/ 7 w 87"/>
                  <a:gd name="T35" fmla="*/ 12 h 88"/>
                  <a:gd name="T36" fmla="*/ 7 w 87"/>
                  <a:gd name="T37" fmla="*/ 16 h 88"/>
                  <a:gd name="T38" fmla="*/ 10 w 87"/>
                  <a:gd name="T39" fmla="*/ 17 h 88"/>
                  <a:gd name="T40" fmla="*/ 3 w 87"/>
                  <a:gd name="T41" fmla="*/ 27 h 88"/>
                  <a:gd name="T42" fmla="*/ 0 w 87"/>
                  <a:gd name="T43" fmla="*/ 29 h 88"/>
                  <a:gd name="T44" fmla="*/ 4 w 87"/>
                  <a:gd name="T45" fmla="*/ 44 h 88"/>
                  <a:gd name="T46" fmla="*/ 9 w 87"/>
                  <a:gd name="T47" fmla="*/ 54 h 88"/>
                  <a:gd name="T48" fmla="*/ 11 w 87"/>
                  <a:gd name="T49" fmla="*/ 61 h 88"/>
                  <a:gd name="T50" fmla="*/ 6 w 87"/>
                  <a:gd name="T51" fmla="*/ 57 h 88"/>
                  <a:gd name="T52" fmla="*/ 6 w 87"/>
                  <a:gd name="T53" fmla="*/ 59 h 88"/>
                  <a:gd name="T54" fmla="*/ 5 w 87"/>
                  <a:gd name="T55" fmla="*/ 59 h 88"/>
                  <a:gd name="T56" fmla="*/ 11 w 87"/>
                  <a:gd name="T57" fmla="*/ 62 h 88"/>
                  <a:gd name="T58" fmla="*/ 19 w 87"/>
                  <a:gd name="T59" fmla="*/ 65 h 88"/>
                  <a:gd name="T60" fmla="*/ 29 w 87"/>
                  <a:gd name="T61" fmla="*/ 70 h 88"/>
                  <a:gd name="T62" fmla="*/ 29 w 87"/>
                  <a:gd name="T63" fmla="*/ 71 h 88"/>
                  <a:gd name="T64" fmla="*/ 35 w 87"/>
                  <a:gd name="T65" fmla="*/ 71 h 88"/>
                  <a:gd name="T66" fmla="*/ 36 w 87"/>
                  <a:gd name="T67" fmla="*/ 70 h 88"/>
                  <a:gd name="T68" fmla="*/ 42 w 87"/>
                  <a:gd name="T69" fmla="*/ 86 h 88"/>
                  <a:gd name="T70" fmla="*/ 46 w 87"/>
                  <a:gd name="T71" fmla="*/ 87 h 88"/>
                  <a:gd name="T72" fmla="*/ 51 w 87"/>
                  <a:gd name="T73" fmla="*/ 86 h 88"/>
                  <a:gd name="T74" fmla="*/ 54 w 87"/>
                  <a:gd name="T75" fmla="*/ 88 h 88"/>
                  <a:gd name="T76" fmla="*/ 61 w 87"/>
                  <a:gd name="T77" fmla="*/ 87 h 88"/>
                  <a:gd name="T78" fmla="*/ 65 w 87"/>
                  <a:gd name="T79" fmla="*/ 87 h 88"/>
                  <a:gd name="T80" fmla="*/ 68 w 87"/>
                  <a:gd name="T81" fmla="*/ 84 h 88"/>
                  <a:gd name="T82" fmla="*/ 73 w 87"/>
                  <a:gd name="T83" fmla="*/ 84 h 88"/>
                  <a:gd name="T84" fmla="*/ 78 w 87"/>
                  <a:gd name="T85" fmla="*/ 83 h 88"/>
                  <a:gd name="T86" fmla="*/ 87 w 87"/>
                  <a:gd name="T87" fmla="*/ 78 h 88"/>
                  <a:gd name="T88" fmla="*/ 81 w 87"/>
                  <a:gd name="T89" fmla="*/ 7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7" h="88">
                    <a:moveTo>
                      <a:pt x="81" y="71"/>
                    </a:moveTo>
                    <a:cubicBezTo>
                      <a:pt x="81" y="66"/>
                      <a:pt x="78" y="66"/>
                      <a:pt x="78" y="63"/>
                    </a:cubicBezTo>
                    <a:cubicBezTo>
                      <a:pt x="78" y="59"/>
                      <a:pt x="79" y="56"/>
                      <a:pt x="77" y="56"/>
                    </a:cubicBezTo>
                    <a:cubicBezTo>
                      <a:pt x="76" y="55"/>
                      <a:pt x="77" y="53"/>
                      <a:pt x="79" y="50"/>
                    </a:cubicBezTo>
                    <a:cubicBezTo>
                      <a:pt x="81" y="47"/>
                      <a:pt x="75" y="47"/>
                      <a:pt x="75" y="43"/>
                    </a:cubicBezTo>
                    <a:cubicBezTo>
                      <a:pt x="74" y="41"/>
                      <a:pt x="76" y="36"/>
                      <a:pt x="78" y="31"/>
                    </a:cubicBezTo>
                    <a:cubicBezTo>
                      <a:pt x="72" y="26"/>
                      <a:pt x="65" y="21"/>
                      <a:pt x="65" y="21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4"/>
                      <a:pt x="33" y="7"/>
                      <a:pt x="31" y="8"/>
                    </a:cubicBezTo>
                    <a:cubicBezTo>
                      <a:pt x="29" y="9"/>
                      <a:pt x="34" y="12"/>
                      <a:pt x="31" y="13"/>
                    </a:cubicBezTo>
                    <a:cubicBezTo>
                      <a:pt x="29" y="13"/>
                      <a:pt x="23" y="10"/>
                      <a:pt x="18" y="12"/>
                    </a:cubicBezTo>
                    <a:cubicBezTo>
                      <a:pt x="15" y="13"/>
                      <a:pt x="16" y="6"/>
                      <a:pt x="1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0" y="1"/>
                      <a:pt x="8" y="1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1" y="8"/>
                      <a:pt x="10" y="10"/>
                    </a:cubicBezTo>
                    <a:cubicBezTo>
                      <a:pt x="10" y="11"/>
                      <a:pt x="9" y="11"/>
                      <a:pt x="7" y="12"/>
                    </a:cubicBezTo>
                    <a:cubicBezTo>
                      <a:pt x="8" y="14"/>
                      <a:pt x="7" y="16"/>
                      <a:pt x="7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5" y="26"/>
                      <a:pt x="3" y="27"/>
                    </a:cubicBezTo>
                    <a:cubicBezTo>
                      <a:pt x="2" y="27"/>
                      <a:pt x="1" y="28"/>
                      <a:pt x="0" y="29"/>
                    </a:cubicBezTo>
                    <a:cubicBezTo>
                      <a:pt x="1" y="35"/>
                      <a:pt x="2" y="42"/>
                      <a:pt x="4" y="44"/>
                    </a:cubicBezTo>
                    <a:cubicBezTo>
                      <a:pt x="9" y="48"/>
                      <a:pt x="8" y="52"/>
                      <a:pt x="9" y="54"/>
                    </a:cubicBezTo>
                    <a:cubicBezTo>
                      <a:pt x="10" y="57"/>
                      <a:pt x="13" y="60"/>
                      <a:pt x="11" y="61"/>
                    </a:cubicBezTo>
                    <a:cubicBezTo>
                      <a:pt x="9" y="62"/>
                      <a:pt x="8" y="60"/>
                      <a:pt x="6" y="57"/>
                    </a:cubicBezTo>
                    <a:cubicBezTo>
                      <a:pt x="6" y="58"/>
                      <a:pt x="6" y="58"/>
                      <a:pt x="6" y="59"/>
                    </a:cubicBezTo>
                    <a:cubicBezTo>
                      <a:pt x="6" y="59"/>
                      <a:pt x="5" y="59"/>
                      <a:pt x="5" y="59"/>
                    </a:cubicBezTo>
                    <a:cubicBezTo>
                      <a:pt x="8" y="61"/>
                      <a:pt x="10" y="62"/>
                      <a:pt x="11" y="62"/>
                    </a:cubicBezTo>
                    <a:cubicBezTo>
                      <a:pt x="13" y="62"/>
                      <a:pt x="17" y="65"/>
                      <a:pt x="19" y="65"/>
                    </a:cubicBezTo>
                    <a:cubicBezTo>
                      <a:pt x="21" y="66"/>
                      <a:pt x="28" y="69"/>
                      <a:pt x="29" y="70"/>
                    </a:cubicBezTo>
                    <a:cubicBezTo>
                      <a:pt x="29" y="70"/>
                      <a:pt x="29" y="70"/>
                      <a:pt x="29" y="71"/>
                    </a:cubicBezTo>
                    <a:cubicBezTo>
                      <a:pt x="31" y="70"/>
                      <a:pt x="33" y="70"/>
                      <a:pt x="35" y="71"/>
                    </a:cubicBezTo>
                    <a:cubicBezTo>
                      <a:pt x="35" y="70"/>
                      <a:pt x="35" y="70"/>
                      <a:pt x="36" y="70"/>
                    </a:cubicBezTo>
                    <a:cubicBezTo>
                      <a:pt x="39" y="70"/>
                      <a:pt x="42" y="80"/>
                      <a:pt x="42" y="86"/>
                    </a:cubicBezTo>
                    <a:cubicBezTo>
                      <a:pt x="43" y="87"/>
                      <a:pt x="46" y="87"/>
                      <a:pt x="46" y="87"/>
                    </a:cubicBezTo>
                    <a:cubicBezTo>
                      <a:pt x="48" y="87"/>
                      <a:pt x="49" y="85"/>
                      <a:pt x="51" y="86"/>
                    </a:cubicBezTo>
                    <a:cubicBezTo>
                      <a:pt x="53" y="87"/>
                      <a:pt x="52" y="88"/>
                      <a:pt x="54" y="88"/>
                    </a:cubicBezTo>
                    <a:cubicBezTo>
                      <a:pt x="56" y="88"/>
                      <a:pt x="59" y="87"/>
                      <a:pt x="61" y="87"/>
                    </a:cubicBezTo>
                    <a:cubicBezTo>
                      <a:pt x="62" y="88"/>
                      <a:pt x="65" y="88"/>
                      <a:pt x="65" y="87"/>
                    </a:cubicBezTo>
                    <a:cubicBezTo>
                      <a:pt x="66" y="85"/>
                      <a:pt x="66" y="83"/>
                      <a:pt x="68" y="84"/>
                    </a:cubicBezTo>
                    <a:cubicBezTo>
                      <a:pt x="70" y="84"/>
                      <a:pt x="71" y="86"/>
                      <a:pt x="73" y="84"/>
                    </a:cubicBezTo>
                    <a:cubicBezTo>
                      <a:pt x="75" y="82"/>
                      <a:pt x="78" y="84"/>
                      <a:pt x="78" y="83"/>
                    </a:cubicBezTo>
                    <a:cubicBezTo>
                      <a:pt x="79" y="82"/>
                      <a:pt x="83" y="80"/>
                      <a:pt x="87" y="78"/>
                    </a:cubicBezTo>
                    <a:cubicBezTo>
                      <a:pt x="87" y="73"/>
                      <a:pt x="82" y="75"/>
                      <a:pt x="81" y="7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169">
                <a:extLst>
                  <a:ext uri="{FF2B5EF4-FFF2-40B4-BE49-F238E27FC236}">
                    <a16:creationId xmlns:a16="http://schemas.microsoft.com/office/drawing/2014/main" id="{9FDD51BE-88F2-44EF-AEF7-0DFD48BBC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5709" y="4266714"/>
                <a:ext cx="61482" cy="144293"/>
              </a:xfrm>
              <a:custGeom>
                <a:avLst/>
                <a:gdLst>
                  <a:gd name="T0" fmla="*/ 25 w 27"/>
                  <a:gd name="T1" fmla="*/ 41 h 63"/>
                  <a:gd name="T2" fmla="*/ 20 w 27"/>
                  <a:gd name="T3" fmla="*/ 36 h 63"/>
                  <a:gd name="T4" fmla="*/ 20 w 27"/>
                  <a:gd name="T5" fmla="*/ 38 h 63"/>
                  <a:gd name="T6" fmla="*/ 11 w 27"/>
                  <a:gd name="T7" fmla="*/ 25 h 63"/>
                  <a:gd name="T8" fmla="*/ 12 w 27"/>
                  <a:gd name="T9" fmla="*/ 11 h 63"/>
                  <a:gd name="T10" fmla="*/ 10 w 27"/>
                  <a:gd name="T11" fmla="*/ 1 h 63"/>
                  <a:gd name="T12" fmla="*/ 4 w 27"/>
                  <a:gd name="T13" fmla="*/ 1 h 63"/>
                  <a:gd name="T14" fmla="*/ 8 w 27"/>
                  <a:gd name="T15" fmla="*/ 8 h 63"/>
                  <a:gd name="T16" fmla="*/ 5 w 27"/>
                  <a:gd name="T17" fmla="*/ 10 h 63"/>
                  <a:gd name="T18" fmla="*/ 5 w 27"/>
                  <a:gd name="T19" fmla="*/ 23 h 63"/>
                  <a:gd name="T20" fmla="*/ 2 w 27"/>
                  <a:gd name="T21" fmla="*/ 25 h 63"/>
                  <a:gd name="T22" fmla="*/ 1 w 27"/>
                  <a:gd name="T23" fmla="*/ 33 h 63"/>
                  <a:gd name="T24" fmla="*/ 2 w 27"/>
                  <a:gd name="T25" fmla="*/ 37 h 63"/>
                  <a:gd name="T26" fmla="*/ 2 w 27"/>
                  <a:gd name="T27" fmla="*/ 37 h 63"/>
                  <a:gd name="T28" fmla="*/ 8 w 27"/>
                  <a:gd name="T29" fmla="*/ 40 h 63"/>
                  <a:gd name="T30" fmla="*/ 14 w 27"/>
                  <a:gd name="T31" fmla="*/ 41 h 63"/>
                  <a:gd name="T32" fmla="*/ 12 w 27"/>
                  <a:gd name="T33" fmla="*/ 52 h 63"/>
                  <a:gd name="T34" fmla="*/ 20 w 27"/>
                  <a:gd name="T35" fmla="*/ 62 h 63"/>
                  <a:gd name="T36" fmla="*/ 20 w 27"/>
                  <a:gd name="T37" fmla="*/ 54 h 63"/>
                  <a:gd name="T38" fmla="*/ 25 w 27"/>
                  <a:gd name="T39" fmla="*/ 49 h 63"/>
                  <a:gd name="T40" fmla="*/ 25 w 27"/>
                  <a:gd name="T41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63">
                    <a:moveTo>
                      <a:pt x="25" y="41"/>
                    </a:moveTo>
                    <a:cubicBezTo>
                      <a:pt x="24" y="40"/>
                      <a:pt x="22" y="38"/>
                      <a:pt x="20" y="36"/>
                    </a:cubicBezTo>
                    <a:cubicBezTo>
                      <a:pt x="20" y="37"/>
                      <a:pt x="20" y="37"/>
                      <a:pt x="20" y="38"/>
                    </a:cubicBezTo>
                    <a:cubicBezTo>
                      <a:pt x="17" y="41"/>
                      <a:pt x="12" y="31"/>
                      <a:pt x="11" y="25"/>
                    </a:cubicBezTo>
                    <a:cubicBezTo>
                      <a:pt x="10" y="19"/>
                      <a:pt x="14" y="17"/>
                      <a:pt x="12" y="11"/>
                    </a:cubicBezTo>
                    <a:cubicBezTo>
                      <a:pt x="10" y="6"/>
                      <a:pt x="8" y="2"/>
                      <a:pt x="10" y="1"/>
                    </a:cubicBezTo>
                    <a:cubicBezTo>
                      <a:pt x="8" y="0"/>
                      <a:pt x="6" y="0"/>
                      <a:pt x="4" y="1"/>
                    </a:cubicBezTo>
                    <a:cubicBezTo>
                      <a:pt x="6" y="3"/>
                      <a:pt x="8" y="7"/>
                      <a:pt x="8" y="8"/>
                    </a:cubicBezTo>
                    <a:cubicBezTo>
                      <a:pt x="8" y="10"/>
                      <a:pt x="6" y="8"/>
                      <a:pt x="5" y="10"/>
                    </a:cubicBezTo>
                    <a:cubicBezTo>
                      <a:pt x="4" y="12"/>
                      <a:pt x="3" y="22"/>
                      <a:pt x="5" y="23"/>
                    </a:cubicBezTo>
                    <a:cubicBezTo>
                      <a:pt x="7" y="25"/>
                      <a:pt x="2" y="24"/>
                      <a:pt x="2" y="25"/>
                    </a:cubicBezTo>
                    <a:cubicBezTo>
                      <a:pt x="2" y="27"/>
                      <a:pt x="1" y="33"/>
                      <a:pt x="1" y="33"/>
                    </a:cubicBezTo>
                    <a:cubicBezTo>
                      <a:pt x="0" y="33"/>
                      <a:pt x="1" y="35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3" y="37"/>
                      <a:pt x="6" y="41"/>
                      <a:pt x="8" y="40"/>
                    </a:cubicBezTo>
                    <a:cubicBezTo>
                      <a:pt x="9" y="40"/>
                      <a:pt x="13" y="38"/>
                      <a:pt x="14" y="41"/>
                    </a:cubicBezTo>
                    <a:cubicBezTo>
                      <a:pt x="15" y="45"/>
                      <a:pt x="12" y="50"/>
                      <a:pt x="12" y="52"/>
                    </a:cubicBezTo>
                    <a:cubicBezTo>
                      <a:pt x="13" y="53"/>
                      <a:pt x="19" y="63"/>
                      <a:pt x="20" y="62"/>
                    </a:cubicBezTo>
                    <a:cubicBezTo>
                      <a:pt x="20" y="60"/>
                      <a:pt x="18" y="56"/>
                      <a:pt x="20" y="54"/>
                    </a:cubicBezTo>
                    <a:cubicBezTo>
                      <a:pt x="23" y="52"/>
                      <a:pt x="25" y="55"/>
                      <a:pt x="25" y="49"/>
                    </a:cubicBezTo>
                    <a:cubicBezTo>
                      <a:pt x="25" y="43"/>
                      <a:pt x="27" y="44"/>
                      <a:pt x="25" y="4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170">
                <a:extLst>
                  <a:ext uri="{FF2B5EF4-FFF2-40B4-BE49-F238E27FC236}">
                    <a16:creationId xmlns:a16="http://schemas.microsoft.com/office/drawing/2014/main" id="{2F6B5CFC-2C6B-49DB-9864-8552C9FF3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440" y="3276736"/>
                <a:ext cx="143039" cy="97869"/>
              </a:xfrm>
              <a:custGeom>
                <a:avLst/>
                <a:gdLst>
                  <a:gd name="T0" fmla="*/ 50 w 62"/>
                  <a:gd name="T1" fmla="*/ 34 h 42"/>
                  <a:gd name="T2" fmla="*/ 53 w 62"/>
                  <a:gd name="T3" fmla="*/ 36 h 42"/>
                  <a:gd name="T4" fmla="*/ 59 w 62"/>
                  <a:gd name="T5" fmla="*/ 38 h 42"/>
                  <a:gd name="T6" fmla="*/ 62 w 62"/>
                  <a:gd name="T7" fmla="*/ 38 h 42"/>
                  <a:gd name="T8" fmla="*/ 60 w 62"/>
                  <a:gd name="T9" fmla="*/ 27 h 42"/>
                  <a:gd name="T10" fmla="*/ 52 w 62"/>
                  <a:gd name="T11" fmla="*/ 22 h 42"/>
                  <a:gd name="T12" fmla="*/ 51 w 62"/>
                  <a:gd name="T13" fmla="*/ 15 h 42"/>
                  <a:gd name="T14" fmla="*/ 40 w 62"/>
                  <a:gd name="T15" fmla="*/ 16 h 42"/>
                  <a:gd name="T16" fmla="*/ 34 w 62"/>
                  <a:gd name="T17" fmla="*/ 14 h 42"/>
                  <a:gd name="T18" fmla="*/ 26 w 62"/>
                  <a:gd name="T19" fmla="*/ 14 h 42"/>
                  <a:gd name="T20" fmla="*/ 15 w 62"/>
                  <a:gd name="T21" fmla="*/ 13 h 42"/>
                  <a:gd name="T22" fmla="*/ 21 w 62"/>
                  <a:gd name="T23" fmla="*/ 8 h 42"/>
                  <a:gd name="T24" fmla="*/ 23 w 62"/>
                  <a:gd name="T25" fmla="*/ 8 h 42"/>
                  <a:gd name="T26" fmla="*/ 26 w 62"/>
                  <a:gd name="T27" fmla="*/ 2 h 42"/>
                  <a:gd name="T28" fmla="*/ 20 w 62"/>
                  <a:gd name="T29" fmla="*/ 3 h 42"/>
                  <a:gd name="T30" fmla="*/ 14 w 62"/>
                  <a:gd name="T31" fmla="*/ 4 h 42"/>
                  <a:gd name="T32" fmla="*/ 10 w 62"/>
                  <a:gd name="T33" fmla="*/ 9 h 42"/>
                  <a:gd name="T34" fmla="*/ 8 w 62"/>
                  <a:gd name="T35" fmla="*/ 13 h 42"/>
                  <a:gd name="T36" fmla="*/ 0 w 62"/>
                  <a:gd name="T37" fmla="*/ 16 h 42"/>
                  <a:gd name="T38" fmla="*/ 5 w 62"/>
                  <a:gd name="T39" fmla="*/ 22 h 42"/>
                  <a:gd name="T40" fmla="*/ 6 w 62"/>
                  <a:gd name="T41" fmla="*/ 29 h 42"/>
                  <a:gd name="T42" fmla="*/ 3 w 62"/>
                  <a:gd name="T43" fmla="*/ 38 h 42"/>
                  <a:gd name="T44" fmla="*/ 7 w 62"/>
                  <a:gd name="T45" fmla="*/ 38 h 42"/>
                  <a:gd name="T46" fmla="*/ 15 w 62"/>
                  <a:gd name="T47" fmla="*/ 36 h 42"/>
                  <a:gd name="T48" fmla="*/ 23 w 62"/>
                  <a:gd name="T49" fmla="*/ 32 h 42"/>
                  <a:gd name="T50" fmla="*/ 30 w 62"/>
                  <a:gd name="T51" fmla="*/ 25 h 42"/>
                  <a:gd name="T52" fmla="*/ 33 w 62"/>
                  <a:gd name="T53" fmla="*/ 32 h 42"/>
                  <a:gd name="T54" fmla="*/ 33 w 62"/>
                  <a:gd name="T55" fmla="*/ 41 h 42"/>
                  <a:gd name="T56" fmla="*/ 37 w 62"/>
                  <a:gd name="T57" fmla="*/ 41 h 42"/>
                  <a:gd name="T58" fmla="*/ 41 w 62"/>
                  <a:gd name="T59" fmla="*/ 40 h 42"/>
                  <a:gd name="T60" fmla="*/ 50 w 62"/>
                  <a:gd name="T61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2" h="42">
                    <a:moveTo>
                      <a:pt x="50" y="34"/>
                    </a:moveTo>
                    <a:cubicBezTo>
                      <a:pt x="52" y="35"/>
                      <a:pt x="52" y="37"/>
                      <a:pt x="53" y="36"/>
                    </a:cubicBezTo>
                    <a:cubicBezTo>
                      <a:pt x="55" y="36"/>
                      <a:pt x="58" y="37"/>
                      <a:pt x="59" y="38"/>
                    </a:cubicBezTo>
                    <a:cubicBezTo>
                      <a:pt x="60" y="38"/>
                      <a:pt x="62" y="38"/>
                      <a:pt x="62" y="38"/>
                    </a:cubicBezTo>
                    <a:cubicBezTo>
                      <a:pt x="62" y="38"/>
                      <a:pt x="60" y="29"/>
                      <a:pt x="60" y="27"/>
                    </a:cubicBezTo>
                    <a:cubicBezTo>
                      <a:pt x="60" y="24"/>
                      <a:pt x="52" y="22"/>
                      <a:pt x="52" y="22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42" y="16"/>
                      <a:pt x="40" y="16"/>
                    </a:cubicBezTo>
                    <a:cubicBezTo>
                      <a:pt x="39" y="15"/>
                      <a:pt x="35" y="16"/>
                      <a:pt x="34" y="14"/>
                    </a:cubicBezTo>
                    <a:cubicBezTo>
                      <a:pt x="32" y="12"/>
                      <a:pt x="29" y="16"/>
                      <a:pt x="26" y="14"/>
                    </a:cubicBezTo>
                    <a:cubicBezTo>
                      <a:pt x="23" y="12"/>
                      <a:pt x="15" y="15"/>
                      <a:pt x="15" y="13"/>
                    </a:cubicBezTo>
                    <a:cubicBezTo>
                      <a:pt x="15" y="11"/>
                      <a:pt x="18" y="8"/>
                      <a:pt x="21" y="8"/>
                    </a:cubicBezTo>
                    <a:cubicBezTo>
                      <a:pt x="21" y="8"/>
                      <a:pt x="22" y="8"/>
                      <a:pt x="23" y="8"/>
                    </a:cubicBezTo>
                    <a:cubicBezTo>
                      <a:pt x="24" y="7"/>
                      <a:pt x="26" y="3"/>
                      <a:pt x="26" y="2"/>
                    </a:cubicBezTo>
                    <a:cubicBezTo>
                      <a:pt x="25" y="0"/>
                      <a:pt x="22" y="1"/>
                      <a:pt x="20" y="3"/>
                    </a:cubicBezTo>
                    <a:cubicBezTo>
                      <a:pt x="19" y="4"/>
                      <a:pt x="15" y="2"/>
                      <a:pt x="14" y="4"/>
                    </a:cubicBezTo>
                    <a:cubicBezTo>
                      <a:pt x="14" y="6"/>
                      <a:pt x="13" y="9"/>
                      <a:pt x="10" y="9"/>
                    </a:cubicBezTo>
                    <a:cubicBezTo>
                      <a:pt x="8" y="9"/>
                      <a:pt x="10" y="12"/>
                      <a:pt x="8" y="13"/>
                    </a:cubicBezTo>
                    <a:cubicBezTo>
                      <a:pt x="6" y="14"/>
                      <a:pt x="1" y="14"/>
                      <a:pt x="0" y="16"/>
                    </a:cubicBezTo>
                    <a:cubicBezTo>
                      <a:pt x="0" y="18"/>
                      <a:pt x="6" y="20"/>
                      <a:pt x="5" y="22"/>
                    </a:cubicBezTo>
                    <a:cubicBezTo>
                      <a:pt x="5" y="25"/>
                      <a:pt x="8" y="28"/>
                      <a:pt x="6" y="29"/>
                    </a:cubicBezTo>
                    <a:cubicBezTo>
                      <a:pt x="4" y="31"/>
                      <a:pt x="3" y="33"/>
                      <a:pt x="3" y="38"/>
                    </a:cubicBezTo>
                    <a:cubicBezTo>
                      <a:pt x="4" y="39"/>
                      <a:pt x="6" y="40"/>
                      <a:pt x="7" y="38"/>
                    </a:cubicBezTo>
                    <a:cubicBezTo>
                      <a:pt x="8" y="36"/>
                      <a:pt x="15" y="38"/>
                      <a:pt x="15" y="36"/>
                    </a:cubicBezTo>
                    <a:cubicBezTo>
                      <a:pt x="15" y="34"/>
                      <a:pt x="23" y="34"/>
                      <a:pt x="23" y="32"/>
                    </a:cubicBezTo>
                    <a:cubicBezTo>
                      <a:pt x="23" y="30"/>
                      <a:pt x="27" y="25"/>
                      <a:pt x="30" y="25"/>
                    </a:cubicBezTo>
                    <a:cubicBezTo>
                      <a:pt x="33" y="25"/>
                      <a:pt x="30" y="30"/>
                      <a:pt x="33" y="32"/>
                    </a:cubicBezTo>
                    <a:cubicBezTo>
                      <a:pt x="36" y="33"/>
                      <a:pt x="31" y="39"/>
                      <a:pt x="33" y="41"/>
                    </a:cubicBezTo>
                    <a:cubicBezTo>
                      <a:pt x="34" y="42"/>
                      <a:pt x="35" y="42"/>
                      <a:pt x="37" y="41"/>
                    </a:cubicBezTo>
                    <a:cubicBezTo>
                      <a:pt x="38" y="41"/>
                      <a:pt x="40" y="40"/>
                      <a:pt x="41" y="40"/>
                    </a:cubicBezTo>
                    <a:cubicBezTo>
                      <a:pt x="45" y="37"/>
                      <a:pt x="49" y="33"/>
                      <a:pt x="50" y="3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171">
                <a:extLst>
                  <a:ext uri="{FF2B5EF4-FFF2-40B4-BE49-F238E27FC236}">
                    <a16:creationId xmlns:a16="http://schemas.microsoft.com/office/drawing/2014/main" id="{1CB658FC-AD46-4A1B-A187-48BB1C10F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704" y="3601710"/>
                <a:ext cx="16311" cy="35132"/>
              </a:xfrm>
              <a:custGeom>
                <a:avLst/>
                <a:gdLst>
                  <a:gd name="T0" fmla="*/ 6 w 7"/>
                  <a:gd name="T1" fmla="*/ 14 h 15"/>
                  <a:gd name="T2" fmla="*/ 3 w 7"/>
                  <a:gd name="T3" fmla="*/ 11 h 15"/>
                  <a:gd name="T4" fmla="*/ 0 w 7"/>
                  <a:gd name="T5" fmla="*/ 6 h 15"/>
                  <a:gd name="T6" fmla="*/ 3 w 7"/>
                  <a:gd name="T7" fmla="*/ 3 h 15"/>
                  <a:gd name="T8" fmla="*/ 4 w 7"/>
                  <a:gd name="T9" fmla="*/ 9 h 15"/>
                  <a:gd name="T10" fmla="*/ 6 w 7"/>
                  <a:gd name="T1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5">
                    <a:moveTo>
                      <a:pt x="6" y="14"/>
                    </a:moveTo>
                    <a:cubicBezTo>
                      <a:pt x="6" y="15"/>
                      <a:pt x="3" y="13"/>
                      <a:pt x="3" y="11"/>
                    </a:cubicBezTo>
                    <a:cubicBezTo>
                      <a:pt x="3" y="9"/>
                      <a:pt x="0" y="9"/>
                      <a:pt x="0" y="6"/>
                    </a:cubicBezTo>
                    <a:cubicBezTo>
                      <a:pt x="0" y="2"/>
                      <a:pt x="2" y="0"/>
                      <a:pt x="3" y="3"/>
                    </a:cubicBezTo>
                    <a:cubicBezTo>
                      <a:pt x="5" y="6"/>
                      <a:pt x="4" y="8"/>
                      <a:pt x="4" y="9"/>
                    </a:cubicBezTo>
                    <a:cubicBezTo>
                      <a:pt x="4" y="11"/>
                      <a:pt x="7" y="12"/>
                      <a:pt x="6" y="1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172">
                <a:extLst>
                  <a:ext uri="{FF2B5EF4-FFF2-40B4-BE49-F238E27FC236}">
                    <a16:creationId xmlns:a16="http://schemas.microsoft.com/office/drawing/2014/main" id="{83152956-B218-466B-BF05-09EADF498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857" y="3884023"/>
                <a:ext cx="23840" cy="17566"/>
              </a:xfrm>
              <a:custGeom>
                <a:avLst/>
                <a:gdLst>
                  <a:gd name="T0" fmla="*/ 2 w 10"/>
                  <a:gd name="T1" fmla="*/ 7 h 8"/>
                  <a:gd name="T2" fmla="*/ 2 w 10"/>
                  <a:gd name="T3" fmla="*/ 4 h 8"/>
                  <a:gd name="T4" fmla="*/ 7 w 10"/>
                  <a:gd name="T5" fmla="*/ 2 h 8"/>
                  <a:gd name="T6" fmla="*/ 8 w 10"/>
                  <a:gd name="T7" fmla="*/ 7 h 8"/>
                  <a:gd name="T8" fmla="*/ 2 w 10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2" y="7"/>
                    </a:moveTo>
                    <a:cubicBezTo>
                      <a:pt x="1" y="6"/>
                      <a:pt x="3" y="4"/>
                      <a:pt x="2" y="4"/>
                    </a:cubicBezTo>
                    <a:cubicBezTo>
                      <a:pt x="0" y="3"/>
                      <a:pt x="6" y="0"/>
                      <a:pt x="7" y="2"/>
                    </a:cubicBezTo>
                    <a:cubicBezTo>
                      <a:pt x="9" y="4"/>
                      <a:pt x="10" y="6"/>
                      <a:pt x="8" y="7"/>
                    </a:cubicBezTo>
                    <a:cubicBezTo>
                      <a:pt x="6" y="7"/>
                      <a:pt x="3" y="8"/>
                      <a:pt x="2" y="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173">
                <a:extLst>
                  <a:ext uri="{FF2B5EF4-FFF2-40B4-BE49-F238E27FC236}">
                    <a16:creationId xmlns:a16="http://schemas.microsoft.com/office/drawing/2014/main" id="{645346E5-4B9B-438D-819F-3F099284A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720" y="3267953"/>
                <a:ext cx="62736" cy="52698"/>
              </a:xfrm>
              <a:custGeom>
                <a:avLst/>
                <a:gdLst>
                  <a:gd name="T0" fmla="*/ 25 w 27"/>
                  <a:gd name="T1" fmla="*/ 18 h 23"/>
                  <a:gd name="T2" fmla="*/ 20 w 27"/>
                  <a:gd name="T3" fmla="*/ 12 h 23"/>
                  <a:gd name="T4" fmla="*/ 17 w 27"/>
                  <a:gd name="T5" fmla="*/ 6 h 23"/>
                  <a:gd name="T6" fmla="*/ 15 w 27"/>
                  <a:gd name="T7" fmla="*/ 1 h 23"/>
                  <a:gd name="T8" fmla="*/ 8 w 27"/>
                  <a:gd name="T9" fmla="*/ 1 h 23"/>
                  <a:gd name="T10" fmla="*/ 0 w 27"/>
                  <a:gd name="T11" fmla="*/ 2 h 23"/>
                  <a:gd name="T12" fmla="*/ 2 w 27"/>
                  <a:gd name="T13" fmla="*/ 9 h 23"/>
                  <a:gd name="T14" fmla="*/ 8 w 27"/>
                  <a:gd name="T15" fmla="*/ 11 h 23"/>
                  <a:gd name="T16" fmla="*/ 9 w 27"/>
                  <a:gd name="T17" fmla="*/ 14 h 23"/>
                  <a:gd name="T18" fmla="*/ 10 w 27"/>
                  <a:gd name="T19" fmla="*/ 14 h 23"/>
                  <a:gd name="T20" fmla="*/ 12 w 27"/>
                  <a:gd name="T21" fmla="*/ 16 h 23"/>
                  <a:gd name="T22" fmla="*/ 16 w 27"/>
                  <a:gd name="T23" fmla="*/ 18 h 23"/>
                  <a:gd name="T24" fmla="*/ 20 w 27"/>
                  <a:gd name="T25" fmla="*/ 19 h 23"/>
                  <a:gd name="T26" fmla="*/ 22 w 27"/>
                  <a:gd name="T27" fmla="*/ 23 h 23"/>
                  <a:gd name="T28" fmla="*/ 27 w 27"/>
                  <a:gd name="T29" fmla="*/ 22 h 23"/>
                  <a:gd name="T30" fmla="*/ 25 w 27"/>
                  <a:gd name="T31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23">
                    <a:moveTo>
                      <a:pt x="25" y="18"/>
                    </a:moveTo>
                    <a:cubicBezTo>
                      <a:pt x="25" y="16"/>
                      <a:pt x="20" y="15"/>
                      <a:pt x="20" y="12"/>
                    </a:cubicBezTo>
                    <a:cubicBezTo>
                      <a:pt x="20" y="10"/>
                      <a:pt x="17" y="8"/>
                      <a:pt x="17" y="6"/>
                    </a:cubicBezTo>
                    <a:cubicBezTo>
                      <a:pt x="18" y="5"/>
                      <a:pt x="16" y="3"/>
                      <a:pt x="15" y="1"/>
                    </a:cubicBezTo>
                    <a:cubicBezTo>
                      <a:pt x="13" y="1"/>
                      <a:pt x="10" y="0"/>
                      <a:pt x="8" y="1"/>
                    </a:cubicBezTo>
                    <a:cubicBezTo>
                      <a:pt x="5" y="1"/>
                      <a:pt x="3" y="2"/>
                      <a:pt x="0" y="2"/>
                    </a:cubicBezTo>
                    <a:cubicBezTo>
                      <a:pt x="1" y="5"/>
                      <a:pt x="0" y="5"/>
                      <a:pt x="2" y="9"/>
                    </a:cubicBezTo>
                    <a:cubicBezTo>
                      <a:pt x="3" y="12"/>
                      <a:pt x="7" y="10"/>
                      <a:pt x="8" y="11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1" y="14"/>
                      <a:pt x="12" y="15"/>
                      <a:pt x="12" y="16"/>
                    </a:cubicBezTo>
                    <a:cubicBezTo>
                      <a:pt x="14" y="16"/>
                      <a:pt x="15" y="17"/>
                      <a:pt x="16" y="18"/>
                    </a:cubicBezTo>
                    <a:cubicBezTo>
                      <a:pt x="17" y="18"/>
                      <a:pt x="18" y="17"/>
                      <a:pt x="20" y="19"/>
                    </a:cubicBezTo>
                    <a:cubicBezTo>
                      <a:pt x="22" y="21"/>
                      <a:pt x="22" y="22"/>
                      <a:pt x="22" y="23"/>
                    </a:cubicBezTo>
                    <a:cubicBezTo>
                      <a:pt x="23" y="23"/>
                      <a:pt x="25" y="23"/>
                      <a:pt x="27" y="22"/>
                    </a:cubicBezTo>
                    <a:cubicBezTo>
                      <a:pt x="26" y="21"/>
                      <a:pt x="25" y="19"/>
                      <a:pt x="25" y="18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174">
                <a:extLst>
                  <a:ext uri="{FF2B5EF4-FFF2-40B4-BE49-F238E27FC236}">
                    <a16:creationId xmlns:a16="http://schemas.microsoft.com/office/drawing/2014/main" id="{685DE37E-B287-44E9-B7DB-A68D7AEBB5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5324" y="3256660"/>
                <a:ext cx="92850" cy="75284"/>
              </a:xfrm>
              <a:custGeom>
                <a:avLst/>
                <a:gdLst>
                  <a:gd name="T0" fmla="*/ 38 w 40"/>
                  <a:gd name="T1" fmla="*/ 11 h 33"/>
                  <a:gd name="T2" fmla="*/ 31 w 40"/>
                  <a:gd name="T3" fmla="*/ 2 h 33"/>
                  <a:gd name="T4" fmla="*/ 25 w 40"/>
                  <a:gd name="T5" fmla="*/ 5 h 33"/>
                  <a:gd name="T6" fmla="*/ 22 w 40"/>
                  <a:gd name="T7" fmla="*/ 5 h 33"/>
                  <a:gd name="T8" fmla="*/ 16 w 40"/>
                  <a:gd name="T9" fmla="*/ 1 h 33"/>
                  <a:gd name="T10" fmla="*/ 13 w 40"/>
                  <a:gd name="T11" fmla="*/ 0 h 33"/>
                  <a:gd name="T12" fmla="*/ 12 w 40"/>
                  <a:gd name="T13" fmla="*/ 3 h 33"/>
                  <a:gd name="T14" fmla="*/ 14 w 40"/>
                  <a:gd name="T15" fmla="*/ 7 h 33"/>
                  <a:gd name="T16" fmla="*/ 8 w 40"/>
                  <a:gd name="T17" fmla="*/ 6 h 33"/>
                  <a:gd name="T18" fmla="*/ 3 w 40"/>
                  <a:gd name="T19" fmla="*/ 4 h 33"/>
                  <a:gd name="T20" fmla="*/ 5 w 40"/>
                  <a:gd name="T21" fmla="*/ 11 h 33"/>
                  <a:gd name="T22" fmla="*/ 8 w 40"/>
                  <a:gd name="T23" fmla="*/ 17 h 33"/>
                  <a:gd name="T24" fmla="*/ 13 w 40"/>
                  <a:gd name="T25" fmla="*/ 23 h 33"/>
                  <a:gd name="T26" fmla="*/ 15 w 40"/>
                  <a:gd name="T27" fmla="*/ 27 h 33"/>
                  <a:gd name="T28" fmla="*/ 24 w 40"/>
                  <a:gd name="T29" fmla="*/ 21 h 33"/>
                  <a:gd name="T30" fmla="*/ 26 w 40"/>
                  <a:gd name="T31" fmla="*/ 29 h 33"/>
                  <a:gd name="T32" fmla="*/ 32 w 40"/>
                  <a:gd name="T33" fmla="*/ 33 h 33"/>
                  <a:gd name="T34" fmla="*/ 33 w 40"/>
                  <a:gd name="T35" fmla="*/ 28 h 33"/>
                  <a:gd name="T36" fmla="*/ 38 w 40"/>
                  <a:gd name="T37" fmla="*/ 11 h 33"/>
                  <a:gd name="T38" fmla="*/ 4 w 40"/>
                  <a:gd name="T39" fmla="*/ 23 h 33"/>
                  <a:gd name="T40" fmla="*/ 0 w 40"/>
                  <a:gd name="T41" fmla="*/ 21 h 33"/>
                  <a:gd name="T42" fmla="*/ 3 w 40"/>
                  <a:gd name="T43" fmla="*/ 25 h 33"/>
                  <a:gd name="T44" fmla="*/ 8 w 40"/>
                  <a:gd name="T45" fmla="*/ 28 h 33"/>
                  <a:gd name="T46" fmla="*/ 10 w 40"/>
                  <a:gd name="T47" fmla="*/ 28 h 33"/>
                  <a:gd name="T48" fmla="*/ 8 w 40"/>
                  <a:gd name="T49" fmla="*/ 24 h 33"/>
                  <a:gd name="T50" fmla="*/ 4 w 40"/>
                  <a:gd name="T51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" h="33">
                    <a:moveTo>
                      <a:pt x="38" y="11"/>
                    </a:moveTo>
                    <a:cubicBezTo>
                      <a:pt x="37" y="9"/>
                      <a:pt x="34" y="6"/>
                      <a:pt x="31" y="2"/>
                    </a:cubicBezTo>
                    <a:cubicBezTo>
                      <a:pt x="30" y="5"/>
                      <a:pt x="26" y="4"/>
                      <a:pt x="25" y="5"/>
                    </a:cubicBezTo>
                    <a:cubicBezTo>
                      <a:pt x="25" y="7"/>
                      <a:pt x="23" y="5"/>
                      <a:pt x="22" y="5"/>
                    </a:cubicBezTo>
                    <a:cubicBezTo>
                      <a:pt x="21" y="6"/>
                      <a:pt x="18" y="2"/>
                      <a:pt x="16" y="1"/>
                    </a:cubicBezTo>
                    <a:cubicBezTo>
                      <a:pt x="15" y="1"/>
                      <a:pt x="14" y="1"/>
                      <a:pt x="13" y="0"/>
                    </a:cubicBezTo>
                    <a:cubicBezTo>
                      <a:pt x="12" y="1"/>
                      <a:pt x="11" y="2"/>
                      <a:pt x="12" y="3"/>
                    </a:cubicBezTo>
                    <a:cubicBezTo>
                      <a:pt x="12" y="4"/>
                      <a:pt x="16" y="5"/>
                      <a:pt x="14" y="7"/>
                    </a:cubicBezTo>
                    <a:cubicBezTo>
                      <a:pt x="13" y="8"/>
                      <a:pt x="9" y="7"/>
                      <a:pt x="8" y="6"/>
                    </a:cubicBezTo>
                    <a:cubicBezTo>
                      <a:pt x="7" y="5"/>
                      <a:pt x="3" y="3"/>
                      <a:pt x="3" y="4"/>
                    </a:cubicBezTo>
                    <a:cubicBezTo>
                      <a:pt x="2" y="6"/>
                      <a:pt x="6" y="9"/>
                      <a:pt x="5" y="11"/>
                    </a:cubicBezTo>
                    <a:cubicBezTo>
                      <a:pt x="5" y="13"/>
                      <a:pt x="8" y="15"/>
                      <a:pt x="8" y="17"/>
                    </a:cubicBezTo>
                    <a:cubicBezTo>
                      <a:pt x="8" y="20"/>
                      <a:pt x="13" y="21"/>
                      <a:pt x="13" y="23"/>
                    </a:cubicBezTo>
                    <a:cubicBezTo>
                      <a:pt x="13" y="24"/>
                      <a:pt x="14" y="26"/>
                      <a:pt x="15" y="27"/>
                    </a:cubicBezTo>
                    <a:cubicBezTo>
                      <a:pt x="19" y="26"/>
                      <a:pt x="22" y="23"/>
                      <a:pt x="24" y="21"/>
                    </a:cubicBezTo>
                    <a:cubicBezTo>
                      <a:pt x="28" y="19"/>
                      <a:pt x="27" y="27"/>
                      <a:pt x="26" y="29"/>
                    </a:cubicBezTo>
                    <a:cubicBezTo>
                      <a:pt x="25" y="30"/>
                      <a:pt x="29" y="32"/>
                      <a:pt x="32" y="33"/>
                    </a:cubicBezTo>
                    <a:cubicBezTo>
                      <a:pt x="32" y="31"/>
                      <a:pt x="32" y="29"/>
                      <a:pt x="33" y="28"/>
                    </a:cubicBezTo>
                    <a:cubicBezTo>
                      <a:pt x="37" y="23"/>
                      <a:pt x="40" y="15"/>
                      <a:pt x="38" y="11"/>
                    </a:cubicBezTo>
                    <a:close/>
                    <a:moveTo>
                      <a:pt x="4" y="23"/>
                    </a:moveTo>
                    <a:cubicBezTo>
                      <a:pt x="3" y="22"/>
                      <a:pt x="2" y="21"/>
                      <a:pt x="0" y="21"/>
                    </a:cubicBezTo>
                    <a:cubicBezTo>
                      <a:pt x="1" y="22"/>
                      <a:pt x="1" y="24"/>
                      <a:pt x="3" y="25"/>
                    </a:cubicBezTo>
                    <a:cubicBezTo>
                      <a:pt x="6" y="27"/>
                      <a:pt x="1" y="27"/>
                      <a:pt x="8" y="28"/>
                    </a:cubicBezTo>
                    <a:cubicBezTo>
                      <a:pt x="9" y="28"/>
                      <a:pt x="9" y="28"/>
                      <a:pt x="10" y="28"/>
                    </a:cubicBezTo>
                    <a:cubicBezTo>
                      <a:pt x="10" y="27"/>
                      <a:pt x="10" y="26"/>
                      <a:pt x="8" y="24"/>
                    </a:cubicBezTo>
                    <a:cubicBezTo>
                      <a:pt x="6" y="22"/>
                      <a:pt x="5" y="23"/>
                      <a:pt x="4" y="2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175">
                <a:extLst>
                  <a:ext uri="{FF2B5EF4-FFF2-40B4-BE49-F238E27FC236}">
                    <a16:creationId xmlns:a16="http://schemas.microsoft.com/office/drawing/2014/main" id="{946F6D49-B9C1-4583-B8D0-865B398C1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1439" y="3334453"/>
                <a:ext cx="264747" cy="189464"/>
              </a:xfrm>
              <a:custGeom>
                <a:avLst/>
                <a:gdLst>
                  <a:gd name="T0" fmla="*/ 111 w 115"/>
                  <a:gd name="T1" fmla="*/ 11 h 82"/>
                  <a:gd name="T2" fmla="*/ 108 w 115"/>
                  <a:gd name="T3" fmla="*/ 9 h 82"/>
                  <a:gd name="T4" fmla="*/ 99 w 115"/>
                  <a:gd name="T5" fmla="*/ 15 h 82"/>
                  <a:gd name="T6" fmla="*/ 95 w 115"/>
                  <a:gd name="T7" fmla="*/ 16 h 82"/>
                  <a:gd name="T8" fmla="*/ 91 w 115"/>
                  <a:gd name="T9" fmla="*/ 16 h 82"/>
                  <a:gd name="T10" fmla="*/ 91 w 115"/>
                  <a:gd name="T11" fmla="*/ 7 h 82"/>
                  <a:gd name="T12" fmla="*/ 88 w 115"/>
                  <a:gd name="T13" fmla="*/ 0 h 82"/>
                  <a:gd name="T14" fmla="*/ 81 w 115"/>
                  <a:gd name="T15" fmla="*/ 7 h 82"/>
                  <a:gd name="T16" fmla="*/ 73 w 115"/>
                  <a:gd name="T17" fmla="*/ 11 h 82"/>
                  <a:gd name="T18" fmla="*/ 65 w 115"/>
                  <a:gd name="T19" fmla="*/ 13 h 82"/>
                  <a:gd name="T20" fmla="*/ 58 w 115"/>
                  <a:gd name="T21" fmla="*/ 11 h 82"/>
                  <a:gd name="T22" fmla="*/ 51 w 115"/>
                  <a:gd name="T23" fmla="*/ 9 h 82"/>
                  <a:gd name="T24" fmla="*/ 44 w 115"/>
                  <a:gd name="T25" fmla="*/ 8 h 82"/>
                  <a:gd name="T26" fmla="*/ 38 w 115"/>
                  <a:gd name="T27" fmla="*/ 11 h 82"/>
                  <a:gd name="T28" fmla="*/ 33 w 115"/>
                  <a:gd name="T29" fmla="*/ 19 h 82"/>
                  <a:gd name="T30" fmla="*/ 22 w 115"/>
                  <a:gd name="T31" fmla="*/ 26 h 82"/>
                  <a:gd name="T32" fmla="*/ 15 w 115"/>
                  <a:gd name="T33" fmla="*/ 29 h 82"/>
                  <a:gd name="T34" fmla="*/ 9 w 115"/>
                  <a:gd name="T35" fmla="*/ 27 h 82"/>
                  <a:gd name="T36" fmla="*/ 6 w 115"/>
                  <a:gd name="T37" fmla="*/ 31 h 82"/>
                  <a:gd name="T38" fmla="*/ 2 w 115"/>
                  <a:gd name="T39" fmla="*/ 37 h 82"/>
                  <a:gd name="T40" fmla="*/ 1 w 115"/>
                  <a:gd name="T41" fmla="*/ 44 h 82"/>
                  <a:gd name="T42" fmla="*/ 1 w 115"/>
                  <a:gd name="T43" fmla="*/ 53 h 82"/>
                  <a:gd name="T44" fmla="*/ 3 w 115"/>
                  <a:gd name="T45" fmla="*/ 62 h 82"/>
                  <a:gd name="T46" fmla="*/ 11 w 115"/>
                  <a:gd name="T47" fmla="*/ 66 h 82"/>
                  <a:gd name="T48" fmla="*/ 2 w 115"/>
                  <a:gd name="T49" fmla="*/ 78 h 82"/>
                  <a:gd name="T50" fmla="*/ 4 w 115"/>
                  <a:gd name="T51" fmla="*/ 80 h 82"/>
                  <a:gd name="T52" fmla="*/ 16 w 115"/>
                  <a:gd name="T53" fmla="*/ 82 h 82"/>
                  <a:gd name="T54" fmla="*/ 49 w 115"/>
                  <a:gd name="T55" fmla="*/ 78 h 82"/>
                  <a:gd name="T56" fmla="*/ 48 w 115"/>
                  <a:gd name="T57" fmla="*/ 69 h 82"/>
                  <a:gd name="T58" fmla="*/ 54 w 115"/>
                  <a:gd name="T59" fmla="*/ 66 h 82"/>
                  <a:gd name="T60" fmla="*/ 60 w 115"/>
                  <a:gd name="T61" fmla="*/ 64 h 82"/>
                  <a:gd name="T62" fmla="*/ 68 w 115"/>
                  <a:gd name="T63" fmla="*/ 61 h 82"/>
                  <a:gd name="T64" fmla="*/ 72 w 115"/>
                  <a:gd name="T65" fmla="*/ 58 h 82"/>
                  <a:gd name="T66" fmla="*/ 75 w 115"/>
                  <a:gd name="T67" fmla="*/ 49 h 82"/>
                  <a:gd name="T68" fmla="*/ 80 w 115"/>
                  <a:gd name="T69" fmla="*/ 46 h 82"/>
                  <a:gd name="T70" fmla="*/ 78 w 115"/>
                  <a:gd name="T71" fmla="*/ 41 h 82"/>
                  <a:gd name="T72" fmla="*/ 87 w 115"/>
                  <a:gd name="T73" fmla="*/ 41 h 82"/>
                  <a:gd name="T74" fmla="*/ 87 w 115"/>
                  <a:gd name="T75" fmla="*/ 34 h 82"/>
                  <a:gd name="T76" fmla="*/ 91 w 115"/>
                  <a:gd name="T77" fmla="*/ 29 h 82"/>
                  <a:gd name="T78" fmla="*/ 90 w 115"/>
                  <a:gd name="T79" fmla="*/ 24 h 82"/>
                  <a:gd name="T80" fmla="*/ 91 w 115"/>
                  <a:gd name="T81" fmla="*/ 20 h 82"/>
                  <a:gd name="T82" fmla="*/ 92 w 115"/>
                  <a:gd name="T83" fmla="*/ 19 h 82"/>
                  <a:gd name="T84" fmla="*/ 96 w 115"/>
                  <a:gd name="T85" fmla="*/ 18 h 82"/>
                  <a:gd name="T86" fmla="*/ 107 w 115"/>
                  <a:gd name="T87" fmla="*/ 15 h 82"/>
                  <a:gd name="T88" fmla="*/ 115 w 115"/>
                  <a:gd name="T89" fmla="*/ 12 h 82"/>
                  <a:gd name="T90" fmla="*/ 111 w 115"/>
                  <a:gd name="T91" fmla="*/ 1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82">
                    <a:moveTo>
                      <a:pt x="111" y="11"/>
                    </a:moveTo>
                    <a:cubicBezTo>
                      <a:pt x="110" y="12"/>
                      <a:pt x="110" y="10"/>
                      <a:pt x="108" y="9"/>
                    </a:cubicBezTo>
                    <a:cubicBezTo>
                      <a:pt x="107" y="8"/>
                      <a:pt x="103" y="12"/>
                      <a:pt x="99" y="15"/>
                    </a:cubicBezTo>
                    <a:cubicBezTo>
                      <a:pt x="98" y="15"/>
                      <a:pt x="96" y="16"/>
                      <a:pt x="95" y="16"/>
                    </a:cubicBezTo>
                    <a:cubicBezTo>
                      <a:pt x="93" y="17"/>
                      <a:pt x="92" y="17"/>
                      <a:pt x="91" y="16"/>
                    </a:cubicBezTo>
                    <a:cubicBezTo>
                      <a:pt x="89" y="14"/>
                      <a:pt x="94" y="8"/>
                      <a:pt x="91" y="7"/>
                    </a:cubicBezTo>
                    <a:cubicBezTo>
                      <a:pt x="88" y="5"/>
                      <a:pt x="91" y="0"/>
                      <a:pt x="88" y="0"/>
                    </a:cubicBezTo>
                    <a:cubicBezTo>
                      <a:pt x="85" y="0"/>
                      <a:pt x="81" y="5"/>
                      <a:pt x="81" y="7"/>
                    </a:cubicBezTo>
                    <a:cubicBezTo>
                      <a:pt x="81" y="9"/>
                      <a:pt x="73" y="9"/>
                      <a:pt x="73" y="11"/>
                    </a:cubicBezTo>
                    <a:cubicBezTo>
                      <a:pt x="73" y="13"/>
                      <a:pt x="66" y="11"/>
                      <a:pt x="65" y="13"/>
                    </a:cubicBezTo>
                    <a:cubicBezTo>
                      <a:pt x="63" y="16"/>
                      <a:pt x="60" y="11"/>
                      <a:pt x="58" y="11"/>
                    </a:cubicBezTo>
                    <a:cubicBezTo>
                      <a:pt x="55" y="11"/>
                      <a:pt x="54" y="8"/>
                      <a:pt x="51" y="9"/>
                    </a:cubicBezTo>
                    <a:cubicBezTo>
                      <a:pt x="48" y="10"/>
                      <a:pt x="47" y="8"/>
                      <a:pt x="44" y="8"/>
                    </a:cubicBezTo>
                    <a:cubicBezTo>
                      <a:pt x="42" y="7"/>
                      <a:pt x="41" y="12"/>
                      <a:pt x="38" y="11"/>
                    </a:cubicBezTo>
                    <a:cubicBezTo>
                      <a:pt x="35" y="11"/>
                      <a:pt x="34" y="16"/>
                      <a:pt x="33" y="19"/>
                    </a:cubicBezTo>
                    <a:cubicBezTo>
                      <a:pt x="32" y="23"/>
                      <a:pt x="21" y="23"/>
                      <a:pt x="22" y="26"/>
                    </a:cubicBezTo>
                    <a:cubicBezTo>
                      <a:pt x="22" y="30"/>
                      <a:pt x="15" y="31"/>
                      <a:pt x="15" y="29"/>
                    </a:cubicBezTo>
                    <a:cubicBezTo>
                      <a:pt x="14" y="26"/>
                      <a:pt x="10" y="28"/>
                      <a:pt x="9" y="27"/>
                    </a:cubicBezTo>
                    <a:cubicBezTo>
                      <a:pt x="8" y="26"/>
                      <a:pt x="5" y="28"/>
                      <a:pt x="6" y="31"/>
                    </a:cubicBezTo>
                    <a:cubicBezTo>
                      <a:pt x="6" y="34"/>
                      <a:pt x="3" y="36"/>
                      <a:pt x="2" y="37"/>
                    </a:cubicBezTo>
                    <a:cubicBezTo>
                      <a:pt x="2" y="38"/>
                      <a:pt x="0" y="42"/>
                      <a:pt x="1" y="44"/>
                    </a:cubicBezTo>
                    <a:cubicBezTo>
                      <a:pt x="3" y="46"/>
                      <a:pt x="0" y="49"/>
                      <a:pt x="1" y="53"/>
                    </a:cubicBezTo>
                    <a:cubicBezTo>
                      <a:pt x="3" y="56"/>
                      <a:pt x="2" y="61"/>
                      <a:pt x="3" y="62"/>
                    </a:cubicBezTo>
                    <a:cubicBezTo>
                      <a:pt x="3" y="63"/>
                      <a:pt x="9" y="63"/>
                      <a:pt x="11" y="66"/>
                    </a:cubicBezTo>
                    <a:cubicBezTo>
                      <a:pt x="12" y="70"/>
                      <a:pt x="3" y="76"/>
                      <a:pt x="2" y="78"/>
                    </a:cubicBezTo>
                    <a:cubicBezTo>
                      <a:pt x="2" y="78"/>
                      <a:pt x="3" y="79"/>
                      <a:pt x="4" y="80"/>
                    </a:cubicBezTo>
                    <a:cubicBezTo>
                      <a:pt x="8" y="80"/>
                      <a:pt x="12" y="81"/>
                      <a:pt x="16" y="82"/>
                    </a:cubicBezTo>
                    <a:cubicBezTo>
                      <a:pt x="22" y="82"/>
                      <a:pt x="48" y="78"/>
                      <a:pt x="49" y="78"/>
                    </a:cubicBezTo>
                    <a:cubicBezTo>
                      <a:pt x="49" y="77"/>
                      <a:pt x="48" y="71"/>
                      <a:pt x="48" y="69"/>
                    </a:cubicBezTo>
                    <a:cubicBezTo>
                      <a:pt x="48" y="68"/>
                      <a:pt x="52" y="65"/>
                      <a:pt x="54" y="66"/>
                    </a:cubicBezTo>
                    <a:cubicBezTo>
                      <a:pt x="57" y="66"/>
                      <a:pt x="60" y="66"/>
                      <a:pt x="60" y="64"/>
                    </a:cubicBezTo>
                    <a:cubicBezTo>
                      <a:pt x="60" y="62"/>
                      <a:pt x="68" y="59"/>
                      <a:pt x="68" y="61"/>
                    </a:cubicBezTo>
                    <a:cubicBezTo>
                      <a:pt x="69" y="63"/>
                      <a:pt x="72" y="63"/>
                      <a:pt x="72" y="58"/>
                    </a:cubicBezTo>
                    <a:cubicBezTo>
                      <a:pt x="73" y="53"/>
                      <a:pt x="72" y="49"/>
                      <a:pt x="75" y="49"/>
                    </a:cubicBezTo>
                    <a:cubicBezTo>
                      <a:pt x="78" y="49"/>
                      <a:pt x="81" y="47"/>
                      <a:pt x="80" y="46"/>
                    </a:cubicBezTo>
                    <a:cubicBezTo>
                      <a:pt x="80" y="44"/>
                      <a:pt x="77" y="42"/>
                      <a:pt x="78" y="41"/>
                    </a:cubicBezTo>
                    <a:cubicBezTo>
                      <a:pt x="79" y="40"/>
                      <a:pt x="86" y="43"/>
                      <a:pt x="87" y="41"/>
                    </a:cubicBezTo>
                    <a:cubicBezTo>
                      <a:pt x="88" y="39"/>
                      <a:pt x="86" y="36"/>
                      <a:pt x="87" y="34"/>
                    </a:cubicBezTo>
                    <a:cubicBezTo>
                      <a:pt x="89" y="33"/>
                      <a:pt x="92" y="31"/>
                      <a:pt x="91" y="29"/>
                    </a:cubicBezTo>
                    <a:cubicBezTo>
                      <a:pt x="91" y="27"/>
                      <a:pt x="92" y="26"/>
                      <a:pt x="90" y="24"/>
                    </a:cubicBezTo>
                    <a:cubicBezTo>
                      <a:pt x="88" y="22"/>
                      <a:pt x="89" y="20"/>
                      <a:pt x="91" y="20"/>
                    </a:cubicBezTo>
                    <a:cubicBezTo>
                      <a:pt x="91" y="20"/>
                      <a:pt x="92" y="20"/>
                      <a:pt x="92" y="19"/>
                    </a:cubicBezTo>
                    <a:cubicBezTo>
                      <a:pt x="94" y="19"/>
                      <a:pt x="95" y="19"/>
                      <a:pt x="96" y="18"/>
                    </a:cubicBezTo>
                    <a:cubicBezTo>
                      <a:pt x="99" y="16"/>
                      <a:pt x="105" y="14"/>
                      <a:pt x="107" y="15"/>
                    </a:cubicBezTo>
                    <a:cubicBezTo>
                      <a:pt x="109" y="15"/>
                      <a:pt x="113" y="15"/>
                      <a:pt x="115" y="12"/>
                    </a:cubicBezTo>
                    <a:cubicBezTo>
                      <a:pt x="114" y="12"/>
                      <a:pt x="112" y="11"/>
                      <a:pt x="111" y="11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176">
                <a:extLst>
                  <a:ext uri="{FF2B5EF4-FFF2-40B4-BE49-F238E27FC236}">
                    <a16:creationId xmlns:a16="http://schemas.microsoft.com/office/drawing/2014/main" id="{8D15F5C3-DC8F-4789-8080-1105F437E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0223" y="3362057"/>
                <a:ext cx="306153" cy="277294"/>
              </a:xfrm>
              <a:custGeom>
                <a:avLst/>
                <a:gdLst>
                  <a:gd name="T0" fmla="*/ 123 w 133"/>
                  <a:gd name="T1" fmla="*/ 7 h 120"/>
                  <a:gd name="T2" fmla="*/ 113 w 133"/>
                  <a:gd name="T3" fmla="*/ 1 h 120"/>
                  <a:gd name="T4" fmla="*/ 103 w 133"/>
                  <a:gd name="T5" fmla="*/ 3 h 120"/>
                  <a:gd name="T6" fmla="*/ 88 w 133"/>
                  <a:gd name="T7" fmla="*/ 7 h 120"/>
                  <a:gd name="T8" fmla="*/ 86 w 133"/>
                  <a:gd name="T9" fmla="*/ 12 h 120"/>
                  <a:gd name="T10" fmla="*/ 83 w 133"/>
                  <a:gd name="T11" fmla="*/ 22 h 120"/>
                  <a:gd name="T12" fmla="*/ 74 w 133"/>
                  <a:gd name="T13" fmla="*/ 29 h 120"/>
                  <a:gd name="T14" fmla="*/ 71 w 133"/>
                  <a:gd name="T15" fmla="*/ 37 h 120"/>
                  <a:gd name="T16" fmla="*/ 64 w 133"/>
                  <a:gd name="T17" fmla="*/ 49 h 120"/>
                  <a:gd name="T18" fmla="*/ 50 w 133"/>
                  <a:gd name="T19" fmla="*/ 54 h 120"/>
                  <a:gd name="T20" fmla="*/ 45 w 133"/>
                  <a:gd name="T21" fmla="*/ 66 h 120"/>
                  <a:gd name="T22" fmla="*/ 0 w 133"/>
                  <a:gd name="T23" fmla="*/ 68 h 120"/>
                  <a:gd name="T24" fmla="*/ 12 w 133"/>
                  <a:gd name="T25" fmla="*/ 79 h 120"/>
                  <a:gd name="T26" fmla="*/ 18 w 133"/>
                  <a:gd name="T27" fmla="*/ 94 h 120"/>
                  <a:gd name="T28" fmla="*/ 5 w 133"/>
                  <a:gd name="T29" fmla="*/ 105 h 120"/>
                  <a:gd name="T30" fmla="*/ 21 w 133"/>
                  <a:gd name="T31" fmla="*/ 106 h 120"/>
                  <a:gd name="T32" fmla="*/ 40 w 133"/>
                  <a:gd name="T33" fmla="*/ 105 h 120"/>
                  <a:gd name="T34" fmla="*/ 50 w 133"/>
                  <a:gd name="T35" fmla="*/ 111 h 120"/>
                  <a:gd name="T36" fmla="*/ 59 w 133"/>
                  <a:gd name="T37" fmla="*/ 120 h 120"/>
                  <a:gd name="T38" fmla="*/ 60 w 133"/>
                  <a:gd name="T39" fmla="*/ 120 h 120"/>
                  <a:gd name="T40" fmla="*/ 75 w 133"/>
                  <a:gd name="T41" fmla="*/ 114 h 120"/>
                  <a:gd name="T42" fmla="*/ 78 w 133"/>
                  <a:gd name="T43" fmla="*/ 106 h 120"/>
                  <a:gd name="T44" fmla="*/ 70 w 133"/>
                  <a:gd name="T45" fmla="*/ 92 h 120"/>
                  <a:gd name="T46" fmla="*/ 82 w 133"/>
                  <a:gd name="T47" fmla="*/ 85 h 120"/>
                  <a:gd name="T48" fmla="*/ 92 w 133"/>
                  <a:gd name="T49" fmla="*/ 78 h 120"/>
                  <a:gd name="T50" fmla="*/ 102 w 133"/>
                  <a:gd name="T51" fmla="*/ 66 h 120"/>
                  <a:gd name="T52" fmla="*/ 110 w 133"/>
                  <a:gd name="T53" fmla="*/ 57 h 120"/>
                  <a:gd name="T54" fmla="*/ 116 w 133"/>
                  <a:gd name="T55" fmla="*/ 45 h 120"/>
                  <a:gd name="T56" fmla="*/ 107 w 133"/>
                  <a:gd name="T57" fmla="*/ 34 h 120"/>
                  <a:gd name="T58" fmla="*/ 110 w 133"/>
                  <a:gd name="T59" fmla="*/ 22 h 120"/>
                  <a:gd name="T60" fmla="*/ 130 w 133"/>
                  <a:gd name="T61" fmla="*/ 21 h 120"/>
                  <a:gd name="T62" fmla="*/ 127 w 133"/>
                  <a:gd name="T63" fmla="*/ 1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20">
                    <a:moveTo>
                      <a:pt x="127" y="13"/>
                    </a:moveTo>
                    <a:cubicBezTo>
                      <a:pt x="123" y="11"/>
                      <a:pt x="123" y="8"/>
                      <a:pt x="123" y="7"/>
                    </a:cubicBezTo>
                    <a:cubicBezTo>
                      <a:pt x="123" y="6"/>
                      <a:pt x="118" y="3"/>
                      <a:pt x="115" y="1"/>
                    </a:cubicBezTo>
                    <a:cubicBezTo>
                      <a:pt x="115" y="1"/>
                      <a:pt x="114" y="1"/>
                      <a:pt x="113" y="1"/>
                    </a:cubicBezTo>
                    <a:cubicBezTo>
                      <a:pt x="113" y="1"/>
                      <a:pt x="112" y="1"/>
                      <a:pt x="111" y="0"/>
                    </a:cubicBezTo>
                    <a:cubicBezTo>
                      <a:pt x="109" y="3"/>
                      <a:pt x="105" y="3"/>
                      <a:pt x="103" y="3"/>
                    </a:cubicBezTo>
                    <a:cubicBezTo>
                      <a:pt x="101" y="2"/>
                      <a:pt x="95" y="4"/>
                      <a:pt x="92" y="6"/>
                    </a:cubicBezTo>
                    <a:cubicBezTo>
                      <a:pt x="91" y="7"/>
                      <a:pt x="90" y="7"/>
                      <a:pt x="88" y="7"/>
                    </a:cubicBezTo>
                    <a:cubicBezTo>
                      <a:pt x="88" y="8"/>
                      <a:pt x="87" y="8"/>
                      <a:pt x="87" y="8"/>
                    </a:cubicBezTo>
                    <a:cubicBezTo>
                      <a:pt x="85" y="8"/>
                      <a:pt x="84" y="10"/>
                      <a:pt x="86" y="12"/>
                    </a:cubicBezTo>
                    <a:cubicBezTo>
                      <a:pt x="88" y="14"/>
                      <a:pt x="87" y="15"/>
                      <a:pt x="87" y="17"/>
                    </a:cubicBezTo>
                    <a:cubicBezTo>
                      <a:pt x="88" y="19"/>
                      <a:pt x="85" y="21"/>
                      <a:pt x="83" y="22"/>
                    </a:cubicBezTo>
                    <a:cubicBezTo>
                      <a:pt x="82" y="24"/>
                      <a:pt x="84" y="27"/>
                      <a:pt x="83" y="29"/>
                    </a:cubicBezTo>
                    <a:cubicBezTo>
                      <a:pt x="82" y="31"/>
                      <a:pt x="75" y="28"/>
                      <a:pt x="74" y="29"/>
                    </a:cubicBezTo>
                    <a:cubicBezTo>
                      <a:pt x="73" y="30"/>
                      <a:pt x="76" y="32"/>
                      <a:pt x="76" y="34"/>
                    </a:cubicBezTo>
                    <a:cubicBezTo>
                      <a:pt x="77" y="35"/>
                      <a:pt x="74" y="37"/>
                      <a:pt x="71" y="37"/>
                    </a:cubicBezTo>
                    <a:cubicBezTo>
                      <a:pt x="68" y="37"/>
                      <a:pt x="69" y="41"/>
                      <a:pt x="68" y="46"/>
                    </a:cubicBezTo>
                    <a:cubicBezTo>
                      <a:pt x="68" y="51"/>
                      <a:pt x="65" y="51"/>
                      <a:pt x="64" y="49"/>
                    </a:cubicBezTo>
                    <a:cubicBezTo>
                      <a:pt x="64" y="47"/>
                      <a:pt x="56" y="50"/>
                      <a:pt x="56" y="52"/>
                    </a:cubicBezTo>
                    <a:cubicBezTo>
                      <a:pt x="56" y="54"/>
                      <a:pt x="53" y="54"/>
                      <a:pt x="50" y="54"/>
                    </a:cubicBezTo>
                    <a:cubicBezTo>
                      <a:pt x="48" y="53"/>
                      <a:pt x="44" y="56"/>
                      <a:pt x="44" y="57"/>
                    </a:cubicBezTo>
                    <a:cubicBezTo>
                      <a:pt x="44" y="59"/>
                      <a:pt x="45" y="65"/>
                      <a:pt x="45" y="66"/>
                    </a:cubicBezTo>
                    <a:cubicBezTo>
                      <a:pt x="44" y="66"/>
                      <a:pt x="18" y="70"/>
                      <a:pt x="12" y="70"/>
                    </a:cubicBezTo>
                    <a:cubicBezTo>
                      <a:pt x="8" y="69"/>
                      <a:pt x="4" y="68"/>
                      <a:pt x="0" y="68"/>
                    </a:cubicBezTo>
                    <a:cubicBezTo>
                      <a:pt x="1" y="70"/>
                      <a:pt x="3" y="71"/>
                      <a:pt x="4" y="73"/>
                    </a:cubicBezTo>
                    <a:cubicBezTo>
                      <a:pt x="5" y="75"/>
                      <a:pt x="8" y="78"/>
                      <a:pt x="12" y="79"/>
                    </a:cubicBezTo>
                    <a:cubicBezTo>
                      <a:pt x="16" y="81"/>
                      <a:pt x="14" y="88"/>
                      <a:pt x="16" y="88"/>
                    </a:cubicBezTo>
                    <a:cubicBezTo>
                      <a:pt x="18" y="89"/>
                      <a:pt x="20" y="94"/>
                      <a:pt x="18" y="94"/>
                    </a:cubicBezTo>
                    <a:cubicBezTo>
                      <a:pt x="15" y="95"/>
                      <a:pt x="13" y="95"/>
                      <a:pt x="10" y="97"/>
                    </a:cubicBezTo>
                    <a:cubicBezTo>
                      <a:pt x="8" y="98"/>
                      <a:pt x="5" y="101"/>
                      <a:pt x="5" y="105"/>
                    </a:cubicBezTo>
                    <a:cubicBezTo>
                      <a:pt x="5" y="105"/>
                      <a:pt x="6" y="106"/>
                      <a:pt x="6" y="107"/>
                    </a:cubicBezTo>
                    <a:cubicBezTo>
                      <a:pt x="12" y="107"/>
                      <a:pt x="20" y="107"/>
                      <a:pt x="21" y="106"/>
                    </a:cubicBezTo>
                    <a:cubicBezTo>
                      <a:pt x="22" y="104"/>
                      <a:pt x="25" y="104"/>
                      <a:pt x="27" y="105"/>
                    </a:cubicBezTo>
                    <a:cubicBezTo>
                      <a:pt x="29" y="106"/>
                      <a:pt x="37" y="107"/>
                      <a:pt x="40" y="105"/>
                    </a:cubicBezTo>
                    <a:cubicBezTo>
                      <a:pt x="44" y="103"/>
                      <a:pt x="46" y="105"/>
                      <a:pt x="46" y="107"/>
                    </a:cubicBezTo>
                    <a:cubicBezTo>
                      <a:pt x="46" y="109"/>
                      <a:pt x="48" y="109"/>
                      <a:pt x="50" y="111"/>
                    </a:cubicBezTo>
                    <a:cubicBezTo>
                      <a:pt x="52" y="113"/>
                      <a:pt x="50" y="115"/>
                      <a:pt x="52" y="117"/>
                    </a:cubicBezTo>
                    <a:cubicBezTo>
                      <a:pt x="53" y="118"/>
                      <a:pt x="55" y="118"/>
                      <a:pt x="59" y="120"/>
                    </a:cubicBezTo>
                    <a:cubicBezTo>
                      <a:pt x="59" y="120"/>
                      <a:pt x="59" y="120"/>
                      <a:pt x="6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2" y="118"/>
                      <a:pt x="63" y="114"/>
                      <a:pt x="68" y="115"/>
                    </a:cubicBezTo>
                    <a:cubicBezTo>
                      <a:pt x="73" y="116"/>
                      <a:pt x="72" y="114"/>
                      <a:pt x="75" y="114"/>
                    </a:cubicBezTo>
                    <a:cubicBezTo>
                      <a:pt x="78" y="115"/>
                      <a:pt x="80" y="115"/>
                      <a:pt x="81" y="113"/>
                    </a:cubicBezTo>
                    <a:cubicBezTo>
                      <a:pt x="83" y="111"/>
                      <a:pt x="80" y="107"/>
                      <a:pt x="78" y="106"/>
                    </a:cubicBezTo>
                    <a:cubicBezTo>
                      <a:pt x="77" y="104"/>
                      <a:pt x="75" y="100"/>
                      <a:pt x="75" y="97"/>
                    </a:cubicBezTo>
                    <a:cubicBezTo>
                      <a:pt x="75" y="94"/>
                      <a:pt x="70" y="94"/>
                      <a:pt x="70" y="92"/>
                    </a:cubicBezTo>
                    <a:cubicBezTo>
                      <a:pt x="70" y="89"/>
                      <a:pt x="75" y="85"/>
                      <a:pt x="76" y="84"/>
                    </a:cubicBezTo>
                    <a:cubicBezTo>
                      <a:pt x="77" y="83"/>
                      <a:pt x="81" y="86"/>
                      <a:pt x="82" y="85"/>
                    </a:cubicBezTo>
                    <a:cubicBezTo>
                      <a:pt x="83" y="83"/>
                      <a:pt x="86" y="84"/>
                      <a:pt x="87" y="84"/>
                    </a:cubicBezTo>
                    <a:cubicBezTo>
                      <a:pt x="89" y="85"/>
                      <a:pt x="91" y="81"/>
                      <a:pt x="92" y="78"/>
                    </a:cubicBezTo>
                    <a:cubicBezTo>
                      <a:pt x="92" y="75"/>
                      <a:pt x="97" y="75"/>
                      <a:pt x="98" y="74"/>
                    </a:cubicBezTo>
                    <a:cubicBezTo>
                      <a:pt x="99" y="73"/>
                      <a:pt x="101" y="67"/>
                      <a:pt x="102" y="66"/>
                    </a:cubicBezTo>
                    <a:cubicBezTo>
                      <a:pt x="102" y="64"/>
                      <a:pt x="106" y="65"/>
                      <a:pt x="106" y="62"/>
                    </a:cubicBezTo>
                    <a:cubicBezTo>
                      <a:pt x="106" y="58"/>
                      <a:pt x="108" y="58"/>
                      <a:pt x="110" y="57"/>
                    </a:cubicBezTo>
                    <a:cubicBezTo>
                      <a:pt x="112" y="57"/>
                      <a:pt x="111" y="54"/>
                      <a:pt x="112" y="51"/>
                    </a:cubicBezTo>
                    <a:cubicBezTo>
                      <a:pt x="112" y="49"/>
                      <a:pt x="113" y="46"/>
                      <a:pt x="116" y="45"/>
                    </a:cubicBezTo>
                    <a:cubicBezTo>
                      <a:pt x="118" y="45"/>
                      <a:pt x="115" y="41"/>
                      <a:pt x="112" y="42"/>
                    </a:cubicBezTo>
                    <a:cubicBezTo>
                      <a:pt x="109" y="42"/>
                      <a:pt x="107" y="34"/>
                      <a:pt x="107" y="34"/>
                    </a:cubicBezTo>
                    <a:cubicBezTo>
                      <a:pt x="107" y="34"/>
                      <a:pt x="108" y="27"/>
                      <a:pt x="106" y="26"/>
                    </a:cubicBezTo>
                    <a:cubicBezTo>
                      <a:pt x="104" y="26"/>
                      <a:pt x="107" y="22"/>
                      <a:pt x="110" y="22"/>
                    </a:cubicBezTo>
                    <a:cubicBezTo>
                      <a:pt x="114" y="22"/>
                      <a:pt x="120" y="26"/>
                      <a:pt x="122" y="24"/>
                    </a:cubicBezTo>
                    <a:cubicBezTo>
                      <a:pt x="124" y="23"/>
                      <a:pt x="129" y="22"/>
                      <a:pt x="130" y="21"/>
                    </a:cubicBezTo>
                    <a:cubicBezTo>
                      <a:pt x="131" y="21"/>
                      <a:pt x="132" y="18"/>
                      <a:pt x="133" y="16"/>
                    </a:cubicBezTo>
                    <a:cubicBezTo>
                      <a:pt x="132" y="15"/>
                      <a:pt x="129" y="14"/>
                      <a:pt x="127" y="13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177">
                <a:extLst>
                  <a:ext uri="{FF2B5EF4-FFF2-40B4-BE49-F238E27FC236}">
                    <a16:creationId xmlns:a16="http://schemas.microsoft.com/office/drawing/2014/main" id="{FB4F6055-8FEC-4DD2-B292-5892B155AC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3784" y="3980637"/>
                <a:ext cx="851959" cy="311172"/>
              </a:xfrm>
              <a:custGeom>
                <a:avLst/>
                <a:gdLst>
                  <a:gd name="T0" fmla="*/ 27 w 370"/>
                  <a:gd name="T1" fmla="*/ 57 h 135"/>
                  <a:gd name="T2" fmla="*/ 105 w 370"/>
                  <a:gd name="T3" fmla="*/ 72 h 135"/>
                  <a:gd name="T4" fmla="*/ 16 w 370"/>
                  <a:gd name="T5" fmla="*/ 37 h 135"/>
                  <a:gd name="T6" fmla="*/ 199 w 370"/>
                  <a:gd name="T7" fmla="*/ 95 h 135"/>
                  <a:gd name="T8" fmla="*/ 207 w 370"/>
                  <a:gd name="T9" fmla="*/ 76 h 135"/>
                  <a:gd name="T10" fmla="*/ 219 w 370"/>
                  <a:gd name="T11" fmla="*/ 79 h 135"/>
                  <a:gd name="T12" fmla="*/ 227 w 370"/>
                  <a:gd name="T13" fmla="*/ 54 h 135"/>
                  <a:gd name="T14" fmla="*/ 227 w 370"/>
                  <a:gd name="T15" fmla="*/ 45 h 135"/>
                  <a:gd name="T16" fmla="*/ 212 w 370"/>
                  <a:gd name="T17" fmla="*/ 38 h 135"/>
                  <a:gd name="T18" fmla="*/ 190 w 370"/>
                  <a:gd name="T19" fmla="*/ 69 h 135"/>
                  <a:gd name="T20" fmla="*/ 88 w 370"/>
                  <a:gd name="T21" fmla="*/ 75 h 135"/>
                  <a:gd name="T22" fmla="*/ 85 w 370"/>
                  <a:gd name="T23" fmla="*/ 62 h 135"/>
                  <a:gd name="T24" fmla="*/ 82 w 370"/>
                  <a:gd name="T25" fmla="*/ 68 h 135"/>
                  <a:gd name="T26" fmla="*/ 68 w 370"/>
                  <a:gd name="T27" fmla="*/ 51 h 135"/>
                  <a:gd name="T28" fmla="*/ 56 w 370"/>
                  <a:gd name="T29" fmla="*/ 36 h 135"/>
                  <a:gd name="T30" fmla="*/ 38 w 370"/>
                  <a:gd name="T31" fmla="*/ 24 h 135"/>
                  <a:gd name="T32" fmla="*/ 2 w 370"/>
                  <a:gd name="T33" fmla="*/ 3 h 135"/>
                  <a:gd name="T34" fmla="*/ 33 w 370"/>
                  <a:gd name="T35" fmla="*/ 46 h 135"/>
                  <a:gd name="T36" fmla="*/ 71 w 370"/>
                  <a:gd name="T37" fmla="*/ 91 h 135"/>
                  <a:gd name="T38" fmla="*/ 87 w 370"/>
                  <a:gd name="T39" fmla="*/ 84 h 135"/>
                  <a:gd name="T40" fmla="*/ 266 w 370"/>
                  <a:gd name="T41" fmla="*/ 37 h 135"/>
                  <a:gd name="T42" fmla="*/ 268 w 370"/>
                  <a:gd name="T43" fmla="*/ 46 h 135"/>
                  <a:gd name="T44" fmla="*/ 249 w 370"/>
                  <a:gd name="T45" fmla="*/ 75 h 135"/>
                  <a:gd name="T46" fmla="*/ 198 w 370"/>
                  <a:gd name="T47" fmla="*/ 119 h 135"/>
                  <a:gd name="T48" fmla="*/ 230 w 370"/>
                  <a:gd name="T49" fmla="*/ 115 h 135"/>
                  <a:gd name="T50" fmla="*/ 276 w 370"/>
                  <a:gd name="T51" fmla="*/ 76 h 135"/>
                  <a:gd name="T52" fmla="*/ 156 w 370"/>
                  <a:gd name="T53" fmla="*/ 113 h 135"/>
                  <a:gd name="T54" fmla="*/ 140 w 370"/>
                  <a:gd name="T55" fmla="*/ 105 h 135"/>
                  <a:gd name="T56" fmla="*/ 88 w 370"/>
                  <a:gd name="T57" fmla="*/ 98 h 135"/>
                  <a:gd name="T58" fmla="*/ 94 w 370"/>
                  <a:gd name="T59" fmla="*/ 109 h 135"/>
                  <a:gd name="T60" fmla="*/ 144 w 370"/>
                  <a:gd name="T61" fmla="*/ 117 h 135"/>
                  <a:gd name="T62" fmla="*/ 156 w 370"/>
                  <a:gd name="T63" fmla="*/ 113 h 135"/>
                  <a:gd name="T64" fmla="*/ 323 w 370"/>
                  <a:gd name="T65" fmla="*/ 76 h 135"/>
                  <a:gd name="T66" fmla="*/ 289 w 370"/>
                  <a:gd name="T67" fmla="*/ 59 h 135"/>
                  <a:gd name="T68" fmla="*/ 310 w 370"/>
                  <a:gd name="T69" fmla="*/ 67 h 135"/>
                  <a:gd name="T70" fmla="*/ 298 w 370"/>
                  <a:gd name="T71" fmla="*/ 72 h 135"/>
                  <a:gd name="T72" fmla="*/ 317 w 370"/>
                  <a:gd name="T73" fmla="*/ 81 h 135"/>
                  <a:gd name="T74" fmla="*/ 351 w 370"/>
                  <a:gd name="T75" fmla="*/ 102 h 135"/>
                  <a:gd name="T76" fmla="*/ 362 w 370"/>
                  <a:gd name="T77" fmla="*/ 115 h 135"/>
                  <a:gd name="T78" fmla="*/ 343 w 370"/>
                  <a:gd name="T79" fmla="*/ 61 h 135"/>
                  <a:gd name="T80" fmla="*/ 236 w 370"/>
                  <a:gd name="T81" fmla="*/ 125 h 135"/>
                  <a:gd name="T82" fmla="*/ 240 w 370"/>
                  <a:gd name="T83" fmla="*/ 127 h 135"/>
                  <a:gd name="T84" fmla="*/ 242 w 370"/>
                  <a:gd name="T85" fmla="*/ 124 h 135"/>
                  <a:gd name="T86" fmla="*/ 178 w 370"/>
                  <a:gd name="T87" fmla="*/ 48 h 135"/>
                  <a:gd name="T88" fmla="*/ 183 w 370"/>
                  <a:gd name="T89" fmla="*/ 28 h 135"/>
                  <a:gd name="T90" fmla="*/ 182 w 370"/>
                  <a:gd name="T91" fmla="*/ 14 h 135"/>
                  <a:gd name="T92" fmla="*/ 161 w 370"/>
                  <a:gd name="T93" fmla="*/ 25 h 135"/>
                  <a:gd name="T94" fmla="*/ 144 w 370"/>
                  <a:gd name="T95" fmla="*/ 36 h 135"/>
                  <a:gd name="T96" fmla="*/ 118 w 370"/>
                  <a:gd name="T97" fmla="*/ 37 h 135"/>
                  <a:gd name="T98" fmla="*/ 110 w 370"/>
                  <a:gd name="T99" fmla="*/ 43 h 135"/>
                  <a:gd name="T100" fmla="*/ 129 w 370"/>
                  <a:gd name="T101" fmla="*/ 73 h 135"/>
                  <a:gd name="T102" fmla="*/ 156 w 370"/>
                  <a:gd name="T103" fmla="*/ 80 h 135"/>
                  <a:gd name="T104" fmla="*/ 192 w 370"/>
                  <a:gd name="T105" fmla="*/ 127 h 135"/>
                  <a:gd name="T106" fmla="*/ 192 w 370"/>
                  <a:gd name="T107" fmla="*/ 127 h 135"/>
                  <a:gd name="T108" fmla="*/ 168 w 370"/>
                  <a:gd name="T109" fmla="*/ 120 h 135"/>
                  <a:gd name="T110" fmla="*/ 180 w 370"/>
                  <a:gd name="T111" fmla="*/ 11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0" h="135">
                    <a:moveTo>
                      <a:pt x="27" y="57"/>
                    </a:moveTo>
                    <a:cubicBezTo>
                      <a:pt x="27" y="58"/>
                      <a:pt x="30" y="63"/>
                      <a:pt x="31" y="62"/>
                    </a:cubicBezTo>
                    <a:cubicBezTo>
                      <a:pt x="33" y="60"/>
                      <a:pt x="29" y="53"/>
                      <a:pt x="27" y="57"/>
                    </a:cubicBezTo>
                    <a:close/>
                    <a:moveTo>
                      <a:pt x="105" y="72"/>
                    </a:moveTo>
                    <a:cubicBezTo>
                      <a:pt x="105" y="70"/>
                      <a:pt x="99" y="71"/>
                      <a:pt x="101" y="74"/>
                    </a:cubicBezTo>
                    <a:cubicBezTo>
                      <a:pt x="103" y="77"/>
                      <a:pt x="105" y="74"/>
                      <a:pt x="105" y="72"/>
                    </a:cubicBezTo>
                    <a:close/>
                    <a:moveTo>
                      <a:pt x="16" y="37"/>
                    </a:moveTo>
                    <a:cubicBezTo>
                      <a:pt x="15" y="39"/>
                      <a:pt x="18" y="46"/>
                      <a:pt x="21" y="43"/>
                    </a:cubicBezTo>
                    <a:cubicBezTo>
                      <a:pt x="24" y="40"/>
                      <a:pt x="16" y="34"/>
                      <a:pt x="16" y="37"/>
                    </a:cubicBezTo>
                    <a:close/>
                    <a:moveTo>
                      <a:pt x="195" y="77"/>
                    </a:moveTo>
                    <a:cubicBezTo>
                      <a:pt x="199" y="78"/>
                      <a:pt x="198" y="83"/>
                      <a:pt x="198" y="86"/>
                    </a:cubicBezTo>
                    <a:cubicBezTo>
                      <a:pt x="197" y="89"/>
                      <a:pt x="196" y="96"/>
                      <a:pt x="199" y="95"/>
                    </a:cubicBezTo>
                    <a:cubicBezTo>
                      <a:pt x="202" y="94"/>
                      <a:pt x="205" y="89"/>
                      <a:pt x="203" y="87"/>
                    </a:cubicBezTo>
                    <a:cubicBezTo>
                      <a:pt x="201" y="86"/>
                      <a:pt x="201" y="75"/>
                      <a:pt x="202" y="73"/>
                    </a:cubicBezTo>
                    <a:cubicBezTo>
                      <a:pt x="203" y="70"/>
                      <a:pt x="209" y="72"/>
                      <a:pt x="207" y="76"/>
                    </a:cubicBezTo>
                    <a:cubicBezTo>
                      <a:pt x="205" y="80"/>
                      <a:pt x="211" y="80"/>
                      <a:pt x="211" y="84"/>
                    </a:cubicBezTo>
                    <a:cubicBezTo>
                      <a:pt x="211" y="89"/>
                      <a:pt x="215" y="86"/>
                      <a:pt x="218" y="85"/>
                    </a:cubicBezTo>
                    <a:cubicBezTo>
                      <a:pt x="222" y="84"/>
                      <a:pt x="222" y="82"/>
                      <a:pt x="219" y="79"/>
                    </a:cubicBezTo>
                    <a:cubicBezTo>
                      <a:pt x="216" y="76"/>
                      <a:pt x="221" y="72"/>
                      <a:pt x="217" y="70"/>
                    </a:cubicBezTo>
                    <a:cubicBezTo>
                      <a:pt x="214" y="67"/>
                      <a:pt x="211" y="64"/>
                      <a:pt x="215" y="63"/>
                    </a:cubicBezTo>
                    <a:cubicBezTo>
                      <a:pt x="218" y="62"/>
                      <a:pt x="228" y="56"/>
                      <a:pt x="227" y="54"/>
                    </a:cubicBezTo>
                    <a:cubicBezTo>
                      <a:pt x="226" y="52"/>
                      <a:pt x="212" y="55"/>
                      <a:pt x="210" y="59"/>
                    </a:cubicBezTo>
                    <a:cubicBezTo>
                      <a:pt x="209" y="63"/>
                      <a:pt x="199" y="58"/>
                      <a:pt x="200" y="51"/>
                    </a:cubicBezTo>
                    <a:cubicBezTo>
                      <a:pt x="202" y="44"/>
                      <a:pt x="221" y="42"/>
                      <a:pt x="227" y="45"/>
                    </a:cubicBezTo>
                    <a:cubicBezTo>
                      <a:pt x="233" y="48"/>
                      <a:pt x="239" y="41"/>
                      <a:pt x="241" y="37"/>
                    </a:cubicBezTo>
                    <a:cubicBezTo>
                      <a:pt x="243" y="33"/>
                      <a:pt x="236" y="37"/>
                      <a:pt x="232" y="40"/>
                    </a:cubicBezTo>
                    <a:cubicBezTo>
                      <a:pt x="228" y="43"/>
                      <a:pt x="218" y="40"/>
                      <a:pt x="212" y="38"/>
                    </a:cubicBezTo>
                    <a:cubicBezTo>
                      <a:pt x="207" y="36"/>
                      <a:pt x="207" y="41"/>
                      <a:pt x="202" y="42"/>
                    </a:cubicBezTo>
                    <a:cubicBezTo>
                      <a:pt x="198" y="43"/>
                      <a:pt x="199" y="53"/>
                      <a:pt x="197" y="54"/>
                    </a:cubicBezTo>
                    <a:cubicBezTo>
                      <a:pt x="195" y="55"/>
                      <a:pt x="195" y="62"/>
                      <a:pt x="190" y="69"/>
                    </a:cubicBezTo>
                    <a:cubicBezTo>
                      <a:pt x="186" y="76"/>
                      <a:pt x="192" y="77"/>
                      <a:pt x="195" y="77"/>
                    </a:cubicBezTo>
                    <a:close/>
                    <a:moveTo>
                      <a:pt x="87" y="84"/>
                    </a:moveTo>
                    <a:cubicBezTo>
                      <a:pt x="86" y="80"/>
                      <a:pt x="88" y="77"/>
                      <a:pt x="88" y="75"/>
                    </a:cubicBezTo>
                    <a:cubicBezTo>
                      <a:pt x="88" y="74"/>
                      <a:pt x="89" y="73"/>
                      <a:pt x="91" y="73"/>
                    </a:cubicBezTo>
                    <a:cubicBezTo>
                      <a:pt x="93" y="74"/>
                      <a:pt x="93" y="69"/>
                      <a:pt x="91" y="68"/>
                    </a:cubicBezTo>
                    <a:cubicBezTo>
                      <a:pt x="90" y="68"/>
                      <a:pt x="89" y="62"/>
                      <a:pt x="85" y="62"/>
                    </a:cubicBezTo>
                    <a:cubicBezTo>
                      <a:pt x="81" y="62"/>
                      <a:pt x="81" y="65"/>
                      <a:pt x="84" y="65"/>
                    </a:cubicBezTo>
                    <a:cubicBezTo>
                      <a:pt x="86" y="66"/>
                      <a:pt x="88" y="68"/>
                      <a:pt x="87" y="69"/>
                    </a:cubicBezTo>
                    <a:cubicBezTo>
                      <a:pt x="86" y="71"/>
                      <a:pt x="85" y="68"/>
                      <a:pt x="82" y="68"/>
                    </a:cubicBezTo>
                    <a:cubicBezTo>
                      <a:pt x="79" y="68"/>
                      <a:pt x="81" y="64"/>
                      <a:pt x="77" y="64"/>
                    </a:cubicBezTo>
                    <a:cubicBezTo>
                      <a:pt x="73" y="63"/>
                      <a:pt x="74" y="56"/>
                      <a:pt x="70" y="56"/>
                    </a:cubicBezTo>
                    <a:cubicBezTo>
                      <a:pt x="66" y="56"/>
                      <a:pt x="66" y="53"/>
                      <a:pt x="68" y="51"/>
                    </a:cubicBezTo>
                    <a:cubicBezTo>
                      <a:pt x="71" y="48"/>
                      <a:pt x="64" y="46"/>
                      <a:pt x="64" y="43"/>
                    </a:cubicBezTo>
                    <a:cubicBezTo>
                      <a:pt x="64" y="41"/>
                      <a:pt x="60" y="42"/>
                      <a:pt x="60" y="40"/>
                    </a:cubicBezTo>
                    <a:cubicBezTo>
                      <a:pt x="60" y="37"/>
                      <a:pt x="58" y="39"/>
                      <a:pt x="56" y="36"/>
                    </a:cubicBezTo>
                    <a:cubicBezTo>
                      <a:pt x="54" y="33"/>
                      <a:pt x="53" y="36"/>
                      <a:pt x="51" y="33"/>
                    </a:cubicBezTo>
                    <a:cubicBezTo>
                      <a:pt x="49" y="31"/>
                      <a:pt x="46" y="30"/>
                      <a:pt x="45" y="31"/>
                    </a:cubicBezTo>
                    <a:cubicBezTo>
                      <a:pt x="43" y="31"/>
                      <a:pt x="39" y="28"/>
                      <a:pt x="38" y="24"/>
                    </a:cubicBezTo>
                    <a:cubicBezTo>
                      <a:pt x="37" y="21"/>
                      <a:pt x="26" y="16"/>
                      <a:pt x="24" y="12"/>
                    </a:cubicBezTo>
                    <a:cubicBezTo>
                      <a:pt x="23" y="8"/>
                      <a:pt x="19" y="6"/>
                      <a:pt x="12" y="6"/>
                    </a:cubicBezTo>
                    <a:cubicBezTo>
                      <a:pt x="6" y="7"/>
                      <a:pt x="4" y="0"/>
                      <a:pt x="2" y="3"/>
                    </a:cubicBezTo>
                    <a:cubicBezTo>
                      <a:pt x="0" y="7"/>
                      <a:pt x="9" y="16"/>
                      <a:pt x="13" y="19"/>
                    </a:cubicBezTo>
                    <a:cubicBezTo>
                      <a:pt x="17" y="21"/>
                      <a:pt x="19" y="30"/>
                      <a:pt x="24" y="30"/>
                    </a:cubicBezTo>
                    <a:cubicBezTo>
                      <a:pt x="29" y="31"/>
                      <a:pt x="29" y="46"/>
                      <a:pt x="33" y="46"/>
                    </a:cubicBezTo>
                    <a:cubicBezTo>
                      <a:pt x="36" y="47"/>
                      <a:pt x="44" y="59"/>
                      <a:pt x="45" y="65"/>
                    </a:cubicBezTo>
                    <a:cubicBezTo>
                      <a:pt x="46" y="71"/>
                      <a:pt x="54" y="74"/>
                      <a:pt x="57" y="79"/>
                    </a:cubicBezTo>
                    <a:cubicBezTo>
                      <a:pt x="59" y="83"/>
                      <a:pt x="70" y="89"/>
                      <a:pt x="71" y="91"/>
                    </a:cubicBezTo>
                    <a:cubicBezTo>
                      <a:pt x="73" y="93"/>
                      <a:pt x="74" y="97"/>
                      <a:pt x="75" y="95"/>
                    </a:cubicBezTo>
                    <a:cubicBezTo>
                      <a:pt x="76" y="93"/>
                      <a:pt x="81" y="95"/>
                      <a:pt x="84" y="95"/>
                    </a:cubicBezTo>
                    <a:cubicBezTo>
                      <a:pt x="86" y="96"/>
                      <a:pt x="87" y="87"/>
                      <a:pt x="87" y="84"/>
                    </a:cubicBezTo>
                    <a:close/>
                    <a:moveTo>
                      <a:pt x="268" y="46"/>
                    </a:moveTo>
                    <a:cubicBezTo>
                      <a:pt x="274" y="46"/>
                      <a:pt x="271" y="43"/>
                      <a:pt x="271" y="40"/>
                    </a:cubicBezTo>
                    <a:cubicBezTo>
                      <a:pt x="271" y="36"/>
                      <a:pt x="266" y="39"/>
                      <a:pt x="266" y="37"/>
                    </a:cubicBezTo>
                    <a:cubicBezTo>
                      <a:pt x="266" y="36"/>
                      <a:pt x="265" y="29"/>
                      <a:pt x="261" y="34"/>
                    </a:cubicBezTo>
                    <a:cubicBezTo>
                      <a:pt x="257" y="40"/>
                      <a:pt x="262" y="53"/>
                      <a:pt x="265" y="52"/>
                    </a:cubicBezTo>
                    <a:cubicBezTo>
                      <a:pt x="268" y="51"/>
                      <a:pt x="263" y="45"/>
                      <a:pt x="268" y="46"/>
                    </a:cubicBezTo>
                    <a:close/>
                    <a:moveTo>
                      <a:pt x="249" y="75"/>
                    </a:moveTo>
                    <a:cubicBezTo>
                      <a:pt x="250" y="79"/>
                      <a:pt x="257" y="81"/>
                      <a:pt x="259" y="78"/>
                    </a:cubicBezTo>
                    <a:cubicBezTo>
                      <a:pt x="261" y="75"/>
                      <a:pt x="248" y="71"/>
                      <a:pt x="249" y="75"/>
                    </a:cubicBezTo>
                    <a:close/>
                    <a:moveTo>
                      <a:pt x="230" y="115"/>
                    </a:moveTo>
                    <a:cubicBezTo>
                      <a:pt x="224" y="114"/>
                      <a:pt x="219" y="119"/>
                      <a:pt x="213" y="117"/>
                    </a:cubicBezTo>
                    <a:cubicBezTo>
                      <a:pt x="207" y="114"/>
                      <a:pt x="197" y="117"/>
                      <a:pt x="198" y="119"/>
                    </a:cubicBezTo>
                    <a:cubicBezTo>
                      <a:pt x="199" y="121"/>
                      <a:pt x="205" y="121"/>
                      <a:pt x="211" y="121"/>
                    </a:cubicBezTo>
                    <a:cubicBezTo>
                      <a:pt x="217" y="122"/>
                      <a:pt x="223" y="118"/>
                      <a:pt x="227" y="118"/>
                    </a:cubicBezTo>
                    <a:cubicBezTo>
                      <a:pt x="232" y="118"/>
                      <a:pt x="236" y="116"/>
                      <a:pt x="230" y="115"/>
                    </a:cubicBezTo>
                    <a:close/>
                    <a:moveTo>
                      <a:pt x="281" y="72"/>
                    </a:moveTo>
                    <a:cubicBezTo>
                      <a:pt x="275" y="70"/>
                      <a:pt x="264" y="72"/>
                      <a:pt x="265" y="75"/>
                    </a:cubicBezTo>
                    <a:cubicBezTo>
                      <a:pt x="266" y="78"/>
                      <a:pt x="271" y="76"/>
                      <a:pt x="276" y="76"/>
                    </a:cubicBezTo>
                    <a:cubicBezTo>
                      <a:pt x="281" y="76"/>
                      <a:pt x="284" y="80"/>
                      <a:pt x="286" y="80"/>
                    </a:cubicBezTo>
                    <a:cubicBezTo>
                      <a:pt x="289" y="80"/>
                      <a:pt x="287" y="74"/>
                      <a:pt x="281" y="72"/>
                    </a:cubicBezTo>
                    <a:close/>
                    <a:moveTo>
                      <a:pt x="156" y="113"/>
                    </a:moveTo>
                    <a:cubicBezTo>
                      <a:pt x="155" y="110"/>
                      <a:pt x="146" y="113"/>
                      <a:pt x="142" y="111"/>
                    </a:cubicBezTo>
                    <a:cubicBezTo>
                      <a:pt x="137" y="109"/>
                      <a:pt x="147" y="107"/>
                      <a:pt x="150" y="105"/>
                    </a:cubicBezTo>
                    <a:cubicBezTo>
                      <a:pt x="153" y="103"/>
                      <a:pt x="148" y="103"/>
                      <a:pt x="140" y="105"/>
                    </a:cubicBezTo>
                    <a:cubicBezTo>
                      <a:pt x="133" y="107"/>
                      <a:pt x="124" y="100"/>
                      <a:pt x="124" y="103"/>
                    </a:cubicBezTo>
                    <a:cubicBezTo>
                      <a:pt x="123" y="106"/>
                      <a:pt x="110" y="102"/>
                      <a:pt x="106" y="99"/>
                    </a:cubicBezTo>
                    <a:cubicBezTo>
                      <a:pt x="103" y="97"/>
                      <a:pt x="90" y="94"/>
                      <a:pt x="88" y="98"/>
                    </a:cubicBezTo>
                    <a:cubicBezTo>
                      <a:pt x="85" y="103"/>
                      <a:pt x="83" y="99"/>
                      <a:pt x="84" y="103"/>
                    </a:cubicBezTo>
                    <a:cubicBezTo>
                      <a:pt x="85" y="106"/>
                      <a:pt x="88" y="104"/>
                      <a:pt x="90" y="104"/>
                    </a:cubicBezTo>
                    <a:cubicBezTo>
                      <a:pt x="92" y="104"/>
                      <a:pt x="91" y="108"/>
                      <a:pt x="94" y="109"/>
                    </a:cubicBezTo>
                    <a:cubicBezTo>
                      <a:pt x="97" y="109"/>
                      <a:pt x="107" y="112"/>
                      <a:pt x="108" y="110"/>
                    </a:cubicBezTo>
                    <a:cubicBezTo>
                      <a:pt x="109" y="108"/>
                      <a:pt x="119" y="110"/>
                      <a:pt x="124" y="114"/>
                    </a:cubicBezTo>
                    <a:cubicBezTo>
                      <a:pt x="128" y="118"/>
                      <a:pt x="139" y="118"/>
                      <a:pt x="144" y="117"/>
                    </a:cubicBezTo>
                    <a:cubicBezTo>
                      <a:pt x="148" y="116"/>
                      <a:pt x="153" y="120"/>
                      <a:pt x="154" y="118"/>
                    </a:cubicBezTo>
                    <a:cubicBezTo>
                      <a:pt x="156" y="115"/>
                      <a:pt x="159" y="121"/>
                      <a:pt x="164" y="118"/>
                    </a:cubicBezTo>
                    <a:cubicBezTo>
                      <a:pt x="168" y="114"/>
                      <a:pt x="156" y="116"/>
                      <a:pt x="156" y="113"/>
                    </a:cubicBezTo>
                    <a:close/>
                    <a:moveTo>
                      <a:pt x="343" y="61"/>
                    </a:moveTo>
                    <a:cubicBezTo>
                      <a:pt x="339" y="61"/>
                      <a:pt x="339" y="67"/>
                      <a:pt x="336" y="67"/>
                    </a:cubicBezTo>
                    <a:cubicBezTo>
                      <a:pt x="333" y="67"/>
                      <a:pt x="328" y="74"/>
                      <a:pt x="323" y="76"/>
                    </a:cubicBezTo>
                    <a:cubicBezTo>
                      <a:pt x="317" y="78"/>
                      <a:pt x="317" y="59"/>
                      <a:pt x="314" y="56"/>
                    </a:cubicBezTo>
                    <a:cubicBezTo>
                      <a:pt x="311" y="52"/>
                      <a:pt x="297" y="49"/>
                      <a:pt x="296" y="53"/>
                    </a:cubicBezTo>
                    <a:cubicBezTo>
                      <a:pt x="294" y="57"/>
                      <a:pt x="289" y="55"/>
                      <a:pt x="289" y="59"/>
                    </a:cubicBezTo>
                    <a:cubicBezTo>
                      <a:pt x="288" y="62"/>
                      <a:pt x="290" y="61"/>
                      <a:pt x="293" y="61"/>
                    </a:cubicBezTo>
                    <a:cubicBezTo>
                      <a:pt x="296" y="61"/>
                      <a:pt x="296" y="63"/>
                      <a:pt x="298" y="66"/>
                    </a:cubicBezTo>
                    <a:cubicBezTo>
                      <a:pt x="299" y="69"/>
                      <a:pt x="308" y="67"/>
                      <a:pt x="310" y="67"/>
                    </a:cubicBezTo>
                    <a:cubicBezTo>
                      <a:pt x="313" y="67"/>
                      <a:pt x="314" y="71"/>
                      <a:pt x="310" y="69"/>
                    </a:cubicBezTo>
                    <a:cubicBezTo>
                      <a:pt x="306" y="68"/>
                      <a:pt x="306" y="71"/>
                      <a:pt x="303" y="70"/>
                    </a:cubicBezTo>
                    <a:cubicBezTo>
                      <a:pt x="300" y="70"/>
                      <a:pt x="296" y="70"/>
                      <a:pt x="298" y="72"/>
                    </a:cubicBezTo>
                    <a:cubicBezTo>
                      <a:pt x="300" y="73"/>
                      <a:pt x="303" y="75"/>
                      <a:pt x="303" y="79"/>
                    </a:cubicBezTo>
                    <a:cubicBezTo>
                      <a:pt x="303" y="83"/>
                      <a:pt x="309" y="82"/>
                      <a:pt x="309" y="79"/>
                    </a:cubicBezTo>
                    <a:cubicBezTo>
                      <a:pt x="309" y="76"/>
                      <a:pt x="311" y="80"/>
                      <a:pt x="317" y="81"/>
                    </a:cubicBezTo>
                    <a:cubicBezTo>
                      <a:pt x="322" y="83"/>
                      <a:pt x="319" y="85"/>
                      <a:pt x="324" y="85"/>
                    </a:cubicBezTo>
                    <a:cubicBezTo>
                      <a:pt x="329" y="85"/>
                      <a:pt x="342" y="89"/>
                      <a:pt x="347" y="93"/>
                    </a:cubicBezTo>
                    <a:cubicBezTo>
                      <a:pt x="351" y="96"/>
                      <a:pt x="348" y="99"/>
                      <a:pt x="351" y="102"/>
                    </a:cubicBezTo>
                    <a:cubicBezTo>
                      <a:pt x="354" y="105"/>
                      <a:pt x="355" y="109"/>
                      <a:pt x="351" y="109"/>
                    </a:cubicBezTo>
                    <a:cubicBezTo>
                      <a:pt x="347" y="109"/>
                      <a:pt x="342" y="114"/>
                      <a:pt x="343" y="116"/>
                    </a:cubicBezTo>
                    <a:cubicBezTo>
                      <a:pt x="344" y="118"/>
                      <a:pt x="358" y="115"/>
                      <a:pt x="362" y="115"/>
                    </a:cubicBezTo>
                    <a:cubicBezTo>
                      <a:pt x="364" y="115"/>
                      <a:pt x="366" y="119"/>
                      <a:pt x="370" y="121"/>
                    </a:cubicBezTo>
                    <a:cubicBezTo>
                      <a:pt x="370" y="71"/>
                      <a:pt x="370" y="71"/>
                      <a:pt x="370" y="71"/>
                    </a:cubicBezTo>
                    <a:cubicBezTo>
                      <a:pt x="360" y="67"/>
                      <a:pt x="346" y="61"/>
                      <a:pt x="343" y="61"/>
                    </a:cubicBezTo>
                    <a:close/>
                    <a:moveTo>
                      <a:pt x="240" y="121"/>
                    </a:moveTo>
                    <a:cubicBezTo>
                      <a:pt x="239" y="122"/>
                      <a:pt x="238" y="122"/>
                      <a:pt x="237" y="122"/>
                    </a:cubicBezTo>
                    <a:cubicBezTo>
                      <a:pt x="237" y="123"/>
                      <a:pt x="237" y="124"/>
                      <a:pt x="236" y="125"/>
                    </a:cubicBezTo>
                    <a:cubicBezTo>
                      <a:pt x="235" y="125"/>
                      <a:pt x="234" y="124"/>
                      <a:pt x="233" y="123"/>
                    </a:cubicBezTo>
                    <a:cubicBezTo>
                      <a:pt x="229" y="125"/>
                      <a:pt x="226" y="131"/>
                      <a:pt x="230" y="132"/>
                    </a:cubicBezTo>
                    <a:cubicBezTo>
                      <a:pt x="233" y="134"/>
                      <a:pt x="237" y="130"/>
                      <a:pt x="240" y="127"/>
                    </a:cubicBezTo>
                    <a:cubicBezTo>
                      <a:pt x="240" y="126"/>
                      <a:pt x="240" y="126"/>
                      <a:pt x="241" y="125"/>
                    </a:cubicBezTo>
                    <a:cubicBezTo>
                      <a:pt x="241" y="125"/>
                      <a:pt x="241" y="125"/>
                      <a:pt x="242" y="124"/>
                    </a:cubicBezTo>
                    <a:cubicBezTo>
                      <a:pt x="242" y="124"/>
                      <a:pt x="242" y="124"/>
                      <a:pt x="242" y="124"/>
                    </a:cubicBezTo>
                    <a:cubicBezTo>
                      <a:pt x="242" y="123"/>
                      <a:pt x="241" y="122"/>
                      <a:pt x="240" y="121"/>
                    </a:cubicBezTo>
                    <a:close/>
                    <a:moveTo>
                      <a:pt x="174" y="60"/>
                    </a:moveTo>
                    <a:cubicBezTo>
                      <a:pt x="178" y="57"/>
                      <a:pt x="179" y="52"/>
                      <a:pt x="178" y="48"/>
                    </a:cubicBezTo>
                    <a:cubicBezTo>
                      <a:pt x="178" y="43"/>
                      <a:pt x="189" y="43"/>
                      <a:pt x="191" y="41"/>
                    </a:cubicBezTo>
                    <a:cubicBezTo>
                      <a:pt x="192" y="39"/>
                      <a:pt x="188" y="36"/>
                      <a:pt x="185" y="34"/>
                    </a:cubicBezTo>
                    <a:cubicBezTo>
                      <a:pt x="182" y="33"/>
                      <a:pt x="185" y="30"/>
                      <a:pt x="183" y="28"/>
                    </a:cubicBezTo>
                    <a:cubicBezTo>
                      <a:pt x="180" y="26"/>
                      <a:pt x="177" y="21"/>
                      <a:pt x="180" y="21"/>
                    </a:cubicBezTo>
                    <a:cubicBezTo>
                      <a:pt x="183" y="21"/>
                      <a:pt x="178" y="16"/>
                      <a:pt x="180" y="15"/>
                    </a:cubicBezTo>
                    <a:cubicBezTo>
                      <a:pt x="181" y="15"/>
                      <a:pt x="181" y="14"/>
                      <a:pt x="182" y="14"/>
                    </a:cubicBezTo>
                    <a:cubicBezTo>
                      <a:pt x="180" y="13"/>
                      <a:pt x="179" y="13"/>
                      <a:pt x="178" y="13"/>
                    </a:cubicBezTo>
                    <a:cubicBezTo>
                      <a:pt x="174" y="13"/>
                      <a:pt x="165" y="12"/>
                      <a:pt x="165" y="18"/>
                    </a:cubicBezTo>
                    <a:cubicBezTo>
                      <a:pt x="166" y="24"/>
                      <a:pt x="160" y="22"/>
                      <a:pt x="161" y="25"/>
                    </a:cubicBezTo>
                    <a:cubicBezTo>
                      <a:pt x="161" y="29"/>
                      <a:pt x="158" y="29"/>
                      <a:pt x="158" y="33"/>
                    </a:cubicBezTo>
                    <a:cubicBezTo>
                      <a:pt x="159" y="37"/>
                      <a:pt x="156" y="35"/>
                      <a:pt x="151" y="38"/>
                    </a:cubicBezTo>
                    <a:cubicBezTo>
                      <a:pt x="146" y="40"/>
                      <a:pt x="148" y="36"/>
                      <a:pt x="144" y="36"/>
                    </a:cubicBezTo>
                    <a:cubicBezTo>
                      <a:pt x="139" y="36"/>
                      <a:pt x="138" y="39"/>
                      <a:pt x="135" y="40"/>
                    </a:cubicBezTo>
                    <a:cubicBezTo>
                      <a:pt x="133" y="41"/>
                      <a:pt x="127" y="39"/>
                      <a:pt x="125" y="41"/>
                    </a:cubicBezTo>
                    <a:cubicBezTo>
                      <a:pt x="123" y="42"/>
                      <a:pt x="120" y="37"/>
                      <a:pt x="118" y="37"/>
                    </a:cubicBezTo>
                    <a:cubicBezTo>
                      <a:pt x="117" y="37"/>
                      <a:pt x="116" y="35"/>
                      <a:pt x="116" y="32"/>
                    </a:cubicBezTo>
                    <a:cubicBezTo>
                      <a:pt x="116" y="32"/>
                      <a:pt x="115" y="32"/>
                      <a:pt x="115" y="32"/>
                    </a:cubicBezTo>
                    <a:cubicBezTo>
                      <a:pt x="112" y="32"/>
                      <a:pt x="107" y="40"/>
                      <a:pt x="110" y="43"/>
                    </a:cubicBezTo>
                    <a:cubicBezTo>
                      <a:pt x="113" y="46"/>
                      <a:pt x="112" y="52"/>
                      <a:pt x="114" y="54"/>
                    </a:cubicBezTo>
                    <a:cubicBezTo>
                      <a:pt x="116" y="57"/>
                      <a:pt x="121" y="57"/>
                      <a:pt x="121" y="62"/>
                    </a:cubicBezTo>
                    <a:cubicBezTo>
                      <a:pt x="121" y="67"/>
                      <a:pt x="125" y="75"/>
                      <a:pt x="129" y="73"/>
                    </a:cubicBezTo>
                    <a:cubicBezTo>
                      <a:pt x="132" y="71"/>
                      <a:pt x="134" y="74"/>
                      <a:pt x="135" y="76"/>
                    </a:cubicBezTo>
                    <a:cubicBezTo>
                      <a:pt x="136" y="78"/>
                      <a:pt x="143" y="75"/>
                      <a:pt x="146" y="75"/>
                    </a:cubicBezTo>
                    <a:cubicBezTo>
                      <a:pt x="148" y="75"/>
                      <a:pt x="155" y="77"/>
                      <a:pt x="156" y="80"/>
                    </a:cubicBezTo>
                    <a:cubicBezTo>
                      <a:pt x="156" y="83"/>
                      <a:pt x="163" y="80"/>
                      <a:pt x="168" y="78"/>
                    </a:cubicBezTo>
                    <a:cubicBezTo>
                      <a:pt x="172" y="76"/>
                      <a:pt x="169" y="63"/>
                      <a:pt x="174" y="60"/>
                    </a:cubicBezTo>
                    <a:close/>
                    <a:moveTo>
                      <a:pt x="192" y="127"/>
                    </a:moveTo>
                    <a:cubicBezTo>
                      <a:pt x="193" y="129"/>
                      <a:pt x="197" y="129"/>
                      <a:pt x="199" y="130"/>
                    </a:cubicBezTo>
                    <a:cubicBezTo>
                      <a:pt x="200" y="132"/>
                      <a:pt x="206" y="135"/>
                      <a:pt x="206" y="131"/>
                    </a:cubicBezTo>
                    <a:cubicBezTo>
                      <a:pt x="206" y="127"/>
                      <a:pt x="190" y="124"/>
                      <a:pt x="192" y="127"/>
                    </a:cubicBezTo>
                    <a:close/>
                    <a:moveTo>
                      <a:pt x="180" y="115"/>
                    </a:moveTo>
                    <a:cubicBezTo>
                      <a:pt x="179" y="117"/>
                      <a:pt x="175" y="118"/>
                      <a:pt x="172" y="116"/>
                    </a:cubicBezTo>
                    <a:cubicBezTo>
                      <a:pt x="170" y="114"/>
                      <a:pt x="167" y="118"/>
                      <a:pt x="168" y="120"/>
                    </a:cubicBezTo>
                    <a:cubicBezTo>
                      <a:pt x="169" y="121"/>
                      <a:pt x="174" y="125"/>
                      <a:pt x="180" y="122"/>
                    </a:cubicBezTo>
                    <a:cubicBezTo>
                      <a:pt x="186" y="119"/>
                      <a:pt x="190" y="122"/>
                      <a:pt x="192" y="119"/>
                    </a:cubicBezTo>
                    <a:cubicBezTo>
                      <a:pt x="193" y="116"/>
                      <a:pt x="181" y="113"/>
                      <a:pt x="180" y="115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178">
                <a:extLst>
                  <a:ext uri="{FF2B5EF4-FFF2-40B4-BE49-F238E27FC236}">
                    <a16:creationId xmlns:a16="http://schemas.microsoft.com/office/drawing/2014/main" id="{32E9B4A5-EB88-488D-B92A-C95CAF1DF6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00806" y="4242875"/>
                <a:ext cx="61482" cy="26349"/>
              </a:xfrm>
              <a:custGeom>
                <a:avLst/>
                <a:gdLst>
                  <a:gd name="T0" fmla="*/ 3 w 27"/>
                  <a:gd name="T1" fmla="*/ 9 h 11"/>
                  <a:gd name="T2" fmla="*/ 0 w 27"/>
                  <a:gd name="T3" fmla="*/ 9 h 11"/>
                  <a:gd name="T4" fmla="*/ 3 w 27"/>
                  <a:gd name="T5" fmla="*/ 11 h 11"/>
                  <a:gd name="T6" fmla="*/ 4 w 27"/>
                  <a:gd name="T7" fmla="*/ 8 h 11"/>
                  <a:gd name="T8" fmla="*/ 3 w 27"/>
                  <a:gd name="T9" fmla="*/ 9 h 11"/>
                  <a:gd name="T10" fmla="*/ 3 w 27"/>
                  <a:gd name="T11" fmla="*/ 9 h 11"/>
                  <a:gd name="T12" fmla="*/ 14 w 27"/>
                  <a:gd name="T13" fmla="*/ 2 h 11"/>
                  <a:gd name="T14" fmla="*/ 8 w 27"/>
                  <a:gd name="T15" fmla="*/ 7 h 11"/>
                  <a:gd name="T16" fmla="*/ 7 w 27"/>
                  <a:gd name="T17" fmla="*/ 7 h 11"/>
                  <a:gd name="T18" fmla="*/ 9 w 27"/>
                  <a:gd name="T19" fmla="*/ 10 h 11"/>
                  <a:gd name="T20" fmla="*/ 26 w 27"/>
                  <a:gd name="T21" fmla="*/ 2 h 11"/>
                  <a:gd name="T22" fmla="*/ 14 w 27"/>
                  <a:gd name="T2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1">
                    <a:moveTo>
                      <a:pt x="3" y="9"/>
                    </a:moveTo>
                    <a:cubicBezTo>
                      <a:pt x="2" y="9"/>
                      <a:pt x="1" y="9"/>
                      <a:pt x="0" y="9"/>
                    </a:cubicBezTo>
                    <a:cubicBezTo>
                      <a:pt x="1" y="10"/>
                      <a:pt x="2" y="11"/>
                      <a:pt x="3" y="11"/>
                    </a:cubicBezTo>
                    <a:cubicBezTo>
                      <a:pt x="4" y="10"/>
                      <a:pt x="4" y="9"/>
                      <a:pt x="4" y="8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  <a:moveTo>
                      <a:pt x="14" y="2"/>
                    </a:moveTo>
                    <a:cubicBezTo>
                      <a:pt x="11" y="2"/>
                      <a:pt x="10" y="5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8"/>
                      <a:pt x="9" y="9"/>
                      <a:pt x="9" y="10"/>
                    </a:cubicBezTo>
                    <a:cubicBezTo>
                      <a:pt x="14" y="7"/>
                      <a:pt x="26" y="4"/>
                      <a:pt x="26" y="2"/>
                    </a:cubicBezTo>
                    <a:cubicBezTo>
                      <a:pt x="27" y="0"/>
                      <a:pt x="19" y="3"/>
                      <a:pt x="14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79">
                <a:extLst>
                  <a:ext uri="{FF2B5EF4-FFF2-40B4-BE49-F238E27FC236}">
                    <a16:creationId xmlns:a16="http://schemas.microsoft.com/office/drawing/2014/main" id="{A064AA5A-9778-4DE1-A291-BEB08548DE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5187" y="3136207"/>
                <a:ext cx="214558" cy="233379"/>
              </a:xfrm>
              <a:custGeom>
                <a:avLst/>
                <a:gdLst>
                  <a:gd name="T0" fmla="*/ 65 w 93"/>
                  <a:gd name="T1" fmla="*/ 87 h 101"/>
                  <a:gd name="T2" fmla="*/ 55 w 93"/>
                  <a:gd name="T3" fmla="*/ 87 h 101"/>
                  <a:gd name="T4" fmla="*/ 48 w 93"/>
                  <a:gd name="T5" fmla="*/ 90 h 101"/>
                  <a:gd name="T6" fmla="*/ 57 w 93"/>
                  <a:gd name="T7" fmla="*/ 95 h 101"/>
                  <a:gd name="T8" fmla="*/ 66 w 93"/>
                  <a:gd name="T9" fmla="*/ 101 h 101"/>
                  <a:gd name="T10" fmla="*/ 68 w 93"/>
                  <a:gd name="T11" fmla="*/ 95 h 101"/>
                  <a:gd name="T12" fmla="*/ 71 w 93"/>
                  <a:gd name="T13" fmla="*/ 88 h 101"/>
                  <a:gd name="T14" fmla="*/ 65 w 93"/>
                  <a:gd name="T15" fmla="*/ 87 h 101"/>
                  <a:gd name="T16" fmla="*/ 19 w 93"/>
                  <a:gd name="T17" fmla="*/ 60 h 101"/>
                  <a:gd name="T18" fmla="*/ 13 w 93"/>
                  <a:gd name="T19" fmla="*/ 62 h 101"/>
                  <a:gd name="T20" fmla="*/ 16 w 93"/>
                  <a:gd name="T21" fmla="*/ 72 h 101"/>
                  <a:gd name="T22" fmla="*/ 19 w 93"/>
                  <a:gd name="T23" fmla="*/ 80 h 101"/>
                  <a:gd name="T24" fmla="*/ 25 w 93"/>
                  <a:gd name="T25" fmla="*/ 76 h 101"/>
                  <a:gd name="T26" fmla="*/ 26 w 93"/>
                  <a:gd name="T27" fmla="*/ 63 h 101"/>
                  <a:gd name="T28" fmla="*/ 19 w 93"/>
                  <a:gd name="T29" fmla="*/ 60 h 101"/>
                  <a:gd name="T30" fmla="*/ 77 w 93"/>
                  <a:gd name="T31" fmla="*/ 56 h 101"/>
                  <a:gd name="T32" fmla="*/ 71 w 93"/>
                  <a:gd name="T33" fmla="*/ 52 h 101"/>
                  <a:gd name="T34" fmla="*/ 59 w 93"/>
                  <a:gd name="T35" fmla="*/ 39 h 101"/>
                  <a:gd name="T36" fmla="*/ 47 w 93"/>
                  <a:gd name="T37" fmla="*/ 27 h 101"/>
                  <a:gd name="T38" fmla="*/ 47 w 93"/>
                  <a:gd name="T39" fmla="*/ 19 h 101"/>
                  <a:gd name="T40" fmla="*/ 51 w 93"/>
                  <a:gd name="T41" fmla="*/ 15 h 101"/>
                  <a:gd name="T42" fmla="*/ 51 w 93"/>
                  <a:gd name="T43" fmla="*/ 4 h 101"/>
                  <a:gd name="T44" fmla="*/ 47 w 93"/>
                  <a:gd name="T45" fmla="*/ 3 h 101"/>
                  <a:gd name="T46" fmla="*/ 46 w 93"/>
                  <a:gd name="T47" fmla="*/ 0 h 101"/>
                  <a:gd name="T48" fmla="*/ 39 w 93"/>
                  <a:gd name="T49" fmla="*/ 1 h 101"/>
                  <a:gd name="T50" fmla="*/ 34 w 93"/>
                  <a:gd name="T51" fmla="*/ 2 h 101"/>
                  <a:gd name="T52" fmla="*/ 33 w 93"/>
                  <a:gd name="T53" fmla="*/ 2 h 101"/>
                  <a:gd name="T54" fmla="*/ 32 w 93"/>
                  <a:gd name="T55" fmla="*/ 3 h 101"/>
                  <a:gd name="T56" fmla="*/ 31 w 93"/>
                  <a:gd name="T57" fmla="*/ 5 h 101"/>
                  <a:gd name="T58" fmla="*/ 28 w 93"/>
                  <a:gd name="T59" fmla="*/ 6 h 101"/>
                  <a:gd name="T60" fmla="*/ 24 w 93"/>
                  <a:gd name="T61" fmla="*/ 7 h 101"/>
                  <a:gd name="T62" fmla="*/ 22 w 93"/>
                  <a:gd name="T63" fmla="*/ 9 h 101"/>
                  <a:gd name="T64" fmla="*/ 19 w 93"/>
                  <a:gd name="T65" fmla="*/ 12 h 101"/>
                  <a:gd name="T66" fmla="*/ 15 w 93"/>
                  <a:gd name="T67" fmla="*/ 6 h 101"/>
                  <a:gd name="T68" fmla="*/ 11 w 93"/>
                  <a:gd name="T69" fmla="*/ 12 h 101"/>
                  <a:gd name="T70" fmla="*/ 4 w 93"/>
                  <a:gd name="T71" fmla="*/ 12 h 101"/>
                  <a:gd name="T72" fmla="*/ 5 w 93"/>
                  <a:gd name="T73" fmla="*/ 16 h 101"/>
                  <a:gd name="T74" fmla="*/ 3 w 93"/>
                  <a:gd name="T75" fmla="*/ 19 h 101"/>
                  <a:gd name="T76" fmla="*/ 2 w 93"/>
                  <a:gd name="T77" fmla="*/ 21 h 101"/>
                  <a:gd name="T78" fmla="*/ 4 w 93"/>
                  <a:gd name="T79" fmla="*/ 25 h 101"/>
                  <a:gd name="T80" fmla="*/ 6 w 93"/>
                  <a:gd name="T81" fmla="*/ 29 h 101"/>
                  <a:gd name="T82" fmla="*/ 10 w 93"/>
                  <a:gd name="T83" fmla="*/ 31 h 101"/>
                  <a:gd name="T84" fmla="*/ 9 w 93"/>
                  <a:gd name="T85" fmla="*/ 33 h 101"/>
                  <a:gd name="T86" fmla="*/ 13 w 93"/>
                  <a:gd name="T87" fmla="*/ 32 h 101"/>
                  <a:gd name="T88" fmla="*/ 18 w 93"/>
                  <a:gd name="T89" fmla="*/ 27 h 101"/>
                  <a:gd name="T90" fmla="*/ 29 w 93"/>
                  <a:gd name="T91" fmla="*/ 32 h 101"/>
                  <a:gd name="T92" fmla="*/ 32 w 93"/>
                  <a:gd name="T93" fmla="*/ 37 h 101"/>
                  <a:gd name="T94" fmla="*/ 40 w 93"/>
                  <a:gd name="T95" fmla="*/ 47 h 101"/>
                  <a:gd name="T96" fmla="*/ 50 w 93"/>
                  <a:gd name="T97" fmla="*/ 56 h 101"/>
                  <a:gd name="T98" fmla="*/ 58 w 93"/>
                  <a:gd name="T99" fmla="*/ 59 h 101"/>
                  <a:gd name="T100" fmla="*/ 65 w 93"/>
                  <a:gd name="T101" fmla="*/ 64 h 101"/>
                  <a:gd name="T102" fmla="*/ 71 w 93"/>
                  <a:gd name="T103" fmla="*/ 69 h 101"/>
                  <a:gd name="T104" fmla="*/ 74 w 93"/>
                  <a:gd name="T105" fmla="*/ 73 h 101"/>
                  <a:gd name="T106" fmla="*/ 74 w 93"/>
                  <a:gd name="T107" fmla="*/ 82 h 101"/>
                  <a:gd name="T108" fmla="*/ 74 w 93"/>
                  <a:gd name="T109" fmla="*/ 89 h 101"/>
                  <a:gd name="T110" fmla="*/ 78 w 93"/>
                  <a:gd name="T111" fmla="*/ 82 h 101"/>
                  <a:gd name="T112" fmla="*/ 83 w 93"/>
                  <a:gd name="T113" fmla="*/ 77 h 101"/>
                  <a:gd name="T114" fmla="*/ 79 w 93"/>
                  <a:gd name="T115" fmla="*/ 71 h 101"/>
                  <a:gd name="T116" fmla="*/ 87 w 93"/>
                  <a:gd name="T117" fmla="*/ 67 h 101"/>
                  <a:gd name="T118" fmla="*/ 93 w 93"/>
                  <a:gd name="T119" fmla="*/ 68 h 101"/>
                  <a:gd name="T120" fmla="*/ 77 w 93"/>
                  <a:gd name="T121" fmla="*/ 5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3" h="101">
                    <a:moveTo>
                      <a:pt x="65" y="87"/>
                    </a:moveTo>
                    <a:cubicBezTo>
                      <a:pt x="60" y="88"/>
                      <a:pt x="58" y="89"/>
                      <a:pt x="55" y="87"/>
                    </a:cubicBezTo>
                    <a:cubicBezTo>
                      <a:pt x="52" y="86"/>
                      <a:pt x="48" y="89"/>
                      <a:pt x="48" y="90"/>
                    </a:cubicBezTo>
                    <a:cubicBezTo>
                      <a:pt x="49" y="92"/>
                      <a:pt x="51" y="93"/>
                      <a:pt x="57" y="95"/>
                    </a:cubicBezTo>
                    <a:cubicBezTo>
                      <a:pt x="63" y="97"/>
                      <a:pt x="63" y="101"/>
                      <a:pt x="66" y="101"/>
                    </a:cubicBezTo>
                    <a:cubicBezTo>
                      <a:pt x="68" y="101"/>
                      <a:pt x="69" y="98"/>
                      <a:pt x="68" y="95"/>
                    </a:cubicBezTo>
                    <a:cubicBezTo>
                      <a:pt x="67" y="92"/>
                      <a:pt x="71" y="88"/>
                      <a:pt x="71" y="88"/>
                    </a:cubicBezTo>
                    <a:cubicBezTo>
                      <a:pt x="72" y="87"/>
                      <a:pt x="70" y="86"/>
                      <a:pt x="65" y="87"/>
                    </a:cubicBezTo>
                    <a:close/>
                    <a:moveTo>
                      <a:pt x="19" y="60"/>
                    </a:moveTo>
                    <a:cubicBezTo>
                      <a:pt x="16" y="63"/>
                      <a:pt x="14" y="60"/>
                      <a:pt x="13" y="62"/>
                    </a:cubicBezTo>
                    <a:cubicBezTo>
                      <a:pt x="12" y="64"/>
                      <a:pt x="17" y="67"/>
                      <a:pt x="16" y="72"/>
                    </a:cubicBezTo>
                    <a:cubicBezTo>
                      <a:pt x="15" y="77"/>
                      <a:pt x="17" y="83"/>
                      <a:pt x="19" y="80"/>
                    </a:cubicBezTo>
                    <a:cubicBezTo>
                      <a:pt x="22" y="77"/>
                      <a:pt x="23" y="78"/>
                      <a:pt x="25" y="76"/>
                    </a:cubicBezTo>
                    <a:cubicBezTo>
                      <a:pt x="26" y="74"/>
                      <a:pt x="25" y="67"/>
                      <a:pt x="26" y="63"/>
                    </a:cubicBezTo>
                    <a:cubicBezTo>
                      <a:pt x="27" y="60"/>
                      <a:pt x="21" y="58"/>
                      <a:pt x="19" y="60"/>
                    </a:cubicBezTo>
                    <a:close/>
                    <a:moveTo>
                      <a:pt x="77" y="56"/>
                    </a:moveTo>
                    <a:cubicBezTo>
                      <a:pt x="74" y="55"/>
                      <a:pt x="76" y="52"/>
                      <a:pt x="71" y="52"/>
                    </a:cubicBezTo>
                    <a:cubicBezTo>
                      <a:pt x="66" y="52"/>
                      <a:pt x="60" y="46"/>
                      <a:pt x="59" y="39"/>
                    </a:cubicBezTo>
                    <a:cubicBezTo>
                      <a:pt x="57" y="32"/>
                      <a:pt x="49" y="32"/>
                      <a:pt x="47" y="27"/>
                    </a:cubicBezTo>
                    <a:cubicBezTo>
                      <a:pt x="45" y="23"/>
                      <a:pt x="49" y="23"/>
                      <a:pt x="47" y="19"/>
                    </a:cubicBezTo>
                    <a:cubicBezTo>
                      <a:pt x="47" y="17"/>
                      <a:pt x="49" y="16"/>
                      <a:pt x="51" y="15"/>
                    </a:cubicBezTo>
                    <a:cubicBezTo>
                      <a:pt x="51" y="11"/>
                      <a:pt x="51" y="7"/>
                      <a:pt x="51" y="4"/>
                    </a:cubicBezTo>
                    <a:cubicBezTo>
                      <a:pt x="50" y="4"/>
                      <a:pt x="48" y="4"/>
                      <a:pt x="47" y="3"/>
                    </a:cubicBezTo>
                    <a:cubicBezTo>
                      <a:pt x="46" y="3"/>
                      <a:pt x="46" y="0"/>
                      <a:pt x="46" y="0"/>
                    </a:cubicBezTo>
                    <a:cubicBezTo>
                      <a:pt x="45" y="0"/>
                      <a:pt x="40" y="0"/>
                      <a:pt x="39" y="1"/>
                    </a:cubicBezTo>
                    <a:cubicBezTo>
                      <a:pt x="38" y="2"/>
                      <a:pt x="36" y="3"/>
                      <a:pt x="34" y="2"/>
                    </a:cubicBezTo>
                    <a:cubicBezTo>
                      <a:pt x="34" y="2"/>
                      <a:pt x="34" y="2"/>
                      <a:pt x="33" y="2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5"/>
                      <a:pt x="31" y="5"/>
                    </a:cubicBezTo>
                    <a:cubicBezTo>
                      <a:pt x="30" y="5"/>
                      <a:pt x="28" y="4"/>
                      <a:pt x="28" y="6"/>
                    </a:cubicBezTo>
                    <a:cubicBezTo>
                      <a:pt x="28" y="8"/>
                      <a:pt x="26" y="7"/>
                      <a:pt x="24" y="7"/>
                    </a:cubicBezTo>
                    <a:cubicBezTo>
                      <a:pt x="23" y="7"/>
                      <a:pt x="22" y="7"/>
                      <a:pt x="22" y="9"/>
                    </a:cubicBezTo>
                    <a:cubicBezTo>
                      <a:pt x="22" y="10"/>
                      <a:pt x="21" y="13"/>
                      <a:pt x="19" y="12"/>
                    </a:cubicBezTo>
                    <a:cubicBezTo>
                      <a:pt x="18" y="10"/>
                      <a:pt x="16" y="6"/>
                      <a:pt x="15" y="6"/>
                    </a:cubicBezTo>
                    <a:cubicBezTo>
                      <a:pt x="14" y="7"/>
                      <a:pt x="13" y="12"/>
                      <a:pt x="11" y="12"/>
                    </a:cubicBezTo>
                    <a:cubicBezTo>
                      <a:pt x="10" y="12"/>
                      <a:pt x="6" y="12"/>
                      <a:pt x="4" y="12"/>
                    </a:cubicBezTo>
                    <a:cubicBezTo>
                      <a:pt x="3" y="14"/>
                      <a:pt x="4" y="16"/>
                      <a:pt x="5" y="16"/>
                    </a:cubicBezTo>
                    <a:cubicBezTo>
                      <a:pt x="6" y="17"/>
                      <a:pt x="4" y="19"/>
                      <a:pt x="3" y="19"/>
                    </a:cubicBezTo>
                    <a:cubicBezTo>
                      <a:pt x="2" y="20"/>
                      <a:pt x="0" y="19"/>
                      <a:pt x="2" y="21"/>
                    </a:cubicBezTo>
                    <a:cubicBezTo>
                      <a:pt x="3" y="23"/>
                      <a:pt x="5" y="23"/>
                      <a:pt x="4" y="25"/>
                    </a:cubicBezTo>
                    <a:cubicBezTo>
                      <a:pt x="3" y="27"/>
                      <a:pt x="4" y="29"/>
                      <a:pt x="6" y="29"/>
                    </a:cubicBezTo>
                    <a:cubicBezTo>
                      <a:pt x="8" y="29"/>
                      <a:pt x="10" y="29"/>
                      <a:pt x="10" y="31"/>
                    </a:cubicBezTo>
                    <a:cubicBezTo>
                      <a:pt x="9" y="31"/>
                      <a:pt x="9" y="32"/>
                      <a:pt x="9" y="33"/>
                    </a:cubicBezTo>
                    <a:cubicBezTo>
                      <a:pt x="10" y="33"/>
                      <a:pt x="11" y="33"/>
                      <a:pt x="13" y="32"/>
                    </a:cubicBezTo>
                    <a:cubicBezTo>
                      <a:pt x="15" y="31"/>
                      <a:pt x="14" y="29"/>
                      <a:pt x="18" y="27"/>
                    </a:cubicBezTo>
                    <a:cubicBezTo>
                      <a:pt x="22" y="26"/>
                      <a:pt x="28" y="30"/>
                      <a:pt x="29" y="32"/>
                    </a:cubicBezTo>
                    <a:cubicBezTo>
                      <a:pt x="31" y="35"/>
                      <a:pt x="32" y="35"/>
                      <a:pt x="32" y="37"/>
                    </a:cubicBezTo>
                    <a:cubicBezTo>
                      <a:pt x="32" y="39"/>
                      <a:pt x="34" y="43"/>
                      <a:pt x="40" y="47"/>
                    </a:cubicBezTo>
                    <a:cubicBezTo>
                      <a:pt x="45" y="50"/>
                      <a:pt x="47" y="54"/>
                      <a:pt x="50" y="56"/>
                    </a:cubicBezTo>
                    <a:cubicBezTo>
                      <a:pt x="53" y="58"/>
                      <a:pt x="56" y="57"/>
                      <a:pt x="58" y="59"/>
                    </a:cubicBezTo>
                    <a:cubicBezTo>
                      <a:pt x="60" y="61"/>
                      <a:pt x="62" y="63"/>
                      <a:pt x="65" y="64"/>
                    </a:cubicBezTo>
                    <a:cubicBezTo>
                      <a:pt x="68" y="65"/>
                      <a:pt x="68" y="68"/>
                      <a:pt x="71" y="69"/>
                    </a:cubicBezTo>
                    <a:cubicBezTo>
                      <a:pt x="74" y="69"/>
                      <a:pt x="72" y="71"/>
                      <a:pt x="74" y="73"/>
                    </a:cubicBezTo>
                    <a:cubicBezTo>
                      <a:pt x="75" y="76"/>
                      <a:pt x="76" y="80"/>
                      <a:pt x="74" y="82"/>
                    </a:cubicBezTo>
                    <a:cubicBezTo>
                      <a:pt x="72" y="85"/>
                      <a:pt x="73" y="89"/>
                      <a:pt x="74" y="89"/>
                    </a:cubicBezTo>
                    <a:cubicBezTo>
                      <a:pt x="75" y="89"/>
                      <a:pt x="78" y="84"/>
                      <a:pt x="78" y="82"/>
                    </a:cubicBezTo>
                    <a:cubicBezTo>
                      <a:pt x="79" y="80"/>
                      <a:pt x="81" y="80"/>
                      <a:pt x="83" y="77"/>
                    </a:cubicBezTo>
                    <a:cubicBezTo>
                      <a:pt x="85" y="75"/>
                      <a:pt x="80" y="74"/>
                      <a:pt x="79" y="71"/>
                    </a:cubicBezTo>
                    <a:cubicBezTo>
                      <a:pt x="78" y="68"/>
                      <a:pt x="83" y="65"/>
                      <a:pt x="87" y="67"/>
                    </a:cubicBezTo>
                    <a:cubicBezTo>
                      <a:pt x="91" y="70"/>
                      <a:pt x="93" y="72"/>
                      <a:pt x="93" y="68"/>
                    </a:cubicBezTo>
                    <a:cubicBezTo>
                      <a:pt x="93" y="64"/>
                      <a:pt x="80" y="58"/>
                      <a:pt x="77" y="5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180">
                <a:extLst>
                  <a:ext uri="{FF2B5EF4-FFF2-40B4-BE49-F238E27FC236}">
                    <a16:creationId xmlns:a16="http://schemas.microsoft.com/office/drawing/2014/main" id="{5A01B7FC-AD3F-4747-87BA-9EACD78D3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9745" y="3221528"/>
                <a:ext cx="22585" cy="30113"/>
              </a:xfrm>
              <a:custGeom>
                <a:avLst/>
                <a:gdLst>
                  <a:gd name="T0" fmla="*/ 4 w 10"/>
                  <a:gd name="T1" fmla="*/ 0 h 13"/>
                  <a:gd name="T2" fmla="*/ 0 w 10"/>
                  <a:gd name="T3" fmla="*/ 6 h 13"/>
                  <a:gd name="T4" fmla="*/ 0 w 10"/>
                  <a:gd name="T5" fmla="*/ 8 h 13"/>
                  <a:gd name="T6" fmla="*/ 6 w 10"/>
                  <a:gd name="T7" fmla="*/ 13 h 13"/>
                  <a:gd name="T8" fmla="*/ 6 w 10"/>
                  <a:gd name="T9" fmla="*/ 13 h 13"/>
                  <a:gd name="T10" fmla="*/ 10 w 10"/>
                  <a:gd name="T11" fmla="*/ 7 h 13"/>
                  <a:gd name="T12" fmla="*/ 4 w 10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2" y="2"/>
                      <a:pt x="0" y="5"/>
                      <a:pt x="0" y="6"/>
                    </a:cubicBezTo>
                    <a:cubicBezTo>
                      <a:pt x="1" y="6"/>
                      <a:pt x="0" y="7"/>
                      <a:pt x="0" y="8"/>
                    </a:cubicBezTo>
                    <a:cubicBezTo>
                      <a:pt x="2" y="10"/>
                      <a:pt x="4" y="12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0"/>
                      <a:pt x="9" y="7"/>
                      <a:pt x="10" y="7"/>
                    </a:cubicBezTo>
                    <a:cubicBezTo>
                      <a:pt x="8" y="5"/>
                      <a:pt x="5" y="2"/>
                      <a:pt x="4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181">
                <a:extLst>
                  <a:ext uri="{FF2B5EF4-FFF2-40B4-BE49-F238E27FC236}">
                    <a16:creationId xmlns:a16="http://schemas.microsoft.com/office/drawing/2014/main" id="{F4224B81-E806-4717-824A-2EF5BF704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6019" y="3155028"/>
                <a:ext cx="76538" cy="92850"/>
              </a:xfrm>
              <a:custGeom>
                <a:avLst/>
                <a:gdLst>
                  <a:gd name="T0" fmla="*/ 29 w 33"/>
                  <a:gd name="T1" fmla="*/ 27 h 40"/>
                  <a:gd name="T2" fmla="*/ 29 w 33"/>
                  <a:gd name="T3" fmla="*/ 21 h 40"/>
                  <a:gd name="T4" fmla="*/ 29 w 33"/>
                  <a:gd name="T5" fmla="*/ 17 h 40"/>
                  <a:gd name="T6" fmla="*/ 20 w 33"/>
                  <a:gd name="T7" fmla="*/ 14 h 40"/>
                  <a:gd name="T8" fmla="*/ 19 w 33"/>
                  <a:gd name="T9" fmla="*/ 9 h 40"/>
                  <a:gd name="T10" fmla="*/ 16 w 33"/>
                  <a:gd name="T11" fmla="*/ 7 h 40"/>
                  <a:gd name="T12" fmla="*/ 13 w 33"/>
                  <a:gd name="T13" fmla="*/ 2 h 40"/>
                  <a:gd name="T14" fmla="*/ 14 w 33"/>
                  <a:gd name="T15" fmla="*/ 2 h 40"/>
                  <a:gd name="T16" fmla="*/ 11 w 33"/>
                  <a:gd name="T17" fmla="*/ 1 h 40"/>
                  <a:gd name="T18" fmla="*/ 8 w 33"/>
                  <a:gd name="T19" fmla="*/ 0 h 40"/>
                  <a:gd name="T20" fmla="*/ 0 w 33"/>
                  <a:gd name="T21" fmla="*/ 3 h 40"/>
                  <a:gd name="T22" fmla="*/ 2 w 33"/>
                  <a:gd name="T23" fmla="*/ 8 h 40"/>
                  <a:gd name="T24" fmla="*/ 4 w 33"/>
                  <a:gd name="T25" fmla="*/ 13 h 40"/>
                  <a:gd name="T26" fmla="*/ 4 w 33"/>
                  <a:gd name="T27" fmla="*/ 26 h 40"/>
                  <a:gd name="T28" fmla="*/ 1 w 33"/>
                  <a:gd name="T29" fmla="*/ 29 h 40"/>
                  <a:gd name="T30" fmla="*/ 7 w 33"/>
                  <a:gd name="T31" fmla="*/ 36 h 40"/>
                  <a:gd name="T32" fmla="*/ 7 w 33"/>
                  <a:gd name="T33" fmla="*/ 36 h 40"/>
                  <a:gd name="T34" fmla="*/ 15 w 33"/>
                  <a:gd name="T35" fmla="*/ 40 h 40"/>
                  <a:gd name="T36" fmla="*/ 28 w 33"/>
                  <a:gd name="T37" fmla="*/ 38 h 40"/>
                  <a:gd name="T38" fmla="*/ 29 w 33"/>
                  <a:gd name="T39" fmla="*/ 35 h 40"/>
                  <a:gd name="T40" fmla="*/ 31 w 33"/>
                  <a:gd name="T41" fmla="*/ 32 h 40"/>
                  <a:gd name="T42" fmla="*/ 29 w 33"/>
                  <a:gd name="T43" fmla="*/ 2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40">
                    <a:moveTo>
                      <a:pt x="29" y="27"/>
                    </a:moveTo>
                    <a:cubicBezTo>
                      <a:pt x="27" y="25"/>
                      <a:pt x="27" y="23"/>
                      <a:pt x="29" y="21"/>
                    </a:cubicBezTo>
                    <a:cubicBezTo>
                      <a:pt x="30" y="20"/>
                      <a:pt x="29" y="19"/>
                      <a:pt x="29" y="17"/>
                    </a:cubicBezTo>
                    <a:cubicBezTo>
                      <a:pt x="29" y="15"/>
                      <a:pt x="21" y="15"/>
                      <a:pt x="20" y="14"/>
                    </a:cubicBezTo>
                    <a:cubicBezTo>
                      <a:pt x="19" y="14"/>
                      <a:pt x="21" y="9"/>
                      <a:pt x="19" y="9"/>
                    </a:cubicBezTo>
                    <a:cubicBezTo>
                      <a:pt x="17" y="9"/>
                      <a:pt x="16" y="8"/>
                      <a:pt x="16" y="7"/>
                    </a:cubicBezTo>
                    <a:cubicBezTo>
                      <a:pt x="16" y="5"/>
                      <a:pt x="13" y="3"/>
                      <a:pt x="13" y="2"/>
                    </a:cubicBezTo>
                    <a:cubicBezTo>
                      <a:pt x="13" y="2"/>
                      <a:pt x="14" y="2"/>
                      <a:pt x="14" y="2"/>
                    </a:cubicBezTo>
                    <a:cubicBezTo>
                      <a:pt x="13" y="1"/>
                      <a:pt x="12" y="1"/>
                      <a:pt x="11" y="1"/>
                    </a:cubicBezTo>
                    <a:cubicBezTo>
                      <a:pt x="10" y="1"/>
                      <a:pt x="8" y="0"/>
                      <a:pt x="8" y="0"/>
                    </a:cubicBezTo>
                    <a:cubicBezTo>
                      <a:pt x="8" y="0"/>
                      <a:pt x="3" y="2"/>
                      <a:pt x="0" y="3"/>
                    </a:cubicBezTo>
                    <a:cubicBezTo>
                      <a:pt x="0" y="5"/>
                      <a:pt x="0" y="7"/>
                      <a:pt x="2" y="8"/>
                    </a:cubicBezTo>
                    <a:cubicBezTo>
                      <a:pt x="4" y="9"/>
                      <a:pt x="3" y="11"/>
                      <a:pt x="4" y="13"/>
                    </a:cubicBezTo>
                    <a:cubicBezTo>
                      <a:pt x="5" y="16"/>
                      <a:pt x="5" y="26"/>
                      <a:pt x="4" y="26"/>
                    </a:cubicBezTo>
                    <a:cubicBezTo>
                      <a:pt x="3" y="26"/>
                      <a:pt x="2" y="27"/>
                      <a:pt x="1" y="29"/>
                    </a:cubicBezTo>
                    <a:cubicBezTo>
                      <a:pt x="2" y="31"/>
                      <a:pt x="5" y="34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9" y="36"/>
                      <a:pt x="15" y="40"/>
                      <a:pt x="15" y="40"/>
                    </a:cubicBezTo>
                    <a:cubicBezTo>
                      <a:pt x="15" y="40"/>
                      <a:pt x="23" y="39"/>
                      <a:pt x="28" y="38"/>
                    </a:cubicBezTo>
                    <a:cubicBezTo>
                      <a:pt x="28" y="37"/>
                      <a:pt x="29" y="36"/>
                      <a:pt x="29" y="35"/>
                    </a:cubicBezTo>
                    <a:cubicBezTo>
                      <a:pt x="28" y="34"/>
                      <a:pt x="30" y="32"/>
                      <a:pt x="31" y="32"/>
                    </a:cubicBezTo>
                    <a:cubicBezTo>
                      <a:pt x="33" y="32"/>
                      <a:pt x="31" y="29"/>
                      <a:pt x="29" y="27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05" name="Title 1">
            <a:extLst>
              <a:ext uri="{FF2B5EF4-FFF2-40B4-BE49-F238E27FC236}">
                <a16:creationId xmlns:a16="http://schemas.microsoft.com/office/drawing/2014/main" id="{338FA5A1-4C24-431E-9DF9-BB46589582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0874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207" name="Text Placeholder 14">
            <a:extLst>
              <a:ext uri="{FF2B5EF4-FFF2-40B4-BE49-F238E27FC236}">
                <a16:creationId xmlns:a16="http://schemas.microsoft.com/office/drawing/2014/main" id="{38861AA1-9168-48AE-A5FB-20B7874EA14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208" name="Text Placeholder 7">
            <a:extLst>
              <a:ext uri="{FF2B5EF4-FFF2-40B4-BE49-F238E27FC236}">
                <a16:creationId xmlns:a16="http://schemas.microsoft.com/office/drawing/2014/main" id="{76696854-45C2-47ED-AE25-3F7D11126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32356673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Mock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oup 204">
            <a:extLst>
              <a:ext uri="{FF2B5EF4-FFF2-40B4-BE49-F238E27FC236}">
                <a16:creationId xmlns:a16="http://schemas.microsoft.com/office/drawing/2014/main" id="{9894B65C-47EE-441D-9C9E-ED3619F60133}"/>
              </a:ext>
            </a:extLst>
          </p:cNvPr>
          <p:cNvGrpSpPr/>
          <p:nvPr userDrawn="1"/>
        </p:nvGrpSpPr>
        <p:grpSpPr>
          <a:xfrm>
            <a:off x="3786692" y="2059284"/>
            <a:ext cx="4618616" cy="3647498"/>
            <a:chOff x="6106507" y="2425967"/>
            <a:chExt cx="4977670" cy="3799599"/>
          </a:xfrm>
        </p:grpSpPr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3FE239D1-6C49-458B-92D5-A7CE09DAD943}"/>
                </a:ext>
              </a:extLst>
            </p:cNvPr>
            <p:cNvSpPr/>
            <p:nvPr userDrawn="1"/>
          </p:nvSpPr>
          <p:spPr>
            <a:xfrm>
              <a:off x="6258401" y="2527300"/>
              <a:ext cx="4673883" cy="27813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7C0C09C0-0025-4724-8A73-CBEE48FB28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6507" y="2425967"/>
              <a:ext cx="4977670" cy="3799599"/>
            </a:xfrm>
            <a:prstGeom prst="rect">
              <a:avLst/>
            </a:prstGeom>
          </p:spPr>
        </p:pic>
      </p:grpSp>
      <p:sp>
        <p:nvSpPr>
          <p:cNvPr id="208" name="Picture Placeholder 6">
            <a:extLst>
              <a:ext uri="{FF2B5EF4-FFF2-40B4-BE49-F238E27FC236}">
                <a16:creationId xmlns:a16="http://schemas.microsoft.com/office/drawing/2014/main" id="{61C90401-B270-4702-8339-84FA77E3B11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971950" y="2254094"/>
            <a:ext cx="4248098" cy="247489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screenshot</a:t>
            </a:r>
          </a:p>
        </p:txBody>
      </p:sp>
      <p:sp>
        <p:nvSpPr>
          <p:cNvPr id="209" name="Title 1">
            <a:extLst>
              <a:ext uri="{FF2B5EF4-FFF2-40B4-BE49-F238E27FC236}">
                <a16:creationId xmlns:a16="http://schemas.microsoft.com/office/drawing/2014/main" id="{039430D7-86EA-45D4-B9D6-5CF1D887A3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280" y="761436"/>
            <a:ext cx="11254520" cy="1126345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3200" b="1" i="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/>
              <a:t>TITLE: ARIAL BOLD 32PT, ROTUNDA ORANGE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04D1FBFD-9542-457B-B5CC-DB9C95CA016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280" y="318031"/>
            <a:ext cx="11254520" cy="31750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sz="1400" b="1" i="0" cap="all" spc="300" baseline="0">
                <a:solidFill>
                  <a:srgbClr val="232D4B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lnSpc>
                <a:spcPct val="100000"/>
              </a:lnSpc>
              <a:buNone/>
              <a:defRPr sz="1400" b="1" i="0" spc="300">
                <a:solidFill>
                  <a:srgbClr val="1E3A74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01 | SECTION HEADER: ARIAL BOLD 14PT, Jefferson Blue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037E049-67B5-43B1-92C1-636F720246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107" y="5878285"/>
            <a:ext cx="11253787" cy="39392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Footer/Source: Arial 9 </a:t>
            </a:r>
            <a:r>
              <a:rPr lang="en-US" err="1"/>
              <a:t>pt</a:t>
            </a:r>
            <a:r>
              <a:rPr lang="en-US"/>
              <a:t>, Gray</a:t>
            </a:r>
          </a:p>
        </p:txBody>
      </p:sp>
    </p:spTree>
    <p:extLst>
      <p:ext uri="{BB962C8B-B14F-4D97-AF65-F5344CB8AC3E}">
        <p14:creationId xmlns:p14="http://schemas.microsoft.com/office/powerpoint/2010/main" val="16993346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4DF262-3F40-4C59-AD80-63B781EC1CBE}"/>
              </a:ext>
            </a:extLst>
          </p:cNvPr>
          <p:cNvSpPr/>
          <p:nvPr userDrawn="1"/>
        </p:nvSpPr>
        <p:spPr>
          <a:xfrm>
            <a:off x="195072" y="192024"/>
            <a:ext cx="11801856" cy="6473952"/>
          </a:xfrm>
          <a:prstGeom prst="rect">
            <a:avLst/>
          </a:prstGeom>
          <a:solidFill>
            <a:srgbClr val="E77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8" y="191760"/>
            <a:ext cx="11807564" cy="6474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562" y="5484443"/>
            <a:ext cx="3922046" cy="88966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455444" y="2337847"/>
            <a:ext cx="9281112" cy="120738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100000"/>
              </a:lnSpc>
              <a:defRPr sz="3600" b="1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ENDING: ARIAL BOLD 36PT, WHITE.</a:t>
            </a:r>
          </a:p>
        </p:txBody>
      </p:sp>
    </p:spTree>
    <p:extLst>
      <p:ext uri="{BB962C8B-B14F-4D97-AF65-F5344CB8AC3E}">
        <p14:creationId xmlns:p14="http://schemas.microsoft.com/office/powerpoint/2010/main" val="1068860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2FBFEB-1AAC-4387-B5EE-B4F7AB494B8E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E0F460A-2954-47DB-B141-66A96EA9179B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rgbClr val="E77324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rgbClr val="E7732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009F9B-85A9-4392-A75D-AD611B23D05D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2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3733" r:id="rId2"/>
    <p:sldLayoutId id="2147483672" r:id="rId3"/>
    <p:sldLayoutId id="2147483683" r:id="rId4"/>
    <p:sldLayoutId id="2147483673" r:id="rId5"/>
    <p:sldLayoutId id="2147483674" r:id="rId6"/>
    <p:sldLayoutId id="2147483675" r:id="rId7"/>
    <p:sldLayoutId id="2147484029" r:id="rId8"/>
    <p:sldLayoutId id="2147484030" r:id="rId9"/>
    <p:sldLayoutId id="2147483727" r:id="rId10"/>
    <p:sldLayoutId id="2147483693" r:id="rId11"/>
    <p:sldLayoutId id="2147483720" r:id="rId12"/>
    <p:sldLayoutId id="2147483725" r:id="rId13"/>
    <p:sldLayoutId id="2147483695" r:id="rId14"/>
    <p:sldLayoutId id="2147483692" r:id="rId15"/>
    <p:sldLayoutId id="2147483696" r:id="rId16"/>
    <p:sldLayoutId id="2147483697" r:id="rId17"/>
    <p:sldLayoutId id="2147483699" r:id="rId18"/>
    <p:sldLayoutId id="2147483698" r:id="rId19"/>
    <p:sldLayoutId id="2147483700" r:id="rId20"/>
    <p:sldLayoutId id="2147483701" r:id="rId21"/>
    <p:sldLayoutId id="2147483669" r:id="rId22"/>
    <p:sldLayoutId id="2147483670" r:id="rId23"/>
    <p:sldLayoutId id="2147483671" r:id="rId24"/>
    <p:sldLayoutId id="2147483730" r:id="rId25"/>
    <p:sldLayoutId id="2147483704" r:id="rId26"/>
    <p:sldLayoutId id="2147483979" r:id="rId27"/>
    <p:sldLayoutId id="2147483707" r:id="rId28"/>
    <p:sldLayoutId id="2147483708" r:id="rId29"/>
    <p:sldLayoutId id="2147483709" r:id="rId30"/>
    <p:sldLayoutId id="2147483703" r:id="rId31"/>
    <p:sldLayoutId id="2147483978" r:id="rId32"/>
    <p:sldLayoutId id="2147483732" r:id="rId33"/>
    <p:sldLayoutId id="2147483710" r:id="rId34"/>
    <p:sldLayoutId id="2147483711" r:id="rId35"/>
    <p:sldLayoutId id="2147483712" r:id="rId36"/>
    <p:sldLayoutId id="2147483713" r:id="rId37"/>
    <p:sldLayoutId id="2147483714" r:id="rId38"/>
    <p:sldLayoutId id="2147483726" r:id="rId39"/>
    <p:sldLayoutId id="2147483715" r:id="rId40"/>
    <p:sldLayoutId id="2147483716" r:id="rId41"/>
    <p:sldLayoutId id="2147483668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4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7392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3768" userDrawn="1">
          <p15:clr>
            <a:srgbClr val="F26B43"/>
          </p15:clr>
        </p15:guide>
        <p15:guide id="6" pos="3912" userDrawn="1">
          <p15:clr>
            <a:srgbClr val="F26B43"/>
          </p15:clr>
        </p15:guide>
        <p15:guide id="7" orient="horz" pos="2160" userDrawn="1">
          <p15:clr>
            <a:srgbClr val="F26B43"/>
          </p15:clr>
        </p15:guide>
        <p15:guide id="8" orient="horz" pos="412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2FBFEB-1AAC-4387-B5EE-B4F7AB494B8E}"/>
              </a:ext>
            </a:extLst>
          </p:cNvPr>
          <p:cNvCxnSpPr/>
          <p:nvPr userDrawn="1"/>
        </p:nvCxnSpPr>
        <p:spPr>
          <a:xfrm flipH="1">
            <a:off x="575979" y="6549313"/>
            <a:ext cx="11040043" cy="0"/>
          </a:xfrm>
          <a:prstGeom prst="line">
            <a:avLst/>
          </a:prstGeom>
          <a:ln w="9525" cmpd="sng">
            <a:solidFill>
              <a:srgbClr val="E77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E0F460A-2954-47DB-B141-66A96EA9179B}"/>
              </a:ext>
            </a:extLst>
          </p:cNvPr>
          <p:cNvSpPr txBox="1"/>
          <p:nvPr userDrawn="1"/>
        </p:nvSpPr>
        <p:spPr>
          <a:xfrm>
            <a:off x="11616728" y="6394475"/>
            <a:ext cx="527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FC1F18A-2504-464E-BC8E-062F35221589}" type="slidenum">
              <a:rPr lang="en-US" sz="1200" b="1" smtClean="0">
                <a:solidFill>
                  <a:srgbClr val="E77324"/>
                </a:solidFill>
                <a:latin typeface="Arial" charset="0"/>
                <a:ea typeface="Arial" charset="0"/>
                <a:cs typeface="Arial" charset="0"/>
              </a:rPr>
              <a:pPr algn="ctr"/>
              <a:t>‹#›</a:t>
            </a:fld>
            <a:endParaRPr lang="en-US" sz="1400" b="1">
              <a:solidFill>
                <a:srgbClr val="E7732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009F9B-85A9-4392-A75D-AD611B23D05D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196972" y="6402162"/>
            <a:ext cx="260228" cy="26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2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82" r:id="rId8"/>
    <p:sldLayoutId id="2147483983" r:id="rId9"/>
    <p:sldLayoutId id="2147483994" r:id="rId10"/>
    <p:sldLayoutId id="2147483995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  <p:sldLayoutId id="2147484002" r:id="rId18"/>
    <p:sldLayoutId id="2147484003" r:id="rId19"/>
    <p:sldLayoutId id="2147484004" r:id="rId20"/>
    <p:sldLayoutId id="2147484005" r:id="rId21"/>
    <p:sldLayoutId id="2147484006" r:id="rId22"/>
    <p:sldLayoutId id="2147484007" r:id="rId23"/>
    <p:sldLayoutId id="2147484008" r:id="rId24"/>
    <p:sldLayoutId id="2147484009" r:id="rId25"/>
    <p:sldLayoutId id="2147484010" r:id="rId26"/>
    <p:sldLayoutId id="2147484011" r:id="rId27"/>
    <p:sldLayoutId id="2147484012" r:id="rId28"/>
    <p:sldLayoutId id="2147484013" r:id="rId29"/>
    <p:sldLayoutId id="2147484014" r:id="rId30"/>
    <p:sldLayoutId id="2147484015" r:id="rId31"/>
    <p:sldLayoutId id="2147484016" r:id="rId32"/>
    <p:sldLayoutId id="2147484017" r:id="rId33"/>
    <p:sldLayoutId id="2147484018" r:id="rId34"/>
    <p:sldLayoutId id="2147484019" r:id="rId35"/>
    <p:sldLayoutId id="2147484020" r:id="rId36"/>
    <p:sldLayoutId id="2147484021" r:id="rId37"/>
    <p:sldLayoutId id="2147484022" r:id="rId38"/>
    <p:sldLayoutId id="2147484023" r:id="rId39"/>
    <p:sldLayoutId id="2147484024" r:id="rId40"/>
    <p:sldLayoutId id="2147484025" r:id="rId41"/>
    <p:sldLayoutId id="2147484026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4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7392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3768" userDrawn="1">
          <p15:clr>
            <a:srgbClr val="F26B43"/>
          </p15:clr>
        </p15:guide>
        <p15:guide id="6" pos="3912" userDrawn="1">
          <p15:clr>
            <a:srgbClr val="F26B43"/>
          </p15:clr>
        </p15:guide>
        <p15:guide id="7" orient="horz" pos="2160" userDrawn="1">
          <p15:clr>
            <a:srgbClr val="F26B43"/>
          </p15:clr>
        </p15:guide>
        <p15:guide id="8" orient="horz" pos="41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3.xml"/><Relationship Id="rId1" Type="http://schemas.openxmlformats.org/officeDocument/2006/relationships/customXml" Target="../../customXml/item29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56.xml"/><Relationship Id="rId1" Type="http://schemas.openxmlformats.org/officeDocument/2006/relationships/customXml" Target="../../customXml/item30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" Type="http://schemas.openxmlformats.org/officeDocument/2006/relationships/customXml" Target="../../customXml/item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customXml" Target="../../customXml/item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3.xml"/><Relationship Id="rId1" Type="http://schemas.openxmlformats.org/officeDocument/2006/relationships/customXml" Target="../../customXml/item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customXml" Target="../../customXml/item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3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1.xml"/><Relationship Id="rId6" Type="http://schemas.openxmlformats.org/officeDocument/2006/relationships/image" Target="../media/image13.jpeg"/><Relationship Id="rId5" Type="http://schemas.openxmlformats.org/officeDocument/2006/relationships/chart" Target="../charts/char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18/10/relationships/comments" Target="../comments/modernComment_1F8_9BCA628.xml"/><Relationship Id="rId7" Type="http://schemas.openxmlformats.org/officeDocument/2006/relationships/image" Target="../media/image21.sv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18/10/relationships/comments" Target="../comments/modernComment_1F6_1EF2633A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4.xml"/><Relationship Id="rId6" Type="http://schemas.openxmlformats.org/officeDocument/2006/relationships/image" Target="../media/image25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18/10/relationships/comments" Target="../comments/modernComment_1F7_7509EEB0.xml"/><Relationship Id="rId7" Type="http://schemas.openxmlformats.org/officeDocument/2006/relationships/image" Target="../media/image31.sv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10.png"/><Relationship Id="rId9" Type="http://schemas.openxmlformats.org/officeDocument/2006/relationships/image" Target="../media/image3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6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customXml" Target="../../customXml/item48.xml"/><Relationship Id="rId1" Type="http://schemas.openxmlformats.org/officeDocument/2006/relationships/themeOverride" Target="../theme/themeOverride2.xml"/><Relationship Id="rId5" Type="http://schemas.openxmlformats.org/officeDocument/2006/relationships/chart" Target="../charts/char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49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customXml" Target="../../customXml/item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5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sv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" Type="http://schemas.openxmlformats.org/officeDocument/2006/relationships/image" Target="../media/image10.png"/><Relationship Id="rId21" Type="http://schemas.openxmlformats.org/officeDocument/2006/relationships/image" Target="../media/image67.svg"/><Relationship Id="rId7" Type="http://schemas.openxmlformats.org/officeDocument/2006/relationships/image" Target="../media/image53.svg"/><Relationship Id="rId12" Type="http://schemas.openxmlformats.org/officeDocument/2006/relationships/image" Target="../media/image58.png"/><Relationship Id="rId17" Type="http://schemas.openxmlformats.org/officeDocument/2006/relationships/image" Target="../media/image63.svg"/><Relationship Id="rId25" Type="http://schemas.openxmlformats.org/officeDocument/2006/relationships/image" Target="../media/image71.svg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customXml" Target="../../customXml/item52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24" Type="http://schemas.openxmlformats.org/officeDocument/2006/relationships/image" Target="../media/image70.png"/><Relationship Id="rId5" Type="http://schemas.openxmlformats.org/officeDocument/2006/relationships/image" Target="../media/image51.svg"/><Relationship Id="rId15" Type="http://schemas.openxmlformats.org/officeDocument/2006/relationships/image" Target="../media/image61.svg"/><Relationship Id="rId23" Type="http://schemas.openxmlformats.org/officeDocument/2006/relationships/image" Target="../media/image69.svg"/><Relationship Id="rId10" Type="http://schemas.openxmlformats.org/officeDocument/2006/relationships/image" Target="../media/image56.png"/><Relationship Id="rId19" Type="http://schemas.openxmlformats.org/officeDocument/2006/relationships/image" Target="../media/image65.svg"/><Relationship Id="rId4" Type="http://schemas.openxmlformats.org/officeDocument/2006/relationships/image" Target="../media/image50.png"/><Relationship Id="rId9" Type="http://schemas.openxmlformats.org/officeDocument/2006/relationships/image" Target="../media/image55.sv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53.xml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customXml" Target="../../customXml/item54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customXml" Target="../../customXml/item55.xml"/><Relationship Id="rId16" Type="http://schemas.openxmlformats.org/officeDocument/2006/relationships/image" Target="../media/image86.jpeg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6.jpeg"/><Relationship Id="rId11" Type="http://schemas.openxmlformats.org/officeDocument/2006/relationships/image" Target="../media/image81.jpeg"/><Relationship Id="rId5" Type="http://schemas.openxmlformats.org/officeDocument/2006/relationships/image" Target="../media/image75.png"/><Relationship Id="rId15" Type="http://schemas.openxmlformats.org/officeDocument/2006/relationships/image" Target="../media/image85.jpeg"/><Relationship Id="rId10" Type="http://schemas.openxmlformats.org/officeDocument/2006/relationships/image" Target="../media/image80.png"/><Relationship Id="rId4" Type="http://schemas.openxmlformats.org/officeDocument/2006/relationships/image" Target="../media/image10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56.xml"/><Relationship Id="rId4" Type="http://schemas.openxmlformats.org/officeDocument/2006/relationships/chart" Target="../charts/char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5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58.xml"/><Relationship Id="rId4" Type="http://schemas.openxmlformats.org/officeDocument/2006/relationships/chart" Target="../charts/char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0.sv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59.xml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6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customXml" Target="../../customXml/item6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91.jpe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slideLayout" Target="../slideLayouts/slideLayout54.xml"/><Relationship Id="rId7" Type="http://schemas.openxmlformats.org/officeDocument/2006/relationships/chart" Target="../charts/chart6.xml"/><Relationship Id="rId2" Type="http://schemas.openxmlformats.org/officeDocument/2006/relationships/customXml" Target="../../customXml/item62.xml"/><Relationship Id="rId1" Type="http://schemas.openxmlformats.org/officeDocument/2006/relationships/themeOverride" Target="../theme/themeOverride6.xml"/><Relationship Id="rId6" Type="http://schemas.openxmlformats.org/officeDocument/2006/relationships/chart" Target="../charts/chart5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customXml" Target="../../customXml/item6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6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6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customXml" Target="../../customXml/item66.xml"/><Relationship Id="rId5" Type="http://schemas.openxmlformats.org/officeDocument/2006/relationships/image" Target="../media/image93.svg"/><Relationship Id="rId4" Type="http://schemas.openxmlformats.org/officeDocument/2006/relationships/image" Target="../media/image9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67.xml"/><Relationship Id="rId4" Type="http://schemas.openxmlformats.org/officeDocument/2006/relationships/chart" Target="../charts/char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68.xml"/><Relationship Id="rId4" Type="http://schemas.openxmlformats.org/officeDocument/2006/relationships/chart" Target="../charts/char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6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70.xml"/><Relationship Id="rId6" Type="http://schemas.openxmlformats.org/officeDocument/2006/relationships/image" Target="../media/image96.png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7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customXml" Target="../../customXml/item72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7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4.xml"/><Relationship Id="rId1" Type="http://schemas.openxmlformats.org/officeDocument/2006/relationships/customXml" Target="../../customXml/item74.xml"/><Relationship Id="rId6" Type="http://schemas.openxmlformats.org/officeDocument/2006/relationships/image" Target="../media/image119.pn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09_3383CDAA.xml"/><Relationship Id="rId2" Type="http://schemas.openxmlformats.org/officeDocument/2006/relationships/slideLayout" Target="../slideLayouts/slideLayout83.xml"/><Relationship Id="rId1" Type="http://schemas.openxmlformats.org/officeDocument/2006/relationships/customXml" Target="../../customXml/item75.xml"/><Relationship Id="rId6" Type="http://schemas.openxmlformats.org/officeDocument/2006/relationships/image" Target="../media/image8.emf"/><Relationship Id="rId5" Type="http://schemas.openxmlformats.org/officeDocument/2006/relationships/image" Target="../media/image6.emf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83.xml"/><Relationship Id="rId1" Type="http://schemas.openxmlformats.org/officeDocument/2006/relationships/customXml" Target="../../customXml/item76.xml"/><Relationship Id="rId5" Type="http://schemas.openxmlformats.org/officeDocument/2006/relationships/image" Target="../media/image8.emf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81384-1DA8-46B9-A206-B7CDBDDE7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93" y="1010747"/>
            <a:ext cx="11107615" cy="1418310"/>
          </a:xfrm>
        </p:spPr>
        <p:txBody>
          <a:bodyPr lIns="91440" tIns="45720" rIns="91440" bIns="45720" anchor="t"/>
          <a:lstStyle/>
          <a:p>
            <a:r>
              <a:rPr lang="en-US" sz="4400"/>
              <a:t>Venture Capital 101: The Basics of Venture Investing</a:t>
            </a:r>
            <a:br>
              <a:rPr lang="en-US" sz="4400"/>
            </a:br>
            <a:r>
              <a:rPr lang="en-US" sz="4400"/>
              <a:t> </a:t>
            </a:r>
            <a:endParaRPr 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6B358-6009-4239-929B-222F228FEA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3804" y="2653876"/>
            <a:ext cx="11133056" cy="773112"/>
          </a:xfrm>
        </p:spPr>
        <p:txBody>
          <a:bodyPr/>
          <a:lstStyle/>
          <a:p>
            <a:r>
              <a:rPr lang="en-US"/>
              <a:t>Presented by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95B5AC0-8370-4A01-9FBE-A9E43127A1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51" r="351"/>
          <a:stretch>
            <a:fillRect/>
          </a:stretch>
        </p:blipFill>
        <p:spPr>
          <a:xfrm>
            <a:off x="837397" y="3295177"/>
            <a:ext cx="5860687" cy="139791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F1A454-22E7-5E56-3817-7DAAA184D5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019" r="47184" b="54357"/>
          <a:stretch/>
        </p:blipFill>
        <p:spPr>
          <a:xfrm>
            <a:off x="7169090" y="3291175"/>
            <a:ext cx="2832406" cy="140156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314C57-CFC3-4F95-07B1-F00B649AD840}"/>
              </a:ext>
            </a:extLst>
          </p:cNvPr>
          <p:cNvSpPr txBox="1">
            <a:spLocks/>
          </p:cNvSpPr>
          <p:nvPr/>
        </p:nvSpPr>
        <p:spPr>
          <a:xfrm>
            <a:off x="343036" y="4832237"/>
            <a:ext cx="11133056" cy="77311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b="0" i="0" kern="1200" baseline="0" dirty="0">
                <a:solidFill>
                  <a:schemeClr val="bg1"/>
                </a:solidFill>
                <a:latin typeface="+mj-lt"/>
                <a:ea typeface="Times New Roman" charset="0"/>
                <a:cs typeface="Times New Roma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cs typeface="Times New Roman"/>
              </a:rPr>
              <a:t>December 17, 2024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656785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6B7CD4-9192-456D-BB5E-4BE22AFB6E5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14037" y="3805880"/>
            <a:ext cx="5686410" cy="2457113"/>
          </a:xfrm>
        </p:spPr>
        <p:txBody>
          <a:bodyPr lIns="0" tIns="45720" rIns="0" bIns="45720" anchor="t"/>
          <a:lstStyle/>
          <a:p>
            <a:pPr marL="0" indent="0">
              <a:buNone/>
            </a:pPr>
            <a:r>
              <a:rPr lang="en-US" b="1"/>
              <a:t>     Shiloh Tillemann-Dick (policy@nvca.org)</a:t>
            </a:r>
          </a:p>
          <a:p>
            <a:pPr marL="283210" indent="-283210"/>
            <a:r>
              <a:rPr lang="en-US"/>
              <a:t>Research Director at the National Venture Capital Association (NVCA)</a:t>
            </a:r>
            <a:endParaRPr lang="en-US">
              <a:cs typeface="Arial"/>
            </a:endParaRPr>
          </a:p>
          <a:p>
            <a:pPr marL="283210" indent="-283210"/>
            <a:r>
              <a:rPr lang="en-US"/>
              <a:t>Studies the venture ecosystem with a focus on understanding its broader economic impacts and how they can be optimized.</a:t>
            </a:r>
            <a:endParaRPr lang="en-US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C8DB9-F5F9-4F04-B92B-B08878ED22D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9106" y="3805881"/>
            <a:ext cx="5501926" cy="2457112"/>
          </a:xfrm>
        </p:spPr>
        <p:txBody>
          <a:bodyPr lIns="0" tIns="45720" rIns="0" bIns="45720" anchor="t"/>
          <a:lstStyle/>
          <a:p>
            <a:pPr marL="0" indent="0">
              <a:buNone/>
            </a:pPr>
            <a:r>
              <a:rPr lang="en-US" b="1" dirty="0"/>
              <a:t>Les Alexander (AlexanderL@darden.virginia.edu)</a:t>
            </a:r>
          </a:p>
          <a:p>
            <a:pPr marL="283210" indent="-283210"/>
            <a:r>
              <a:rPr lang="en-US" dirty="0"/>
              <a:t>John Glynn Endowed Professor and Professor of Practice at the UVA Darden School of Business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Partner with Jefferson Capital Partners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Over 30 years of experience as a venture capitalist, professor, private equity investor, corporate executive, and investment banker.</a:t>
            </a:r>
            <a:endParaRPr lang="en-US" dirty="0"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BB19C7-F954-4A68-BAB7-7DE4B4381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80" y="756243"/>
            <a:ext cx="11254520" cy="578288"/>
          </a:xfrm>
        </p:spPr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Today's speakers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357B61-9F72-49D3-A08A-70D916DC0A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D5E60-E9D6-255C-67BE-0F1A8CAAD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661" y="1585463"/>
            <a:ext cx="2144179" cy="209579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FD665D9-D4DE-3AB4-BD40-23B04764D82E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DC2AD7-0563-E3D6-5E4A-5ECB3A87E513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C55ED38-125C-FCE3-53EA-AE08D8238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pic>
        <p:nvPicPr>
          <p:cNvPr id="12" name="Picture 11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1B824CC2-B66E-E2E1-B2EA-A28380610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750" y="1473828"/>
            <a:ext cx="3015914" cy="211104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61825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Agenda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77001" y="1005883"/>
            <a:ext cx="5819294" cy="4270945"/>
          </a:xfrm>
        </p:spPr>
        <p:txBody>
          <a:bodyPr lIns="0" tIns="45720" rIns="0" bIns="45720" anchor="t">
            <a:noAutofit/>
          </a:bodyPr>
          <a:lstStyle/>
          <a:p>
            <a:endParaRPr lang="en-US" sz="2000"/>
          </a:p>
          <a:p>
            <a:pPr marL="342900" indent="-342900">
              <a:buChar char="•"/>
            </a:pPr>
            <a:r>
              <a:rPr lang="en-US" sz="2000">
                <a:cs typeface="Arial"/>
              </a:rPr>
              <a:t>Capital Markets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cs typeface="Arial"/>
              </a:rPr>
              <a:t>Venture Capital: Industry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cs typeface="Arial"/>
              </a:rPr>
              <a:t>Venture Capital: How it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cs typeface="Arial"/>
              </a:rPr>
              <a:t>Venture Capital: Broader Impacts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cs typeface="Arial"/>
              </a:rPr>
              <a:t>Venture Capital: Policy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cs typeface="Arial"/>
              </a:rPr>
              <a:t>Questions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CBA805-5FD7-0214-6E42-71B462E54E70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FAC707D-7A2E-884E-4262-57FDDBBD7034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1B23C43-B488-5D39-7ACB-984AE931D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154784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AD24-01BF-AD53-4783-F0AD00B6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0" y="2686498"/>
            <a:ext cx="11254520" cy="1737731"/>
          </a:xfrm>
        </p:spPr>
        <p:txBody>
          <a:bodyPr lIns="0" tIns="45720" rIns="0" bIns="45720" anchor="ctr"/>
          <a:lstStyle/>
          <a:p>
            <a:pPr algn="ctr"/>
            <a:r>
              <a:rPr lang="en-US" sz="4800">
                <a:solidFill>
                  <a:srgbClr val="1E3A74"/>
                </a:solidFill>
              </a:rPr>
              <a:t>Capital Markets Overview</a:t>
            </a:r>
            <a:endParaRPr lang="en-US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E4EA9-6CCF-7CF4-7354-5BA6DBDF7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 sz="1600">
                <a:cs typeface="Arial"/>
              </a:rPr>
              <a:t>Venture Capital </a:t>
            </a:r>
            <a:r>
              <a:rPr lang="en-US">
                <a:cs typeface="Arial"/>
              </a:rPr>
              <a:t>101: The Basics of Venture Investing</a:t>
            </a:r>
            <a:r>
              <a:rPr lang="en-US" sz="1600">
                <a:cs typeface="Arial"/>
              </a:rPr>
              <a:t>, </a:t>
            </a:r>
            <a:r>
              <a:rPr lang="en-US">
                <a:cs typeface="Arial"/>
              </a:rPr>
              <a:t>December</a:t>
            </a:r>
            <a:r>
              <a:rPr lang="en-US" sz="1600">
                <a:cs typeface="Arial"/>
              </a:rPr>
              <a:t> 2024</a:t>
            </a:r>
            <a:endParaRPr lang="en-US">
              <a:cs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6D7210-630C-8D51-3AFB-E392F93C90E2}"/>
              </a:ext>
            </a:extLst>
          </p:cNvPr>
          <p:cNvCxnSpPr>
            <a:cxnSpLocks/>
          </p:cNvCxnSpPr>
          <p:nvPr/>
        </p:nvCxnSpPr>
        <p:spPr>
          <a:xfrm>
            <a:off x="1421732" y="2419738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9A19A4-0118-D258-4911-676426E91CC1}"/>
              </a:ext>
            </a:extLst>
          </p:cNvPr>
          <p:cNvCxnSpPr>
            <a:cxnSpLocks/>
          </p:cNvCxnSpPr>
          <p:nvPr/>
        </p:nvCxnSpPr>
        <p:spPr>
          <a:xfrm>
            <a:off x="1421732" y="4424893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AF4FAD-1274-A63F-777F-C19A3A9B1FD9}"/>
              </a:ext>
            </a:extLst>
          </p:cNvPr>
          <p:cNvCxnSpPr>
            <a:cxnSpLocks/>
          </p:cNvCxnSpPr>
          <p:nvPr/>
        </p:nvCxnSpPr>
        <p:spPr>
          <a:xfrm>
            <a:off x="2220495" y="4558605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C4AB21-A167-8E22-F22D-31431A6B6BEB}"/>
              </a:ext>
            </a:extLst>
          </p:cNvPr>
          <p:cNvCxnSpPr>
            <a:cxnSpLocks/>
          </p:cNvCxnSpPr>
          <p:nvPr/>
        </p:nvCxnSpPr>
        <p:spPr>
          <a:xfrm>
            <a:off x="2220495" y="2286027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A7916F-1050-AA65-7CDF-CE0BE6611472}"/>
              </a:ext>
            </a:extLst>
          </p:cNvPr>
          <p:cNvCxnSpPr>
            <a:cxnSpLocks/>
          </p:cNvCxnSpPr>
          <p:nvPr/>
        </p:nvCxnSpPr>
        <p:spPr>
          <a:xfrm>
            <a:off x="3045995" y="215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687F74-C80E-893C-0FA1-9C1E46191455}"/>
              </a:ext>
            </a:extLst>
          </p:cNvPr>
          <p:cNvCxnSpPr>
            <a:cxnSpLocks/>
          </p:cNvCxnSpPr>
          <p:nvPr/>
        </p:nvCxnSpPr>
        <p:spPr>
          <a:xfrm>
            <a:off x="3045995" y="469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custData r:id="rId1"/>
    </p:custDataLst>
    <p:extLst>
      <p:ext uri="{BB962C8B-B14F-4D97-AF65-F5344CB8AC3E}">
        <p14:creationId xmlns:p14="http://schemas.microsoft.com/office/powerpoint/2010/main" val="1190414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capital markets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90E3FC-A3A9-4D78-0F8E-2BB8C6BD5D16}"/>
              </a:ext>
            </a:extLst>
          </p:cNvPr>
          <p:cNvSpPr/>
          <p:nvPr/>
        </p:nvSpPr>
        <p:spPr>
          <a:xfrm>
            <a:off x="1161182" y="1527604"/>
            <a:ext cx="4724753" cy="457428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E985867-87E4-C7E6-D2ED-722FA527EA01}"/>
              </a:ext>
            </a:extLst>
          </p:cNvPr>
          <p:cNvSpPr/>
          <p:nvPr/>
        </p:nvSpPr>
        <p:spPr>
          <a:xfrm>
            <a:off x="6083643" y="1527604"/>
            <a:ext cx="4724753" cy="4574284"/>
          </a:xfrm>
          <a:prstGeom prst="ellipse">
            <a:avLst/>
          </a:prstGeom>
          <a:solidFill>
            <a:srgbClr val="E77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B00FD-63DF-1C58-C824-32F4CD025516}"/>
              </a:ext>
            </a:extLst>
          </p:cNvPr>
          <p:cNvSpPr txBox="1"/>
          <p:nvPr/>
        </p:nvSpPr>
        <p:spPr>
          <a:xfrm>
            <a:off x="1943777" y="2790330"/>
            <a:ext cx="32134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Public Capital Markets</a:t>
            </a:r>
          </a:p>
          <a:p>
            <a:pPr algn="ctr"/>
            <a:r>
              <a:rPr lang="en-US" sz="2400">
                <a:solidFill>
                  <a:schemeClr val="bg1"/>
                </a:solidFill>
              </a:rPr>
              <a:t>Public Equity (Stocks)</a:t>
            </a:r>
          </a:p>
          <a:p>
            <a:pPr algn="ctr"/>
            <a:r>
              <a:rPr lang="en-US" sz="2400">
                <a:solidFill>
                  <a:schemeClr val="bg1"/>
                </a:solidFill>
              </a:rPr>
              <a:t>Public Debt (Bonds)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87AF8E-E973-EA3F-A1EB-0DACBA9C34D4}"/>
              </a:ext>
            </a:extLst>
          </p:cNvPr>
          <p:cNvSpPr txBox="1"/>
          <p:nvPr/>
        </p:nvSpPr>
        <p:spPr>
          <a:xfrm>
            <a:off x="6839288" y="2790330"/>
            <a:ext cx="321346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Private Capital Markets</a:t>
            </a:r>
          </a:p>
          <a:p>
            <a:pPr algn="ctr"/>
            <a:r>
              <a:rPr lang="en-US" sz="2400"/>
              <a:t>Venture Capital</a:t>
            </a:r>
          </a:p>
          <a:p>
            <a:pPr algn="ctr"/>
            <a:r>
              <a:rPr lang="en-US" sz="2400"/>
              <a:t>Private Equity</a:t>
            </a:r>
          </a:p>
          <a:p>
            <a:pPr algn="ctr"/>
            <a:r>
              <a:rPr lang="en-US" sz="2400"/>
              <a:t>(and others)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E57761-0576-DB56-C2ED-9DBD9ABD760E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595449C-DE69-E8EC-282F-17C3F13E61FF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9EB95A-BAE7-5943-C7B4-29E9A6FB5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200284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capital markets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90E3FC-A3A9-4D78-0F8E-2BB8C6BD5D16}"/>
              </a:ext>
            </a:extLst>
          </p:cNvPr>
          <p:cNvSpPr/>
          <p:nvPr/>
        </p:nvSpPr>
        <p:spPr>
          <a:xfrm>
            <a:off x="1161182" y="1527604"/>
            <a:ext cx="4724753" cy="457428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E985867-87E4-C7E6-D2ED-722FA527EA01}"/>
              </a:ext>
            </a:extLst>
          </p:cNvPr>
          <p:cNvSpPr/>
          <p:nvPr/>
        </p:nvSpPr>
        <p:spPr>
          <a:xfrm>
            <a:off x="6083643" y="1527604"/>
            <a:ext cx="4724753" cy="4574284"/>
          </a:xfrm>
          <a:prstGeom prst="ellipse">
            <a:avLst/>
          </a:prstGeom>
          <a:solidFill>
            <a:srgbClr val="E77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D7576-8C73-3C89-5E54-A055767554DB}"/>
              </a:ext>
            </a:extLst>
          </p:cNvPr>
          <p:cNvSpPr txBox="1"/>
          <p:nvPr/>
        </p:nvSpPr>
        <p:spPr>
          <a:xfrm>
            <a:off x="1767016" y="2003038"/>
            <a:ext cx="356098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Public Capital Markets</a:t>
            </a:r>
          </a:p>
          <a:p>
            <a:pPr algn="ctr"/>
            <a:r>
              <a:rPr lang="en-US" sz="2200">
                <a:solidFill>
                  <a:schemeClr val="bg1"/>
                </a:solidFill>
              </a:rPr>
              <a:t>Liquidity</a:t>
            </a:r>
          </a:p>
          <a:p>
            <a:pPr algn="ctr"/>
            <a:r>
              <a:rPr lang="en-US" sz="2200">
                <a:solidFill>
                  <a:schemeClr val="bg1"/>
                </a:solidFill>
              </a:rPr>
              <a:t>Time Flexibility</a:t>
            </a:r>
          </a:p>
          <a:p>
            <a:pPr algn="ctr"/>
            <a:r>
              <a:rPr lang="en-US" sz="2200">
                <a:solidFill>
                  <a:schemeClr val="bg1"/>
                </a:solidFill>
              </a:rPr>
              <a:t>Larger Companies</a:t>
            </a:r>
          </a:p>
          <a:p>
            <a:pPr algn="ctr"/>
            <a:r>
              <a:rPr lang="en-US" sz="2200">
                <a:solidFill>
                  <a:schemeClr val="bg1"/>
                </a:solidFill>
              </a:rPr>
              <a:t>More Established</a:t>
            </a:r>
          </a:p>
          <a:p>
            <a:pPr algn="ctr"/>
            <a:r>
              <a:rPr lang="en-US" sz="2200">
                <a:solidFill>
                  <a:schemeClr val="bg1"/>
                </a:solidFill>
              </a:rPr>
              <a:t>Less Risk</a:t>
            </a:r>
          </a:p>
          <a:p>
            <a:pPr algn="ctr"/>
            <a:r>
              <a:rPr lang="en-US" sz="2200">
                <a:solidFill>
                  <a:schemeClr val="bg1"/>
                </a:solidFill>
              </a:rPr>
              <a:t>Seeking Modest Returns</a:t>
            </a:r>
          </a:p>
          <a:p>
            <a:pPr algn="ctr"/>
            <a:r>
              <a:rPr lang="en-US" sz="2200">
                <a:solidFill>
                  <a:schemeClr val="bg1"/>
                </a:solidFill>
              </a:rPr>
              <a:t>Passive Investment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D8E6DB-6404-9684-96E2-538D7CB03A66}"/>
              </a:ext>
            </a:extLst>
          </p:cNvPr>
          <p:cNvSpPr txBox="1"/>
          <p:nvPr/>
        </p:nvSpPr>
        <p:spPr>
          <a:xfrm>
            <a:off x="6839288" y="2003038"/>
            <a:ext cx="321346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Private Capital Markets</a:t>
            </a:r>
          </a:p>
          <a:p>
            <a:pPr algn="ctr"/>
            <a:r>
              <a:rPr lang="en-US" sz="2200"/>
              <a:t>Illiquidity</a:t>
            </a:r>
          </a:p>
          <a:p>
            <a:pPr algn="ctr"/>
            <a:r>
              <a:rPr lang="en-US" sz="2200"/>
              <a:t>Long-term Investment</a:t>
            </a:r>
          </a:p>
          <a:p>
            <a:pPr algn="ctr"/>
            <a:r>
              <a:rPr lang="en-US" sz="2200"/>
              <a:t>Smaller Companies</a:t>
            </a:r>
          </a:p>
          <a:p>
            <a:pPr algn="ctr"/>
            <a:r>
              <a:rPr lang="en-US" sz="2200"/>
              <a:t>Earlier Stage</a:t>
            </a:r>
          </a:p>
          <a:p>
            <a:pPr algn="ctr"/>
            <a:r>
              <a:rPr lang="en-US" sz="2200"/>
              <a:t>More Risk</a:t>
            </a:r>
          </a:p>
          <a:p>
            <a:pPr algn="ctr"/>
            <a:r>
              <a:rPr lang="en-US" sz="2200"/>
              <a:t>Seeking Higher Returns</a:t>
            </a:r>
          </a:p>
          <a:p>
            <a:pPr algn="ctr"/>
            <a:r>
              <a:rPr lang="en-US" sz="2200"/>
              <a:t>Active Investment</a:t>
            </a:r>
          </a:p>
          <a:p>
            <a:pPr algn="ctr"/>
            <a:endParaRPr lang="en-US" sz="24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9B75B9-849E-206F-655E-E809E4770B86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9D2DE3-ED63-2A79-A1D3-737DC861F206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0599C6-7518-7A25-EF68-B5DDA74D3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1177995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037DEE-0E8E-04FA-E46B-7DC5AB02887B}"/>
              </a:ext>
            </a:extLst>
          </p:cNvPr>
          <p:cNvSpPr txBox="1"/>
          <p:nvPr/>
        </p:nvSpPr>
        <p:spPr>
          <a:xfrm>
            <a:off x="351221" y="2444355"/>
            <a:ext cx="4826736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>
                <a:latin typeface="Arial Black"/>
              </a:rPr>
              <a:t>There are a number of different players that make up the private capital ecosystem, but venture capital is a critical component.</a:t>
            </a:r>
            <a:endParaRPr lang="en-US" sz="3200">
              <a:latin typeface="Arial Black" panose="020B0A04020102020204" pitchFamily="34" charset="0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7D84A9F9-F091-6204-9AF1-BED0BFC98F2B}"/>
              </a:ext>
            </a:extLst>
          </p:cNvPr>
          <p:cNvSpPr txBox="1">
            <a:spLocks/>
          </p:cNvSpPr>
          <p:nvPr/>
        </p:nvSpPr>
        <p:spPr>
          <a:xfrm>
            <a:off x="332722" y="770707"/>
            <a:ext cx="7819415" cy="15807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300">
                <a:solidFill>
                  <a:schemeClr val="accent1"/>
                </a:solidFill>
                <a:latin typeface="+mn-lt"/>
              </a:rPr>
              <a:t>PRIVATE CAPITAL ECOSYSTEM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C761E8A-4F4B-B6EE-EFBD-2BA37FD3455E}"/>
              </a:ext>
            </a:extLst>
          </p:cNvPr>
          <p:cNvSpPr txBox="1">
            <a:spLocks/>
          </p:cNvSpPr>
          <p:nvPr/>
        </p:nvSpPr>
        <p:spPr>
          <a:xfrm>
            <a:off x="459722" y="344911"/>
            <a:ext cx="9137853" cy="332931"/>
          </a:xfrm>
          <a:prstGeom prst="rect">
            <a:avLst/>
          </a:prstGeom>
        </p:spPr>
        <p:txBody>
          <a:bodyPr lIns="0" tIns="45720" rIns="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b="1" spc="300">
                <a:solidFill>
                  <a:schemeClr val="accent2"/>
                </a:solidFill>
                <a:cs typeface="Arial"/>
              </a:rPr>
              <a:t>VENTURE CAPITAL 101: THE BASICS OF VENTURE INVESTING</a:t>
            </a:r>
            <a:endParaRPr lang="en-US" sz="1400" b="1" spc="300">
              <a:solidFill>
                <a:schemeClr val="accent2"/>
              </a:solidFill>
            </a:endParaRPr>
          </a:p>
          <a:p>
            <a:endParaRPr lang="en-US"/>
          </a:p>
        </p:txBody>
      </p:sp>
      <p:pic>
        <p:nvPicPr>
          <p:cNvPr id="7" name="Picture 6" descr="American football team celebrating">
            <a:extLst>
              <a:ext uri="{FF2B5EF4-FFF2-40B4-BE49-F238E27FC236}">
                <a16:creationId xmlns:a16="http://schemas.microsoft.com/office/drawing/2014/main" id="{CCE3DA90-5EAC-6C56-45F9-A133E9ECE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957" y="1499137"/>
            <a:ext cx="7014043" cy="466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41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3AE724A-12C0-5F3C-7F58-189E92C27825}"/>
              </a:ext>
            </a:extLst>
          </p:cNvPr>
          <p:cNvSpPr txBox="1"/>
          <p:nvPr/>
        </p:nvSpPr>
        <p:spPr>
          <a:xfrm>
            <a:off x="831564" y="6006488"/>
            <a:ext cx="331056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/>
              <a:t>Seed/Early-Stage (More Risk)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76899D-615A-8553-F7F6-D47D57236AE1}"/>
              </a:ext>
            </a:extLst>
          </p:cNvPr>
          <p:cNvSpPr txBox="1"/>
          <p:nvPr/>
        </p:nvSpPr>
        <p:spPr>
          <a:xfrm>
            <a:off x="7852886" y="6006488"/>
            <a:ext cx="268409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/>
              <a:t>Later-Stage (Less Risk)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E460CB-6845-26D2-45A3-B77960B4CD27}"/>
              </a:ext>
            </a:extLst>
          </p:cNvPr>
          <p:cNvSpPr txBox="1"/>
          <p:nvPr/>
        </p:nvSpPr>
        <p:spPr>
          <a:xfrm>
            <a:off x="1349523" y="2806795"/>
            <a:ext cx="2946252" cy="369332"/>
          </a:xfrm>
          <a:prstGeom prst="rect">
            <a:avLst/>
          </a:prstGeom>
          <a:solidFill>
            <a:srgbClr val="E773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Accelerators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3B9E548-87E5-81EA-8359-B58578639CD0}"/>
              </a:ext>
            </a:extLst>
          </p:cNvPr>
          <p:cNvCxnSpPr>
            <a:cxnSpLocks/>
          </p:cNvCxnSpPr>
          <p:nvPr/>
        </p:nvCxnSpPr>
        <p:spPr>
          <a:xfrm>
            <a:off x="885825" y="5929518"/>
            <a:ext cx="9877425" cy="0"/>
          </a:xfrm>
          <a:prstGeom prst="straightConnector1">
            <a:avLst/>
          </a:prstGeom>
          <a:ln w="57150">
            <a:solidFill>
              <a:srgbClr val="232D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C195FF2-BA09-2BF7-C61B-ACAA00CD9157}"/>
              </a:ext>
            </a:extLst>
          </p:cNvPr>
          <p:cNvSpPr txBox="1"/>
          <p:nvPr/>
        </p:nvSpPr>
        <p:spPr>
          <a:xfrm>
            <a:off x="885825" y="1718043"/>
            <a:ext cx="3990975" cy="646331"/>
          </a:xfrm>
          <a:prstGeom prst="rect">
            <a:avLst/>
          </a:prstGeom>
          <a:solidFill>
            <a:srgbClr val="E77324"/>
          </a:solidFill>
        </p:spPr>
        <p:txBody>
          <a:bodyPr wrap="square">
            <a:spAutoFit/>
          </a:bodyPr>
          <a:lstStyle/>
          <a:p>
            <a:pPr algn="ctr"/>
            <a:r>
              <a:rPr lang="en-US"/>
              <a:t>Angels and Angel </a:t>
            </a:r>
          </a:p>
          <a:p>
            <a:pPr algn="ctr"/>
            <a:r>
              <a:rPr lang="en-US"/>
              <a:t>Groups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B0F40D-0414-7EEE-7A58-6D0D63D48D2D}"/>
              </a:ext>
            </a:extLst>
          </p:cNvPr>
          <p:cNvSpPr txBox="1"/>
          <p:nvPr/>
        </p:nvSpPr>
        <p:spPr>
          <a:xfrm>
            <a:off x="6981825" y="1856542"/>
            <a:ext cx="3144788" cy="369332"/>
          </a:xfrm>
          <a:prstGeom prst="rect">
            <a:avLst/>
          </a:prstGeom>
          <a:solidFill>
            <a:srgbClr val="E77324"/>
          </a:solidFill>
        </p:spPr>
        <p:txBody>
          <a:bodyPr wrap="square">
            <a:spAutoFit/>
          </a:bodyPr>
          <a:lstStyle/>
          <a:p>
            <a:pPr algn="ctr"/>
            <a:r>
              <a:rPr lang="en-US"/>
              <a:t>Hedge Funds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922637-6E73-FF33-2A83-F42A1C09A9A5}"/>
              </a:ext>
            </a:extLst>
          </p:cNvPr>
          <p:cNvSpPr txBox="1"/>
          <p:nvPr/>
        </p:nvSpPr>
        <p:spPr>
          <a:xfrm>
            <a:off x="1763130" y="3618548"/>
            <a:ext cx="8043174" cy="369332"/>
          </a:xfrm>
          <a:prstGeom prst="rect">
            <a:avLst/>
          </a:prstGeom>
          <a:solidFill>
            <a:srgbClr val="E77324"/>
          </a:solidFill>
        </p:spPr>
        <p:txBody>
          <a:bodyPr wrap="square">
            <a:spAutoFit/>
          </a:bodyPr>
          <a:lstStyle/>
          <a:p>
            <a:pPr algn="ctr"/>
            <a:r>
              <a:rPr lang="en-US"/>
              <a:t>Family Offices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5542B2-E7FE-E193-FC46-ECA8CC35F315}"/>
              </a:ext>
            </a:extLst>
          </p:cNvPr>
          <p:cNvSpPr txBox="1"/>
          <p:nvPr/>
        </p:nvSpPr>
        <p:spPr>
          <a:xfrm>
            <a:off x="7488116" y="4360735"/>
            <a:ext cx="2868562" cy="369332"/>
          </a:xfrm>
          <a:prstGeom prst="rect">
            <a:avLst/>
          </a:prstGeom>
          <a:solidFill>
            <a:srgbClr val="E77324"/>
          </a:solidFill>
        </p:spPr>
        <p:txBody>
          <a:bodyPr wrap="square">
            <a:spAutoFit/>
          </a:bodyPr>
          <a:lstStyle/>
          <a:p>
            <a:pPr algn="ctr"/>
            <a:r>
              <a:rPr lang="en-US"/>
              <a:t>Buyout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24EFB6-FEEB-E8AA-81F9-9C81FE3A8B84}"/>
              </a:ext>
            </a:extLst>
          </p:cNvPr>
          <p:cNvSpPr txBox="1"/>
          <p:nvPr/>
        </p:nvSpPr>
        <p:spPr>
          <a:xfrm>
            <a:off x="885825" y="5019289"/>
            <a:ext cx="9797785" cy="646331"/>
          </a:xfrm>
          <a:prstGeom prst="rect">
            <a:avLst/>
          </a:prstGeom>
          <a:solidFill>
            <a:srgbClr val="E773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Venture Capital</a:t>
            </a:r>
          </a:p>
          <a:p>
            <a:pPr algn="ctr"/>
            <a:r>
              <a:rPr lang="en-US" i="1"/>
              <a:t>(seed, early-stage, late-stage, CVC)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675D34-B99D-3621-8FE7-4AFA7168D9D0}"/>
              </a:ext>
            </a:extLst>
          </p:cNvPr>
          <p:cNvSpPr txBox="1"/>
          <p:nvPr/>
        </p:nvSpPr>
        <p:spPr>
          <a:xfrm>
            <a:off x="6981826" y="2806795"/>
            <a:ext cx="3144788" cy="369332"/>
          </a:xfrm>
          <a:prstGeom prst="rect">
            <a:avLst/>
          </a:prstGeom>
          <a:solidFill>
            <a:srgbClr val="E77324"/>
          </a:solidFill>
        </p:spPr>
        <p:txBody>
          <a:bodyPr wrap="square">
            <a:spAutoFit/>
          </a:bodyPr>
          <a:lstStyle/>
          <a:p>
            <a:pPr algn="ctr"/>
            <a:r>
              <a:rPr lang="en-US"/>
              <a:t>Growth Equity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8980E0A-E8B7-B684-FF53-641712E9C2A7}"/>
              </a:ext>
            </a:extLst>
          </p:cNvPr>
          <p:cNvGrpSpPr/>
          <p:nvPr/>
        </p:nvGrpSpPr>
        <p:grpSpPr>
          <a:xfrm>
            <a:off x="10537560" y="6112076"/>
            <a:ext cx="1104900" cy="745924"/>
            <a:chOff x="8559800" y="3178725"/>
            <a:chExt cx="1104900" cy="74592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CDC61C7-2BE7-23AF-E658-D6718EBB1C00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5347B0B-4EA5-C577-EC21-262243353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53" name="Title 5">
            <a:extLst>
              <a:ext uri="{FF2B5EF4-FFF2-40B4-BE49-F238E27FC236}">
                <a16:creationId xmlns:a16="http://schemas.microsoft.com/office/drawing/2014/main" id="{0A41075C-887A-305B-22BB-A15FDAB90FBB}"/>
              </a:ext>
            </a:extLst>
          </p:cNvPr>
          <p:cNvSpPr txBox="1">
            <a:spLocks/>
          </p:cNvSpPr>
          <p:nvPr/>
        </p:nvSpPr>
        <p:spPr>
          <a:xfrm>
            <a:off x="332722" y="770707"/>
            <a:ext cx="7819415" cy="15807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300">
                <a:solidFill>
                  <a:schemeClr val="accent1"/>
                </a:solidFill>
                <a:latin typeface="+mn-lt"/>
              </a:rPr>
              <a:t>PRIVATE CAPITAL ECOSYSTEM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E37BE71-C035-3DC6-69BB-23AA7ED9831C}"/>
              </a:ext>
            </a:extLst>
          </p:cNvPr>
          <p:cNvSpPr txBox="1">
            <a:spLocks/>
          </p:cNvSpPr>
          <p:nvPr/>
        </p:nvSpPr>
        <p:spPr>
          <a:xfrm>
            <a:off x="468189" y="336444"/>
            <a:ext cx="9137853" cy="332931"/>
          </a:xfrm>
          <a:prstGeom prst="rect">
            <a:avLst/>
          </a:prstGeom>
        </p:spPr>
        <p:txBody>
          <a:bodyPr lIns="0" tIns="45720" rIns="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b="1" spc="300">
                <a:solidFill>
                  <a:schemeClr val="accent2"/>
                </a:solidFill>
                <a:cs typeface="Arial"/>
              </a:rPr>
              <a:t>VENTURE CAPITAL 101: THE BASICS OF VENTURE INVESTING</a:t>
            </a:r>
            <a:endParaRPr lang="en-US" sz="1400" b="1" spc="300">
              <a:solidFill>
                <a:schemeClr val="accent2"/>
              </a:solidFill>
            </a:endParaRPr>
          </a:p>
          <a:p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46765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AD24-01BF-AD53-4783-F0AD00B6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0" y="2553450"/>
            <a:ext cx="11254520" cy="1737731"/>
          </a:xfrm>
        </p:spPr>
        <p:txBody>
          <a:bodyPr lIns="0" tIns="45720" rIns="0" bIns="45720" anchor="ctr"/>
          <a:lstStyle/>
          <a:p>
            <a:pPr algn="ctr"/>
            <a:r>
              <a:rPr lang="en-US" sz="4800">
                <a:solidFill>
                  <a:srgbClr val="1E3A74"/>
                </a:solidFill>
              </a:rPr>
              <a:t>Venture Capital</a:t>
            </a:r>
            <a:br>
              <a:rPr lang="en-US" sz="4800"/>
            </a:br>
            <a:r>
              <a:rPr lang="en-US"/>
              <a:t>Industry Overview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E4EA9-6CCF-7CF4-7354-5BA6DBDF7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 sz="1600">
                <a:cs typeface="Arial"/>
              </a:rPr>
              <a:t>Venture Capital </a:t>
            </a:r>
            <a:r>
              <a:rPr lang="en-US">
                <a:cs typeface="Arial"/>
              </a:rPr>
              <a:t>101: The Basics of Venture Investing</a:t>
            </a:r>
            <a:r>
              <a:rPr lang="en-US" sz="1600">
                <a:cs typeface="Arial"/>
              </a:rPr>
              <a:t>, </a:t>
            </a:r>
            <a:r>
              <a:rPr lang="en-US">
                <a:cs typeface="Arial"/>
              </a:rPr>
              <a:t>December</a:t>
            </a:r>
            <a:r>
              <a:rPr lang="en-US" sz="1600">
                <a:cs typeface="Arial"/>
              </a:rPr>
              <a:t> 2024</a:t>
            </a:r>
            <a:endParaRPr lang="en-US">
              <a:cs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6D7210-630C-8D51-3AFB-E392F93C90E2}"/>
              </a:ext>
            </a:extLst>
          </p:cNvPr>
          <p:cNvCxnSpPr>
            <a:cxnSpLocks/>
          </p:cNvCxnSpPr>
          <p:nvPr/>
        </p:nvCxnSpPr>
        <p:spPr>
          <a:xfrm>
            <a:off x="1421732" y="2419738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9A19A4-0118-D258-4911-676426E91CC1}"/>
              </a:ext>
            </a:extLst>
          </p:cNvPr>
          <p:cNvCxnSpPr>
            <a:cxnSpLocks/>
          </p:cNvCxnSpPr>
          <p:nvPr/>
        </p:nvCxnSpPr>
        <p:spPr>
          <a:xfrm>
            <a:off x="1421732" y="4424893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AF4FAD-1274-A63F-777F-C19A3A9B1FD9}"/>
              </a:ext>
            </a:extLst>
          </p:cNvPr>
          <p:cNvCxnSpPr>
            <a:cxnSpLocks/>
          </p:cNvCxnSpPr>
          <p:nvPr/>
        </p:nvCxnSpPr>
        <p:spPr>
          <a:xfrm>
            <a:off x="2220495" y="4558605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C4AB21-A167-8E22-F22D-31431A6B6BEB}"/>
              </a:ext>
            </a:extLst>
          </p:cNvPr>
          <p:cNvCxnSpPr>
            <a:cxnSpLocks/>
          </p:cNvCxnSpPr>
          <p:nvPr/>
        </p:nvCxnSpPr>
        <p:spPr>
          <a:xfrm>
            <a:off x="2220495" y="2286027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A7916F-1050-AA65-7CDF-CE0BE6611472}"/>
              </a:ext>
            </a:extLst>
          </p:cNvPr>
          <p:cNvCxnSpPr>
            <a:cxnSpLocks/>
          </p:cNvCxnSpPr>
          <p:nvPr/>
        </p:nvCxnSpPr>
        <p:spPr>
          <a:xfrm>
            <a:off x="3045995" y="215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687F74-C80E-893C-0FA1-9C1E46191455}"/>
              </a:ext>
            </a:extLst>
          </p:cNvPr>
          <p:cNvCxnSpPr>
            <a:cxnSpLocks/>
          </p:cNvCxnSpPr>
          <p:nvPr/>
        </p:nvCxnSpPr>
        <p:spPr>
          <a:xfrm>
            <a:off x="3045995" y="469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custData r:id="rId1"/>
    </p:custDataLst>
    <p:extLst>
      <p:ext uri="{BB962C8B-B14F-4D97-AF65-F5344CB8AC3E}">
        <p14:creationId xmlns:p14="http://schemas.microsoft.com/office/powerpoint/2010/main" val="237471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VC Fund Size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12082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Pitchbook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CCD8F3-72EE-DE1D-BBA6-7CF52862D507}"/>
              </a:ext>
            </a:extLst>
          </p:cNvPr>
          <p:cNvSpPr txBox="1"/>
          <p:nvPr/>
        </p:nvSpPr>
        <p:spPr>
          <a:xfrm>
            <a:off x="3049473" y="1713669"/>
            <a:ext cx="5822019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>
                <a:solidFill>
                  <a:srgbClr val="232F63"/>
                </a:solidFill>
                <a:latin typeface="Arial Black"/>
              </a:rPr>
              <a:t>Median VC Fund Size?</a:t>
            </a:r>
            <a:endParaRPr lang="en-US" sz="8000">
              <a:solidFill>
                <a:srgbClr val="232F63"/>
              </a:solidFill>
              <a:latin typeface="Arial Black" panose="020B0A04020102020204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606160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80" y="756112"/>
            <a:ext cx="7632260" cy="828172"/>
          </a:xfrm>
        </p:spPr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Median Fund Size in 2023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1FE59D-7C77-A589-621F-3A8388C58F35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775B56-FA16-D7D5-BA54-1C0554EF9E1A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94218C6-1472-86FA-440A-D7CC13EFB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9D6E615-AB7C-B623-C101-1E4EA4C8668C}"/>
              </a:ext>
            </a:extLst>
          </p:cNvPr>
          <p:cNvSpPr txBox="1"/>
          <p:nvPr/>
        </p:nvSpPr>
        <p:spPr>
          <a:xfrm>
            <a:off x="480280" y="6286356"/>
            <a:ext cx="1749197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chemeClr val="accent6"/>
                </a:solidFill>
              </a:rPr>
              <a:t>Source: NVCA 2024 Yearbook</a:t>
            </a:r>
            <a:endParaRPr lang="en-US" sz="900">
              <a:solidFill>
                <a:schemeClr val="accent6"/>
              </a:solidFill>
              <a:cs typeface="Arial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7C78442-9BC2-03FD-D910-C1706D14E492}"/>
              </a:ext>
            </a:extLst>
          </p:cNvPr>
          <p:cNvSpPr txBox="1"/>
          <p:nvPr/>
        </p:nvSpPr>
        <p:spPr>
          <a:xfrm>
            <a:off x="1895788" y="2138604"/>
            <a:ext cx="9127812" cy="2923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9000" b="1" spc="-1094">
                <a:solidFill>
                  <a:srgbClr val="FFBC42"/>
                </a:solidFill>
                <a:latin typeface="Arial Black" panose="020B0A04020102020204" pitchFamily="34" charset="0"/>
                <a:ea typeface="Antonio Bold"/>
                <a:cs typeface="Aharoni" panose="02010803020104030203" pitchFamily="2" charset="-79"/>
                <a:sym typeface="Antonio Bold"/>
              </a:rPr>
              <a:t>$35.4M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0066B447-8B1E-8EB9-675A-1AF228E2B110}"/>
              </a:ext>
            </a:extLst>
          </p:cNvPr>
          <p:cNvSpPr/>
          <p:nvPr/>
        </p:nvSpPr>
        <p:spPr>
          <a:xfrm rot="-5400000">
            <a:off x="-500858" y="3654628"/>
            <a:ext cx="3945246" cy="45719"/>
          </a:xfrm>
          <a:prstGeom prst="rect">
            <a:avLst/>
          </a:prstGeom>
          <a:solidFill>
            <a:srgbClr val="353C6E"/>
          </a:solidFill>
        </p:spPr>
        <p:txBody>
          <a:bodyPr/>
          <a:lstStyle/>
          <a:p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746246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VC Fund Size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12082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Pitchbook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CCD8F3-72EE-DE1D-BBA6-7CF52862D507}"/>
              </a:ext>
            </a:extLst>
          </p:cNvPr>
          <p:cNvSpPr txBox="1"/>
          <p:nvPr/>
        </p:nvSpPr>
        <p:spPr>
          <a:xfrm>
            <a:off x="3182299" y="2335852"/>
            <a:ext cx="5822019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>
                <a:solidFill>
                  <a:srgbClr val="232F63"/>
                </a:solidFill>
                <a:latin typeface="Arial Black"/>
              </a:rPr>
              <a:t>$714,000</a:t>
            </a:r>
            <a:endParaRPr lang="en-US" sz="8000">
              <a:solidFill>
                <a:srgbClr val="232F6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F23218-5939-F50A-D062-C59B026E7A62}"/>
              </a:ext>
            </a:extLst>
          </p:cNvPr>
          <p:cNvSpPr txBox="1"/>
          <p:nvPr/>
        </p:nvSpPr>
        <p:spPr>
          <a:xfrm>
            <a:off x="3795558" y="3671869"/>
            <a:ext cx="460598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>
                <a:latin typeface="+mj-lt"/>
                <a:cs typeface="Arial"/>
              </a:rPr>
              <a:t>Median management fee on the median VC fund.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77278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VC Fund Size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12082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Pitchbook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EAA028-FB39-A079-F38B-73AC053302F0}"/>
              </a:ext>
            </a:extLst>
          </p:cNvPr>
          <p:cNvSpPr txBox="1"/>
          <p:nvPr/>
        </p:nvSpPr>
        <p:spPr>
          <a:xfrm>
            <a:off x="4002902" y="1890097"/>
            <a:ext cx="4198697" cy="40069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14630" lvl="1">
              <a:lnSpc>
                <a:spcPts val="2785"/>
              </a:lnSpc>
            </a:pPr>
            <a:endParaRPr lang="en-US" sz="2000">
              <a:solidFill>
                <a:srgbClr val="2D2D2D"/>
              </a:solidFill>
              <a:latin typeface="Lato"/>
              <a:ea typeface="Lato"/>
              <a:cs typeface="Lato"/>
            </a:endParaRP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Salaries &amp; benefits: $180k</a:t>
            </a:r>
            <a:endParaRPr lang="en-US"/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Office and rent: $120k</a:t>
            </a: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Legal and accounting: $110k</a:t>
            </a: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Travel: $70k</a:t>
            </a: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Marketing: $65k</a:t>
            </a: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Due diligence: $50k</a:t>
            </a:r>
            <a:endParaRPr lang="en-US" sz="2000" dirty="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Software: $48k</a:t>
            </a:r>
            <a:endParaRPr lang="en-US" sz="20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LP expenses: $40k</a:t>
            </a:r>
            <a:endParaRPr lang="en-US" sz="20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 dirty="0">
                <a:solidFill>
                  <a:srgbClr val="2D2D2D"/>
                </a:solidFill>
                <a:latin typeface="Lato"/>
                <a:ea typeface="Lato"/>
                <a:cs typeface="Lato"/>
              </a:rPr>
              <a:t>Tech &amp; databases: $31k</a:t>
            </a:r>
            <a:endParaRPr lang="en-US" sz="20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endParaRPr lang="en-US" sz="2000">
              <a:solidFill>
                <a:srgbClr val="2D2D2D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F747A4-EAFF-9A19-5E72-319CFDDA6469}"/>
              </a:ext>
            </a:extLst>
          </p:cNvPr>
          <p:cNvSpPr txBox="1"/>
          <p:nvPr/>
        </p:nvSpPr>
        <p:spPr>
          <a:xfrm>
            <a:off x="3801201" y="1709360"/>
            <a:ext cx="4585633" cy="461665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cs typeface="Arial"/>
              </a:rPr>
              <a:t>Sample VC Operating Budget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281776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Industry Structure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1FE59D-7C77-A589-621F-3A8388C58F35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775B56-FA16-D7D5-BA54-1C0554EF9E1A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94218C6-1472-86FA-440A-D7CC13EFB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F586CDD-51FA-419C-B255-6777C3B23B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138009"/>
              </p:ext>
            </p:extLst>
          </p:nvPr>
        </p:nvGraphicFramePr>
        <p:xfrm>
          <a:off x="1392675" y="1684270"/>
          <a:ext cx="8911703" cy="4455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9D6E615-AB7C-B623-C101-1E4EA4C8668C}"/>
              </a:ext>
            </a:extLst>
          </p:cNvPr>
          <p:cNvSpPr txBox="1"/>
          <p:nvPr/>
        </p:nvSpPr>
        <p:spPr>
          <a:xfrm>
            <a:off x="480280" y="6286356"/>
            <a:ext cx="1749197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chemeClr val="accent6"/>
                </a:solidFill>
              </a:rPr>
              <a:t>Source: NVCA 2024 Yearbook</a:t>
            </a:r>
            <a:endParaRPr lang="en-US" sz="900">
              <a:solidFill>
                <a:schemeClr val="accent6"/>
              </a:solidFill>
              <a:cs typeface="Arial"/>
            </a:endParaRPr>
          </a:p>
        </p:txBody>
      </p:sp>
      <p:pic>
        <p:nvPicPr>
          <p:cNvPr id="5" name="Picture 4" descr="A black and green text&#10;&#10;Description automatically generated">
            <a:extLst>
              <a:ext uri="{FF2B5EF4-FFF2-40B4-BE49-F238E27FC236}">
                <a16:creationId xmlns:a16="http://schemas.microsoft.com/office/drawing/2014/main" id="{A390517D-B24B-AC31-00D6-4C2F2E43E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428" y="6083904"/>
            <a:ext cx="943430" cy="3991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CDCD74-EDD2-2788-5CCC-5619B250C7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9310" y="6145211"/>
            <a:ext cx="1590525" cy="252338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DEAD95D2-1782-E1D6-E5A4-B5F2B10AD9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2833" y="5736167"/>
            <a:ext cx="1094620" cy="1082525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640158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VC Fund Size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9B75B9-849E-206F-655E-E809E4770B86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9D2DE3-ED63-2A79-A1D3-737DC861F206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0599C6-7518-7A25-EF68-B5DDA74D3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13" name="TextBox 5">
            <a:extLst>
              <a:ext uri="{FF2B5EF4-FFF2-40B4-BE49-F238E27FC236}">
                <a16:creationId xmlns:a16="http://schemas.microsoft.com/office/drawing/2014/main" id="{71F2FFA0-9F89-4E31-B80E-12DB214C5299}"/>
              </a:ext>
            </a:extLst>
          </p:cNvPr>
          <p:cNvSpPr txBox="1"/>
          <p:nvPr/>
        </p:nvSpPr>
        <p:spPr>
          <a:xfrm>
            <a:off x="7069657" y="942975"/>
            <a:ext cx="4457700" cy="4714875"/>
          </a:xfrm>
          <a:prstGeom prst="rect">
            <a:avLst/>
          </a:prstGeom>
        </p:spPr>
        <p:txBody>
          <a:bodyPr lIns="33867" tIns="33867" rIns="33867" bIns="33867"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773"/>
              </a:lnSpc>
            </a:pPr>
            <a:endParaRPr sz="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1A6F99-3598-7ECD-4E3D-2E1CDCA9095B}"/>
              </a:ext>
            </a:extLst>
          </p:cNvPr>
          <p:cNvSpPr txBox="1"/>
          <p:nvPr/>
        </p:nvSpPr>
        <p:spPr>
          <a:xfrm>
            <a:off x="387048" y="1717523"/>
            <a:ext cx="4741333" cy="22116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>
                <a:solidFill>
                  <a:srgbClr val="2D2D2D"/>
                </a:solidFill>
                <a:latin typeface="Lato"/>
                <a:ea typeface="Lato"/>
                <a:cs typeface="Lato"/>
              </a:rPr>
              <a:t>NVCA represents a diverse range of venture capital firms. </a:t>
            </a:r>
            <a:endParaRPr lang="en-US" sz="2000">
              <a:latin typeface="Lato"/>
              <a:ea typeface="Lato"/>
              <a:cs typeface="Lato"/>
            </a:endParaRPr>
          </a:p>
          <a:p>
            <a:pPr marL="429260" lvl="1" indent="-214630">
              <a:lnSpc>
                <a:spcPts val="2785"/>
              </a:lnSpc>
              <a:buFont typeface="Arial,Sans-Serif"/>
              <a:buChar char="•"/>
            </a:pPr>
            <a:r>
              <a:rPr lang="en-US" sz="2000">
                <a:solidFill>
                  <a:srgbClr val="2D2D2D"/>
                </a:solidFill>
                <a:latin typeface="Lato"/>
                <a:ea typeface="Lato"/>
                <a:cs typeface="Lato"/>
              </a:rPr>
              <a:t>The median fund is approximately </a:t>
            </a:r>
            <a:r>
              <a:rPr lang="en-US" sz="2000" b="1">
                <a:solidFill>
                  <a:srgbClr val="2D2D2D"/>
                </a:solidFill>
                <a:cs typeface="Arial"/>
              </a:rPr>
              <a:t>$35.4M</a:t>
            </a:r>
            <a:r>
              <a:rPr lang="en-US" sz="2000">
                <a:solidFill>
                  <a:srgbClr val="2D2D2D"/>
                </a:solidFill>
                <a:latin typeface="Lato"/>
                <a:ea typeface="Lato"/>
                <a:cs typeface="Lato"/>
              </a:rPr>
              <a:t>, reflecting the variety of firms that fund startups and drive innovation nationwide.</a:t>
            </a: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733C3472-6A17-5C81-6C85-FA25967D380B}"/>
              </a:ext>
            </a:extLst>
          </p:cNvPr>
          <p:cNvSpPr/>
          <p:nvPr/>
        </p:nvSpPr>
        <p:spPr>
          <a:xfrm>
            <a:off x="4797358" y="5738593"/>
            <a:ext cx="433607" cy="433607"/>
          </a:xfrm>
          <a:custGeom>
            <a:avLst/>
            <a:gdLst/>
            <a:ahLst/>
            <a:cxnLst/>
            <a:rect l="l" t="t" r="r" b="b"/>
            <a:pathLst>
              <a:path w="650410" h="650410">
                <a:moveTo>
                  <a:pt x="0" y="0"/>
                </a:moveTo>
                <a:lnTo>
                  <a:pt x="650410" y="0"/>
                </a:lnTo>
                <a:lnTo>
                  <a:pt x="650410" y="650410"/>
                </a:lnTo>
                <a:lnTo>
                  <a:pt x="0" y="650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9F403AD5-1103-6522-79C0-AD44DA972A32}"/>
              </a:ext>
            </a:extLst>
          </p:cNvPr>
          <p:cNvSpPr txBox="1"/>
          <p:nvPr/>
        </p:nvSpPr>
        <p:spPr>
          <a:xfrm rot="19693185">
            <a:off x="8995246" y="4966238"/>
            <a:ext cx="2867860" cy="6162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Drive Capital (AUM $2.2B)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03C8E64F-0AD1-F2EB-0F8B-D99CEF9103C9}"/>
              </a:ext>
            </a:extLst>
          </p:cNvPr>
          <p:cNvSpPr txBox="1"/>
          <p:nvPr/>
        </p:nvSpPr>
        <p:spPr>
          <a:xfrm rot="19604643">
            <a:off x="8095374" y="3879011"/>
            <a:ext cx="4020764" cy="295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Precursor Ventures (AUM $250M)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9070A4C7-0940-3656-C83C-71E324FCFDCD}"/>
              </a:ext>
            </a:extLst>
          </p:cNvPr>
          <p:cNvSpPr txBox="1"/>
          <p:nvPr/>
        </p:nvSpPr>
        <p:spPr>
          <a:xfrm rot="20079045">
            <a:off x="7690361" y="2856582"/>
            <a:ext cx="2778084" cy="6162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decode Capital (AUM $50M) </a:t>
            </a: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F1D5E3EE-D2AC-7686-A67C-29E9FBBEEEE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343" t="78" r="945" b="267"/>
          <a:stretch/>
        </p:blipFill>
        <p:spPr>
          <a:xfrm>
            <a:off x="5882330" y="566501"/>
            <a:ext cx="5627232" cy="6020929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CE022FCF-8769-0891-9C7D-186E7C1121A5}"/>
              </a:ext>
            </a:extLst>
          </p:cNvPr>
          <p:cNvSpPr txBox="1"/>
          <p:nvPr/>
        </p:nvSpPr>
        <p:spPr>
          <a:xfrm>
            <a:off x="532604" y="4381982"/>
            <a:ext cx="469503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b="1">
                <a:cs typeface="Arial"/>
              </a:rPr>
              <a:t>AUM</a:t>
            </a:r>
            <a:r>
              <a:rPr lang="en-US">
                <a:cs typeface="Arial"/>
              </a:rPr>
              <a:t> = assets under management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531130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B5708-ED45-5546-2580-4FD33F35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C37D3E-0757-31FD-5B13-11B45955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VC Fund Size: Small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411A9-00E3-2429-7EFC-9501AB4634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5F74FF5-A12C-DE1D-5925-03B1876EAD1F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D049FA-0395-1A42-0143-CBDC1C614996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CA0E3E7-54BA-B3A4-78B8-7EFDA24D4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pSp>
        <p:nvGrpSpPr>
          <p:cNvPr id="2" name="Group 5">
            <a:extLst>
              <a:ext uri="{FF2B5EF4-FFF2-40B4-BE49-F238E27FC236}">
                <a16:creationId xmlns:a16="http://schemas.microsoft.com/office/drawing/2014/main" id="{35740645-1F65-5388-6408-021A00C694C9}"/>
              </a:ext>
            </a:extLst>
          </p:cNvPr>
          <p:cNvGrpSpPr/>
          <p:nvPr/>
        </p:nvGrpSpPr>
        <p:grpSpPr>
          <a:xfrm>
            <a:off x="616708" y="3632427"/>
            <a:ext cx="102257" cy="2585872"/>
            <a:chOff x="0" y="-38100"/>
            <a:chExt cx="20338" cy="60552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5C5C354-3C7F-8FED-6574-8351F99BC6E3}"/>
                </a:ext>
              </a:extLst>
            </p:cNvPr>
            <p:cNvSpPr/>
            <p:nvPr/>
          </p:nvSpPr>
          <p:spPr>
            <a:xfrm>
              <a:off x="0" y="0"/>
              <a:ext cx="20338" cy="567424"/>
            </a:xfrm>
            <a:custGeom>
              <a:avLst/>
              <a:gdLst/>
              <a:ahLst/>
              <a:cxnLst/>
              <a:rect l="l" t="t" r="r" b="b"/>
              <a:pathLst>
                <a:path w="20338" h="567424">
                  <a:moveTo>
                    <a:pt x="0" y="0"/>
                  </a:moveTo>
                  <a:lnTo>
                    <a:pt x="20338" y="0"/>
                  </a:lnTo>
                  <a:lnTo>
                    <a:pt x="20338" y="567424"/>
                  </a:lnTo>
                  <a:lnTo>
                    <a:pt x="0" y="56742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2E5FC614-DC8D-7101-4013-2281B06171F4}"/>
                </a:ext>
              </a:extLst>
            </p:cNvPr>
            <p:cNvSpPr txBox="1"/>
            <p:nvPr/>
          </p:nvSpPr>
          <p:spPr>
            <a:xfrm>
              <a:off x="0" y="-38100"/>
              <a:ext cx="20338" cy="6055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2B6AFE7F-0849-6ABC-2FBA-F1690B1C599E}"/>
              </a:ext>
            </a:extLst>
          </p:cNvPr>
          <p:cNvGrpSpPr/>
          <p:nvPr/>
        </p:nvGrpSpPr>
        <p:grpSpPr>
          <a:xfrm>
            <a:off x="6022559" y="1577553"/>
            <a:ext cx="102257" cy="1516739"/>
            <a:chOff x="0" y="-38100"/>
            <a:chExt cx="23837" cy="472534"/>
          </a:xfrm>
        </p:grpSpPr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FA189A7A-DF9A-4FAD-33DB-9D8E36C93D73}"/>
                </a:ext>
              </a:extLst>
            </p:cNvPr>
            <p:cNvSpPr/>
            <p:nvPr/>
          </p:nvSpPr>
          <p:spPr>
            <a:xfrm>
              <a:off x="0" y="0"/>
              <a:ext cx="23837" cy="434434"/>
            </a:xfrm>
            <a:custGeom>
              <a:avLst/>
              <a:gdLst/>
              <a:ahLst/>
              <a:cxnLst/>
              <a:rect l="l" t="t" r="r" b="b"/>
              <a:pathLst>
                <a:path w="23837" h="434434">
                  <a:moveTo>
                    <a:pt x="0" y="0"/>
                  </a:moveTo>
                  <a:lnTo>
                    <a:pt x="23837" y="0"/>
                  </a:lnTo>
                  <a:lnTo>
                    <a:pt x="23837" y="434434"/>
                  </a:lnTo>
                  <a:lnTo>
                    <a:pt x="0" y="43443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10">
              <a:extLst>
                <a:ext uri="{FF2B5EF4-FFF2-40B4-BE49-F238E27FC236}">
                  <a16:creationId xmlns:a16="http://schemas.microsoft.com/office/drawing/2014/main" id="{6621B644-CDA5-553D-FAFE-77B7EDD0454B}"/>
                </a:ext>
              </a:extLst>
            </p:cNvPr>
            <p:cNvSpPr txBox="1"/>
            <p:nvPr/>
          </p:nvSpPr>
          <p:spPr>
            <a:xfrm>
              <a:off x="0" y="-38100"/>
              <a:ext cx="23837" cy="47253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40" name="TextBox 21">
            <a:extLst>
              <a:ext uri="{FF2B5EF4-FFF2-40B4-BE49-F238E27FC236}">
                <a16:creationId xmlns:a16="http://schemas.microsoft.com/office/drawing/2014/main" id="{29EA0145-3AEA-2167-F163-15726C79C281}"/>
              </a:ext>
            </a:extLst>
          </p:cNvPr>
          <p:cNvSpPr txBox="1"/>
          <p:nvPr/>
        </p:nvSpPr>
        <p:spPr>
          <a:xfrm>
            <a:off x="6318163" y="1584284"/>
            <a:ext cx="5569010" cy="1011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8428"/>
              </a:lnSpc>
            </a:pPr>
            <a:r>
              <a:rPr lang="en-US" sz="6000" spc="46">
                <a:solidFill>
                  <a:srgbClr val="22211E"/>
                </a:solidFill>
                <a:ea typeface="Muli"/>
                <a:cs typeface="Muli"/>
                <a:sym typeface="Muli"/>
              </a:rPr>
              <a:t>$50.00M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EDF7524-51B1-B4F9-F015-17CF71C42FE9}"/>
              </a:ext>
            </a:extLst>
          </p:cNvPr>
          <p:cNvSpPr txBox="1"/>
          <p:nvPr/>
        </p:nvSpPr>
        <p:spPr>
          <a:xfrm>
            <a:off x="6358971" y="2658323"/>
            <a:ext cx="2443910" cy="409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396"/>
              </a:lnSpc>
              <a:spcBef>
                <a:spcPct val="0"/>
              </a:spcBef>
            </a:pPr>
            <a:r>
              <a:rPr lang="en-US" sz="2425" spc="172">
                <a:solidFill>
                  <a:srgbClr val="22211E"/>
                </a:solidFill>
                <a:ea typeface="Muli"/>
                <a:cs typeface="Muli"/>
                <a:sym typeface="Muli"/>
              </a:rPr>
              <a:t>AUM</a:t>
            </a:r>
          </a:p>
        </p:txBody>
      </p:sp>
      <p:grpSp>
        <p:nvGrpSpPr>
          <p:cNvPr id="43" name="Group 5">
            <a:extLst>
              <a:ext uri="{FF2B5EF4-FFF2-40B4-BE49-F238E27FC236}">
                <a16:creationId xmlns:a16="http://schemas.microsoft.com/office/drawing/2014/main" id="{0106665E-D07F-1BF2-F917-6FC14E22D764}"/>
              </a:ext>
            </a:extLst>
          </p:cNvPr>
          <p:cNvGrpSpPr/>
          <p:nvPr/>
        </p:nvGrpSpPr>
        <p:grpSpPr>
          <a:xfrm>
            <a:off x="6022559" y="3633144"/>
            <a:ext cx="102257" cy="2585872"/>
            <a:chOff x="0" y="-38100"/>
            <a:chExt cx="20338" cy="605524"/>
          </a:xfrm>
        </p:grpSpPr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1358068A-41DD-344A-AC05-B56478A3D8E4}"/>
                </a:ext>
              </a:extLst>
            </p:cNvPr>
            <p:cNvSpPr/>
            <p:nvPr/>
          </p:nvSpPr>
          <p:spPr>
            <a:xfrm>
              <a:off x="0" y="0"/>
              <a:ext cx="20338" cy="567424"/>
            </a:xfrm>
            <a:custGeom>
              <a:avLst/>
              <a:gdLst/>
              <a:ahLst/>
              <a:cxnLst/>
              <a:rect l="l" t="t" r="r" b="b"/>
              <a:pathLst>
                <a:path w="20338" h="567424">
                  <a:moveTo>
                    <a:pt x="0" y="0"/>
                  </a:moveTo>
                  <a:lnTo>
                    <a:pt x="20338" y="0"/>
                  </a:lnTo>
                  <a:lnTo>
                    <a:pt x="20338" y="567424"/>
                  </a:lnTo>
                  <a:lnTo>
                    <a:pt x="0" y="56742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7">
              <a:extLst>
                <a:ext uri="{FF2B5EF4-FFF2-40B4-BE49-F238E27FC236}">
                  <a16:creationId xmlns:a16="http://schemas.microsoft.com/office/drawing/2014/main" id="{A63C213D-9897-AC55-9A57-A93DE2880822}"/>
                </a:ext>
              </a:extLst>
            </p:cNvPr>
            <p:cNvSpPr txBox="1"/>
            <p:nvPr/>
          </p:nvSpPr>
          <p:spPr>
            <a:xfrm>
              <a:off x="0" y="-38100"/>
              <a:ext cx="20338" cy="6055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E0EADAF4-F2C1-FFD9-891C-E806CFDD66F9}"/>
              </a:ext>
            </a:extLst>
          </p:cNvPr>
          <p:cNvSpPr txBox="1"/>
          <p:nvPr/>
        </p:nvSpPr>
        <p:spPr>
          <a:xfrm>
            <a:off x="6293329" y="5434574"/>
            <a:ext cx="6311900" cy="805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9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25" spc="172">
                <a:solidFill>
                  <a:srgbClr val="22211E"/>
                </a:solidFill>
                <a:ea typeface="Muli"/>
                <a:cs typeface="Muli"/>
                <a:sym typeface="Muli"/>
              </a:rPr>
              <a:t>REBECCA GEVALT</a:t>
            </a:r>
            <a:r>
              <a:rPr kumimoji="0" lang="en-US" sz="2425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ea typeface="Muli"/>
                <a:cs typeface="Muli"/>
                <a:sym typeface="Muli"/>
              </a:rPr>
              <a:t>, </a:t>
            </a: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ea typeface="Muli"/>
                <a:cs typeface="Muli"/>
                <a:sym typeface="Muli"/>
              </a:rPr>
              <a:t>MANAGING</a:t>
            </a:r>
            <a:r>
              <a:rPr lang="en-US" spc="172">
                <a:solidFill>
                  <a:srgbClr val="22211E"/>
                </a:solidFill>
                <a:ea typeface="Muli"/>
                <a:cs typeface="Muli"/>
                <a:sym typeface="Muli"/>
              </a:rPr>
              <a:t> </a:t>
            </a:r>
            <a:r>
              <a:rPr kumimoji="0" lang="en-US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ea typeface="Muli"/>
                <a:cs typeface="Muli"/>
                <a:sym typeface="Muli"/>
              </a:rPr>
              <a:t>PARTNER</a:t>
            </a:r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B1233F2A-EDF5-7C84-78C6-7554E3550935}"/>
              </a:ext>
            </a:extLst>
          </p:cNvPr>
          <p:cNvSpPr/>
          <p:nvPr/>
        </p:nvSpPr>
        <p:spPr>
          <a:xfrm>
            <a:off x="621292" y="1697003"/>
            <a:ext cx="102257" cy="1394446"/>
          </a:xfrm>
          <a:custGeom>
            <a:avLst/>
            <a:gdLst/>
            <a:ahLst/>
            <a:cxnLst/>
            <a:rect l="l" t="t" r="r" b="b"/>
            <a:pathLst>
              <a:path w="23837" h="434434">
                <a:moveTo>
                  <a:pt x="0" y="0"/>
                </a:moveTo>
                <a:lnTo>
                  <a:pt x="23837" y="0"/>
                </a:lnTo>
                <a:lnTo>
                  <a:pt x="23837" y="434434"/>
                </a:lnTo>
                <a:lnTo>
                  <a:pt x="0" y="434434"/>
                </a:lnTo>
                <a:close/>
              </a:path>
            </a:pathLst>
          </a:custGeom>
          <a:solidFill>
            <a:srgbClr val="374C6C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Freeform 17">
            <a:extLst>
              <a:ext uri="{FF2B5EF4-FFF2-40B4-BE49-F238E27FC236}">
                <a16:creationId xmlns:a16="http://schemas.microsoft.com/office/drawing/2014/main" id="{341FA11A-39D9-FD36-01C7-FF2345F10804}"/>
              </a:ext>
            </a:extLst>
          </p:cNvPr>
          <p:cNvSpPr/>
          <p:nvPr/>
        </p:nvSpPr>
        <p:spPr>
          <a:xfrm>
            <a:off x="953892" y="1834783"/>
            <a:ext cx="2443910" cy="1118886"/>
          </a:xfrm>
          <a:custGeom>
            <a:avLst/>
            <a:gdLst/>
            <a:ahLst/>
            <a:cxnLst/>
            <a:rect l="l" t="t" r="r" b="b"/>
            <a:pathLst>
              <a:path w="3665865" h="1678329">
                <a:moveTo>
                  <a:pt x="0" y="0"/>
                </a:moveTo>
                <a:lnTo>
                  <a:pt x="3665865" y="0"/>
                </a:lnTo>
                <a:lnTo>
                  <a:pt x="3665865" y="1678329"/>
                </a:lnTo>
                <a:lnTo>
                  <a:pt x="0" y="16783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565" b="-628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11">
            <a:extLst>
              <a:ext uri="{FF2B5EF4-FFF2-40B4-BE49-F238E27FC236}">
                <a16:creationId xmlns:a16="http://schemas.microsoft.com/office/drawing/2014/main" id="{4742D295-56B6-D5DC-782F-52C45D4DE46D}"/>
              </a:ext>
            </a:extLst>
          </p:cNvPr>
          <p:cNvSpPr/>
          <p:nvPr/>
        </p:nvSpPr>
        <p:spPr>
          <a:xfrm>
            <a:off x="2380291" y="4303579"/>
            <a:ext cx="203705" cy="444043"/>
          </a:xfrm>
          <a:custGeom>
            <a:avLst/>
            <a:gdLst/>
            <a:ahLst/>
            <a:cxnLst/>
            <a:rect l="l" t="t" r="r" b="b"/>
            <a:pathLst>
              <a:path w="319597" h="696669">
                <a:moveTo>
                  <a:pt x="0" y="0"/>
                </a:moveTo>
                <a:lnTo>
                  <a:pt x="319597" y="0"/>
                </a:lnTo>
                <a:lnTo>
                  <a:pt x="319597" y="696669"/>
                </a:lnTo>
                <a:lnTo>
                  <a:pt x="0" y="6966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8">
            <a:extLst>
              <a:ext uri="{FF2B5EF4-FFF2-40B4-BE49-F238E27FC236}">
                <a16:creationId xmlns:a16="http://schemas.microsoft.com/office/drawing/2014/main" id="{FA333F84-DF9C-2B30-B974-85680655D198}"/>
              </a:ext>
            </a:extLst>
          </p:cNvPr>
          <p:cNvSpPr/>
          <p:nvPr/>
        </p:nvSpPr>
        <p:spPr>
          <a:xfrm>
            <a:off x="1658363" y="3682289"/>
            <a:ext cx="1787836" cy="2028750"/>
          </a:xfrm>
          <a:custGeom>
            <a:avLst/>
            <a:gdLst/>
            <a:ahLst/>
            <a:cxnLst/>
            <a:rect l="l" t="t" r="r" b="b"/>
            <a:pathLst>
              <a:path w="2804980" h="3182956">
                <a:moveTo>
                  <a:pt x="0" y="0"/>
                </a:moveTo>
                <a:lnTo>
                  <a:pt x="2804980" y="0"/>
                </a:lnTo>
                <a:lnTo>
                  <a:pt x="2804980" y="3182956"/>
                </a:lnTo>
                <a:lnTo>
                  <a:pt x="0" y="31829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TextBox 20">
            <a:extLst>
              <a:ext uri="{FF2B5EF4-FFF2-40B4-BE49-F238E27FC236}">
                <a16:creationId xmlns:a16="http://schemas.microsoft.com/office/drawing/2014/main" id="{D5850B5B-1828-F7BF-61F0-6214A3191CF7}"/>
              </a:ext>
            </a:extLst>
          </p:cNvPr>
          <p:cNvSpPr txBox="1"/>
          <p:nvPr/>
        </p:nvSpPr>
        <p:spPr>
          <a:xfrm>
            <a:off x="1193335" y="5815151"/>
            <a:ext cx="3356802" cy="401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396"/>
              </a:lnSpc>
              <a:spcBef>
                <a:spcPct val="0"/>
              </a:spcBef>
            </a:pPr>
            <a:r>
              <a:rPr lang="en-US" sz="2425" spc="172">
                <a:solidFill>
                  <a:srgbClr val="22211E"/>
                </a:solidFill>
                <a:ea typeface="Muli"/>
                <a:cs typeface="Muli"/>
                <a:sym typeface="Muli"/>
              </a:rPr>
              <a:t>WASHINGTON, D.C.</a:t>
            </a:r>
          </a:p>
        </p:txBody>
      </p:sp>
      <p:sp>
        <p:nvSpPr>
          <p:cNvPr id="52" name="Freeform 16">
            <a:extLst>
              <a:ext uri="{FF2B5EF4-FFF2-40B4-BE49-F238E27FC236}">
                <a16:creationId xmlns:a16="http://schemas.microsoft.com/office/drawing/2014/main" id="{87D9CD58-14EB-EB55-61E7-5F8D897A0F5B}"/>
              </a:ext>
            </a:extLst>
          </p:cNvPr>
          <p:cNvSpPr/>
          <p:nvPr/>
        </p:nvSpPr>
        <p:spPr>
          <a:xfrm>
            <a:off x="6436911" y="3797798"/>
            <a:ext cx="2350008" cy="1636776"/>
          </a:xfrm>
          <a:custGeom>
            <a:avLst/>
            <a:gdLst/>
            <a:ahLst/>
            <a:cxnLst/>
            <a:rect l="l" t="t" r="r" b="b"/>
            <a:pathLst>
              <a:path w="15163800" h="10591800">
                <a:moveTo>
                  <a:pt x="15163800" y="254000"/>
                </a:moveTo>
                <a:lnTo>
                  <a:pt x="15163800" y="10337800"/>
                </a:lnTo>
                <a:cubicBezTo>
                  <a:pt x="15163800" y="10478135"/>
                  <a:pt x="15050136" y="10591800"/>
                  <a:pt x="14909800" y="10591800"/>
                </a:cubicBezTo>
                <a:lnTo>
                  <a:pt x="254000" y="10591800"/>
                </a:lnTo>
                <a:cubicBezTo>
                  <a:pt x="113665" y="10591800"/>
                  <a:pt x="0" y="10478135"/>
                  <a:pt x="0" y="10337800"/>
                </a:cubicBezTo>
                <a:lnTo>
                  <a:pt x="0" y="254000"/>
                </a:lnTo>
                <a:cubicBezTo>
                  <a:pt x="0" y="113665"/>
                  <a:pt x="113665" y="0"/>
                  <a:pt x="254000" y="0"/>
                </a:cubicBezTo>
                <a:lnTo>
                  <a:pt x="14909800" y="0"/>
                </a:lnTo>
                <a:cubicBezTo>
                  <a:pt x="15050136" y="0"/>
                  <a:pt x="15163800" y="113665"/>
                  <a:pt x="15163800" y="254000"/>
                </a:cubicBezTo>
                <a:close/>
              </a:path>
            </a:pathLst>
          </a:custGeom>
          <a:blipFill>
            <a:blip r:embed="rId10"/>
            <a:stretch>
              <a:fillRect t="-3687" b="-3687"/>
            </a:stretch>
          </a:blipFill>
        </p:spPr>
        <p:txBody>
          <a:bodyPr/>
          <a:lstStyle/>
          <a:p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6335824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VC Fund Size: Medium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grpSp>
        <p:nvGrpSpPr>
          <p:cNvPr id="43" name="Group 5">
            <a:extLst>
              <a:ext uri="{FF2B5EF4-FFF2-40B4-BE49-F238E27FC236}">
                <a16:creationId xmlns:a16="http://schemas.microsoft.com/office/drawing/2014/main" id="{EB3EFC1C-601B-BA09-5561-C1E8A6675982}"/>
              </a:ext>
            </a:extLst>
          </p:cNvPr>
          <p:cNvGrpSpPr/>
          <p:nvPr/>
        </p:nvGrpSpPr>
        <p:grpSpPr>
          <a:xfrm>
            <a:off x="616708" y="3632427"/>
            <a:ext cx="102257" cy="2585872"/>
            <a:chOff x="0" y="-38100"/>
            <a:chExt cx="20338" cy="605524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70FC7424-F018-F952-927D-A3D155762216}"/>
                </a:ext>
              </a:extLst>
            </p:cNvPr>
            <p:cNvSpPr/>
            <p:nvPr/>
          </p:nvSpPr>
          <p:spPr>
            <a:xfrm>
              <a:off x="0" y="0"/>
              <a:ext cx="20338" cy="567424"/>
            </a:xfrm>
            <a:custGeom>
              <a:avLst/>
              <a:gdLst/>
              <a:ahLst/>
              <a:cxnLst/>
              <a:rect l="l" t="t" r="r" b="b"/>
              <a:pathLst>
                <a:path w="20338" h="567424">
                  <a:moveTo>
                    <a:pt x="0" y="0"/>
                  </a:moveTo>
                  <a:lnTo>
                    <a:pt x="20338" y="0"/>
                  </a:lnTo>
                  <a:lnTo>
                    <a:pt x="20338" y="567424"/>
                  </a:lnTo>
                  <a:lnTo>
                    <a:pt x="0" y="56742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381845AA-E39E-FAD4-CD17-53B537A35DCE}"/>
                </a:ext>
              </a:extLst>
            </p:cNvPr>
            <p:cNvSpPr txBox="1"/>
            <p:nvPr/>
          </p:nvSpPr>
          <p:spPr>
            <a:xfrm>
              <a:off x="0" y="-38100"/>
              <a:ext cx="20338" cy="6055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grpSp>
        <p:nvGrpSpPr>
          <p:cNvPr id="47" name="Group 8">
            <a:extLst>
              <a:ext uri="{FF2B5EF4-FFF2-40B4-BE49-F238E27FC236}">
                <a16:creationId xmlns:a16="http://schemas.microsoft.com/office/drawing/2014/main" id="{872EAE57-02B9-7F8F-423F-F953D99299EC}"/>
              </a:ext>
            </a:extLst>
          </p:cNvPr>
          <p:cNvGrpSpPr/>
          <p:nvPr/>
        </p:nvGrpSpPr>
        <p:grpSpPr>
          <a:xfrm>
            <a:off x="6022559" y="1577553"/>
            <a:ext cx="102257" cy="1516739"/>
            <a:chOff x="0" y="-38100"/>
            <a:chExt cx="23837" cy="472534"/>
          </a:xfrm>
        </p:grpSpPr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A14BC1A9-CE95-3228-A022-AB42D07020B3}"/>
                </a:ext>
              </a:extLst>
            </p:cNvPr>
            <p:cNvSpPr/>
            <p:nvPr/>
          </p:nvSpPr>
          <p:spPr>
            <a:xfrm>
              <a:off x="0" y="0"/>
              <a:ext cx="23837" cy="434434"/>
            </a:xfrm>
            <a:custGeom>
              <a:avLst/>
              <a:gdLst/>
              <a:ahLst/>
              <a:cxnLst/>
              <a:rect l="l" t="t" r="r" b="b"/>
              <a:pathLst>
                <a:path w="23837" h="434434">
                  <a:moveTo>
                    <a:pt x="0" y="0"/>
                  </a:moveTo>
                  <a:lnTo>
                    <a:pt x="23837" y="0"/>
                  </a:lnTo>
                  <a:lnTo>
                    <a:pt x="23837" y="434434"/>
                  </a:lnTo>
                  <a:lnTo>
                    <a:pt x="0" y="43443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10">
              <a:extLst>
                <a:ext uri="{FF2B5EF4-FFF2-40B4-BE49-F238E27FC236}">
                  <a16:creationId xmlns:a16="http://schemas.microsoft.com/office/drawing/2014/main" id="{593FC8C2-6FD5-F2C2-B4B9-25C6EC0C8B77}"/>
                </a:ext>
              </a:extLst>
            </p:cNvPr>
            <p:cNvSpPr txBox="1"/>
            <p:nvPr/>
          </p:nvSpPr>
          <p:spPr>
            <a:xfrm>
              <a:off x="0" y="-38100"/>
              <a:ext cx="23837" cy="47253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49" name="Freeform 11">
            <a:extLst>
              <a:ext uri="{FF2B5EF4-FFF2-40B4-BE49-F238E27FC236}">
                <a16:creationId xmlns:a16="http://schemas.microsoft.com/office/drawing/2014/main" id="{05E4C304-BD19-04DF-5732-B428F149D8D5}"/>
              </a:ext>
            </a:extLst>
          </p:cNvPr>
          <p:cNvSpPr/>
          <p:nvPr/>
        </p:nvSpPr>
        <p:spPr>
          <a:xfrm>
            <a:off x="1820180" y="4224731"/>
            <a:ext cx="213065" cy="464446"/>
          </a:xfrm>
          <a:custGeom>
            <a:avLst/>
            <a:gdLst/>
            <a:ahLst/>
            <a:cxnLst/>
            <a:rect l="l" t="t" r="r" b="b"/>
            <a:pathLst>
              <a:path w="319597" h="696669">
                <a:moveTo>
                  <a:pt x="0" y="0"/>
                </a:moveTo>
                <a:lnTo>
                  <a:pt x="319597" y="0"/>
                </a:lnTo>
                <a:lnTo>
                  <a:pt x="319597" y="696669"/>
                </a:lnTo>
                <a:lnTo>
                  <a:pt x="0" y="696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2" name="Group 15">
            <a:extLst>
              <a:ext uri="{FF2B5EF4-FFF2-40B4-BE49-F238E27FC236}">
                <a16:creationId xmlns:a16="http://schemas.microsoft.com/office/drawing/2014/main" id="{23AF5DE8-CAE0-DA11-4C45-77E28CFB841F}"/>
              </a:ext>
            </a:extLst>
          </p:cNvPr>
          <p:cNvGrpSpPr/>
          <p:nvPr/>
        </p:nvGrpSpPr>
        <p:grpSpPr>
          <a:xfrm>
            <a:off x="6334138" y="3795849"/>
            <a:ext cx="2346088" cy="1638725"/>
            <a:chOff x="0" y="0"/>
            <a:chExt cx="15163800" cy="10591800"/>
          </a:xfrm>
        </p:grpSpPr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6BCC61A6-6889-13C0-22B2-D836D8EDDB47}"/>
                </a:ext>
              </a:extLst>
            </p:cNvPr>
            <p:cNvSpPr/>
            <p:nvPr/>
          </p:nvSpPr>
          <p:spPr>
            <a:xfrm>
              <a:off x="0" y="0"/>
              <a:ext cx="15163800" cy="10591800"/>
            </a:xfrm>
            <a:custGeom>
              <a:avLst/>
              <a:gdLst/>
              <a:ahLst/>
              <a:cxnLst/>
              <a:rect l="l" t="t" r="r" b="b"/>
              <a:pathLst>
                <a:path w="15163800" h="10591800">
                  <a:moveTo>
                    <a:pt x="15163800" y="254000"/>
                  </a:moveTo>
                  <a:lnTo>
                    <a:pt x="15163800" y="10337800"/>
                  </a:lnTo>
                  <a:cubicBezTo>
                    <a:pt x="15163800" y="10478135"/>
                    <a:pt x="15050136" y="10591800"/>
                    <a:pt x="14909800" y="10591800"/>
                  </a:cubicBezTo>
                  <a:lnTo>
                    <a:pt x="254000" y="10591800"/>
                  </a:lnTo>
                  <a:cubicBezTo>
                    <a:pt x="113665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lnTo>
                    <a:pt x="14909800" y="0"/>
                  </a:lnTo>
                  <a:cubicBezTo>
                    <a:pt x="15050136" y="0"/>
                    <a:pt x="15163800" y="113665"/>
                    <a:pt x="15163800" y="254000"/>
                  </a:cubicBezTo>
                  <a:close/>
                </a:path>
              </a:pathLst>
            </a:custGeom>
            <a:blipFill>
              <a:blip r:embed="rId6"/>
              <a:stretch>
                <a:fillRect t="-3687" b="-36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Freeform 17">
            <a:extLst>
              <a:ext uri="{FF2B5EF4-FFF2-40B4-BE49-F238E27FC236}">
                <a16:creationId xmlns:a16="http://schemas.microsoft.com/office/drawing/2014/main" id="{FB65497C-5878-0FFC-6289-6CCD37D0D09B}"/>
              </a:ext>
            </a:extLst>
          </p:cNvPr>
          <p:cNvSpPr/>
          <p:nvPr/>
        </p:nvSpPr>
        <p:spPr>
          <a:xfrm>
            <a:off x="1062486" y="1925531"/>
            <a:ext cx="3504911" cy="753556"/>
          </a:xfrm>
          <a:custGeom>
            <a:avLst/>
            <a:gdLst/>
            <a:ahLst/>
            <a:cxnLst/>
            <a:rect l="l" t="t" r="r" b="b"/>
            <a:pathLst>
              <a:path w="5257367" h="1130334">
                <a:moveTo>
                  <a:pt x="0" y="0"/>
                </a:moveTo>
                <a:lnTo>
                  <a:pt x="5257368" y="0"/>
                </a:lnTo>
                <a:lnTo>
                  <a:pt x="5257368" y="1130334"/>
                </a:lnTo>
                <a:lnTo>
                  <a:pt x="0" y="1130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18">
            <a:extLst>
              <a:ext uri="{FF2B5EF4-FFF2-40B4-BE49-F238E27FC236}">
                <a16:creationId xmlns:a16="http://schemas.microsoft.com/office/drawing/2014/main" id="{0763E47B-A45B-B629-D0FD-C6532021514C}"/>
              </a:ext>
            </a:extLst>
          </p:cNvPr>
          <p:cNvSpPr/>
          <p:nvPr/>
        </p:nvSpPr>
        <p:spPr>
          <a:xfrm>
            <a:off x="1613086" y="3795132"/>
            <a:ext cx="1553404" cy="1788091"/>
          </a:xfrm>
          <a:custGeom>
            <a:avLst/>
            <a:gdLst/>
            <a:ahLst/>
            <a:cxnLst/>
            <a:rect l="l" t="t" r="r" b="b"/>
            <a:pathLst>
              <a:path w="2330106" h="2682136">
                <a:moveTo>
                  <a:pt x="0" y="0"/>
                </a:moveTo>
                <a:lnTo>
                  <a:pt x="2330106" y="0"/>
                </a:lnTo>
                <a:lnTo>
                  <a:pt x="2330106" y="2682136"/>
                </a:lnTo>
                <a:lnTo>
                  <a:pt x="0" y="26821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8" name="TextBox 20">
            <a:extLst>
              <a:ext uri="{FF2B5EF4-FFF2-40B4-BE49-F238E27FC236}">
                <a16:creationId xmlns:a16="http://schemas.microsoft.com/office/drawing/2014/main" id="{1462EF75-FA65-27B2-180A-54924F82F0E7}"/>
              </a:ext>
            </a:extLst>
          </p:cNvPr>
          <p:cNvSpPr txBox="1"/>
          <p:nvPr/>
        </p:nvSpPr>
        <p:spPr>
          <a:xfrm>
            <a:off x="953892" y="5817078"/>
            <a:ext cx="3712933" cy="401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396"/>
              </a:lnSpc>
              <a:spcBef>
                <a:spcPct val="0"/>
              </a:spcBef>
            </a:pPr>
            <a:r>
              <a:rPr lang="en-US" sz="2425" spc="172">
                <a:solidFill>
                  <a:srgbClr val="22211E"/>
                </a:solidFill>
                <a:latin typeface="+mj-lt"/>
                <a:ea typeface="Muli"/>
                <a:cs typeface="Muli"/>
                <a:sym typeface="Muli"/>
              </a:rPr>
              <a:t>SAN FRANCISCO, CA</a:t>
            </a:r>
          </a:p>
        </p:txBody>
      </p:sp>
      <p:sp>
        <p:nvSpPr>
          <p:cNvPr id="60" name="TextBox 21">
            <a:extLst>
              <a:ext uri="{FF2B5EF4-FFF2-40B4-BE49-F238E27FC236}">
                <a16:creationId xmlns:a16="http://schemas.microsoft.com/office/drawing/2014/main" id="{13340FB7-1CF9-1EA5-D596-D31DC08F78C8}"/>
              </a:ext>
            </a:extLst>
          </p:cNvPr>
          <p:cNvSpPr txBox="1"/>
          <p:nvPr/>
        </p:nvSpPr>
        <p:spPr>
          <a:xfrm>
            <a:off x="6318163" y="1584284"/>
            <a:ext cx="5569010" cy="1011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8428"/>
              </a:lnSpc>
            </a:pPr>
            <a:r>
              <a:rPr lang="en-US" sz="6000" spc="46">
                <a:solidFill>
                  <a:srgbClr val="22211E"/>
                </a:solidFill>
                <a:latin typeface="+mj-lt"/>
                <a:ea typeface="Muli"/>
                <a:cs typeface="Muli"/>
                <a:sym typeface="Muli"/>
              </a:rPr>
              <a:t>$250.00M</a:t>
            </a:r>
          </a:p>
        </p:txBody>
      </p:sp>
      <p:sp>
        <p:nvSpPr>
          <p:cNvPr id="62" name="TextBox 22">
            <a:extLst>
              <a:ext uri="{FF2B5EF4-FFF2-40B4-BE49-F238E27FC236}">
                <a16:creationId xmlns:a16="http://schemas.microsoft.com/office/drawing/2014/main" id="{DAD55912-BD2E-3069-6615-C7E92395E626}"/>
              </a:ext>
            </a:extLst>
          </p:cNvPr>
          <p:cNvSpPr txBox="1"/>
          <p:nvPr/>
        </p:nvSpPr>
        <p:spPr>
          <a:xfrm>
            <a:off x="6358971" y="2658323"/>
            <a:ext cx="2443910" cy="409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396"/>
              </a:lnSpc>
              <a:spcBef>
                <a:spcPct val="0"/>
              </a:spcBef>
            </a:pPr>
            <a:r>
              <a:rPr lang="en-US" sz="2425" spc="172">
                <a:solidFill>
                  <a:srgbClr val="22211E"/>
                </a:solidFill>
                <a:latin typeface="+mj-lt"/>
                <a:ea typeface="Muli"/>
                <a:cs typeface="Muli"/>
                <a:sym typeface="Muli"/>
              </a:rPr>
              <a:t>AUM</a:t>
            </a:r>
          </a:p>
        </p:txBody>
      </p:sp>
      <p:grpSp>
        <p:nvGrpSpPr>
          <p:cNvPr id="66" name="Group 5">
            <a:extLst>
              <a:ext uri="{FF2B5EF4-FFF2-40B4-BE49-F238E27FC236}">
                <a16:creationId xmlns:a16="http://schemas.microsoft.com/office/drawing/2014/main" id="{6C820AD5-8A3B-7FCA-60B0-E240C1166F45}"/>
              </a:ext>
            </a:extLst>
          </p:cNvPr>
          <p:cNvGrpSpPr/>
          <p:nvPr/>
        </p:nvGrpSpPr>
        <p:grpSpPr>
          <a:xfrm>
            <a:off x="6022559" y="3633144"/>
            <a:ext cx="102257" cy="2585872"/>
            <a:chOff x="0" y="-38100"/>
            <a:chExt cx="20338" cy="605524"/>
          </a:xfrm>
        </p:grpSpPr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3E3D2EAF-8D61-8334-4A32-0F88B1585EF5}"/>
                </a:ext>
              </a:extLst>
            </p:cNvPr>
            <p:cNvSpPr/>
            <p:nvPr/>
          </p:nvSpPr>
          <p:spPr>
            <a:xfrm>
              <a:off x="0" y="0"/>
              <a:ext cx="20338" cy="567424"/>
            </a:xfrm>
            <a:custGeom>
              <a:avLst/>
              <a:gdLst/>
              <a:ahLst/>
              <a:cxnLst/>
              <a:rect l="l" t="t" r="r" b="b"/>
              <a:pathLst>
                <a:path w="20338" h="567424">
                  <a:moveTo>
                    <a:pt x="0" y="0"/>
                  </a:moveTo>
                  <a:lnTo>
                    <a:pt x="20338" y="0"/>
                  </a:lnTo>
                  <a:lnTo>
                    <a:pt x="20338" y="567424"/>
                  </a:lnTo>
                  <a:lnTo>
                    <a:pt x="0" y="56742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7">
              <a:extLst>
                <a:ext uri="{FF2B5EF4-FFF2-40B4-BE49-F238E27FC236}">
                  <a16:creationId xmlns:a16="http://schemas.microsoft.com/office/drawing/2014/main" id="{936FB38E-2E4D-E508-93A4-F06B429FC3C2}"/>
                </a:ext>
              </a:extLst>
            </p:cNvPr>
            <p:cNvSpPr txBox="1"/>
            <p:nvPr/>
          </p:nvSpPr>
          <p:spPr>
            <a:xfrm>
              <a:off x="0" y="-38100"/>
              <a:ext cx="20338" cy="6055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38E90D45-C9F2-0DD9-BBA9-6CBB8C3F402B}"/>
              </a:ext>
            </a:extLst>
          </p:cNvPr>
          <p:cNvSpPr txBox="1"/>
          <p:nvPr/>
        </p:nvSpPr>
        <p:spPr>
          <a:xfrm>
            <a:off x="6293329" y="5434574"/>
            <a:ext cx="6311900" cy="805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9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25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latin typeface="+mj-lt"/>
                <a:ea typeface="Muli"/>
                <a:cs typeface="Muli"/>
                <a:sym typeface="Muli"/>
              </a:rPr>
              <a:t>CHARLES HUDSON, </a:t>
            </a: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latin typeface="+mj-lt"/>
                <a:ea typeface="Muli"/>
                <a:cs typeface="Muli"/>
                <a:sym typeface="Muli"/>
              </a:rPr>
              <a:t>MANAGING</a:t>
            </a:r>
            <a:r>
              <a:rPr lang="en-US" spc="172">
                <a:solidFill>
                  <a:srgbClr val="22211E"/>
                </a:solidFill>
                <a:latin typeface="+mj-lt"/>
                <a:ea typeface="Muli"/>
                <a:cs typeface="Muli"/>
                <a:sym typeface="Muli"/>
              </a:rPr>
              <a:t> </a:t>
            </a:r>
            <a:r>
              <a:rPr kumimoji="0" lang="en-US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latin typeface="+mj-lt"/>
                <a:ea typeface="Muli"/>
                <a:cs typeface="Muli"/>
                <a:sym typeface="Muli"/>
              </a:rPr>
              <a:t>PARTNER AND FOUNDER</a:t>
            </a:r>
          </a:p>
        </p:txBody>
      </p:sp>
      <p:sp>
        <p:nvSpPr>
          <p:cNvPr id="70" name="Freeform 9">
            <a:extLst>
              <a:ext uri="{FF2B5EF4-FFF2-40B4-BE49-F238E27FC236}">
                <a16:creationId xmlns:a16="http://schemas.microsoft.com/office/drawing/2014/main" id="{FBB37BBF-A5DB-2A8B-51C1-44AA19A70973}"/>
              </a:ext>
            </a:extLst>
          </p:cNvPr>
          <p:cNvSpPr/>
          <p:nvPr/>
        </p:nvSpPr>
        <p:spPr>
          <a:xfrm>
            <a:off x="621292" y="1697003"/>
            <a:ext cx="102257" cy="1394446"/>
          </a:xfrm>
          <a:custGeom>
            <a:avLst/>
            <a:gdLst/>
            <a:ahLst/>
            <a:cxnLst/>
            <a:rect l="l" t="t" r="r" b="b"/>
            <a:pathLst>
              <a:path w="23837" h="434434">
                <a:moveTo>
                  <a:pt x="0" y="0"/>
                </a:moveTo>
                <a:lnTo>
                  <a:pt x="23837" y="0"/>
                </a:lnTo>
                <a:lnTo>
                  <a:pt x="23837" y="434434"/>
                </a:lnTo>
                <a:lnTo>
                  <a:pt x="0" y="434434"/>
                </a:lnTo>
                <a:close/>
              </a:path>
            </a:pathLst>
          </a:custGeom>
          <a:solidFill>
            <a:srgbClr val="374C6C"/>
          </a:solidFill>
        </p:spPr>
        <p:txBody>
          <a:bodyPr/>
          <a:lstStyle/>
          <a:p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51920159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VC Fund Size: Large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9B75B9-849E-206F-655E-E809E4770B86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9D2DE3-ED63-2A79-A1D3-737DC861F206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0599C6-7518-7A25-EF68-B5DDA74D3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13" name="TextBox 5">
            <a:extLst>
              <a:ext uri="{FF2B5EF4-FFF2-40B4-BE49-F238E27FC236}">
                <a16:creationId xmlns:a16="http://schemas.microsoft.com/office/drawing/2014/main" id="{71F2FFA0-9F89-4E31-B80E-12DB214C5299}"/>
              </a:ext>
            </a:extLst>
          </p:cNvPr>
          <p:cNvSpPr txBox="1"/>
          <p:nvPr/>
        </p:nvSpPr>
        <p:spPr>
          <a:xfrm>
            <a:off x="7069657" y="942975"/>
            <a:ext cx="4457700" cy="4714875"/>
          </a:xfrm>
          <a:prstGeom prst="rect">
            <a:avLst/>
          </a:prstGeom>
        </p:spPr>
        <p:txBody>
          <a:bodyPr lIns="33867" tIns="33867" rIns="33867" bIns="33867"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773"/>
              </a:lnSpc>
            </a:pPr>
            <a:endParaRPr sz="800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3D195E52-B1C6-9BBC-07A3-685D2CC8205E}"/>
              </a:ext>
            </a:extLst>
          </p:cNvPr>
          <p:cNvGrpSpPr/>
          <p:nvPr/>
        </p:nvGrpSpPr>
        <p:grpSpPr>
          <a:xfrm>
            <a:off x="616708" y="3632427"/>
            <a:ext cx="102257" cy="2585872"/>
            <a:chOff x="0" y="-38100"/>
            <a:chExt cx="20338" cy="60552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7194E44-320D-2766-AD97-76EE030EB13E}"/>
                </a:ext>
              </a:extLst>
            </p:cNvPr>
            <p:cNvSpPr/>
            <p:nvPr/>
          </p:nvSpPr>
          <p:spPr>
            <a:xfrm>
              <a:off x="0" y="0"/>
              <a:ext cx="20338" cy="567424"/>
            </a:xfrm>
            <a:custGeom>
              <a:avLst/>
              <a:gdLst/>
              <a:ahLst/>
              <a:cxnLst/>
              <a:rect l="l" t="t" r="r" b="b"/>
              <a:pathLst>
                <a:path w="20338" h="567424">
                  <a:moveTo>
                    <a:pt x="0" y="0"/>
                  </a:moveTo>
                  <a:lnTo>
                    <a:pt x="20338" y="0"/>
                  </a:lnTo>
                  <a:lnTo>
                    <a:pt x="20338" y="567424"/>
                  </a:lnTo>
                  <a:lnTo>
                    <a:pt x="0" y="56742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EED5D265-28A6-E7C5-3F8C-18FF5D0E8CE4}"/>
                </a:ext>
              </a:extLst>
            </p:cNvPr>
            <p:cNvSpPr txBox="1"/>
            <p:nvPr/>
          </p:nvSpPr>
          <p:spPr>
            <a:xfrm>
              <a:off x="0" y="-38100"/>
              <a:ext cx="20338" cy="6055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grpSp>
        <p:nvGrpSpPr>
          <p:cNvPr id="21" name="Group 8">
            <a:extLst>
              <a:ext uri="{FF2B5EF4-FFF2-40B4-BE49-F238E27FC236}">
                <a16:creationId xmlns:a16="http://schemas.microsoft.com/office/drawing/2014/main" id="{E1C9DB04-6B70-30E8-684B-D563B7BB4240}"/>
              </a:ext>
            </a:extLst>
          </p:cNvPr>
          <p:cNvGrpSpPr/>
          <p:nvPr/>
        </p:nvGrpSpPr>
        <p:grpSpPr>
          <a:xfrm>
            <a:off x="6022559" y="1577553"/>
            <a:ext cx="102257" cy="1516739"/>
            <a:chOff x="0" y="-38100"/>
            <a:chExt cx="23837" cy="472534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B87C1EF1-43E9-B93C-43A6-99CD64803AB4}"/>
                </a:ext>
              </a:extLst>
            </p:cNvPr>
            <p:cNvSpPr/>
            <p:nvPr/>
          </p:nvSpPr>
          <p:spPr>
            <a:xfrm>
              <a:off x="0" y="0"/>
              <a:ext cx="23837" cy="434434"/>
            </a:xfrm>
            <a:custGeom>
              <a:avLst/>
              <a:gdLst/>
              <a:ahLst/>
              <a:cxnLst/>
              <a:rect l="l" t="t" r="r" b="b"/>
              <a:pathLst>
                <a:path w="23837" h="434434">
                  <a:moveTo>
                    <a:pt x="0" y="0"/>
                  </a:moveTo>
                  <a:lnTo>
                    <a:pt x="23837" y="0"/>
                  </a:lnTo>
                  <a:lnTo>
                    <a:pt x="23837" y="434434"/>
                  </a:lnTo>
                  <a:lnTo>
                    <a:pt x="0" y="43443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0D7E2621-FC16-53D8-A7DF-324449B35EB3}"/>
                </a:ext>
              </a:extLst>
            </p:cNvPr>
            <p:cNvSpPr txBox="1"/>
            <p:nvPr/>
          </p:nvSpPr>
          <p:spPr>
            <a:xfrm>
              <a:off x="0" y="-38100"/>
              <a:ext cx="23837" cy="47253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43" name="TextBox 21">
            <a:extLst>
              <a:ext uri="{FF2B5EF4-FFF2-40B4-BE49-F238E27FC236}">
                <a16:creationId xmlns:a16="http://schemas.microsoft.com/office/drawing/2014/main" id="{76710C7B-FC53-D874-1D58-0139772C9AFF}"/>
              </a:ext>
            </a:extLst>
          </p:cNvPr>
          <p:cNvSpPr txBox="1"/>
          <p:nvPr/>
        </p:nvSpPr>
        <p:spPr>
          <a:xfrm>
            <a:off x="6318163" y="1584284"/>
            <a:ext cx="5569010" cy="1011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8428"/>
              </a:lnSpc>
            </a:pPr>
            <a:r>
              <a:rPr lang="en-US" sz="6000" spc="46">
                <a:solidFill>
                  <a:srgbClr val="22211E"/>
                </a:solidFill>
                <a:latin typeface="+mj-lt"/>
                <a:ea typeface="Muli"/>
                <a:cs typeface="Muli"/>
                <a:sym typeface="Muli"/>
              </a:rPr>
              <a:t>$2.20B</a:t>
            </a:r>
          </a:p>
        </p:txBody>
      </p:sp>
      <p:sp>
        <p:nvSpPr>
          <p:cNvPr id="44" name="TextBox 22">
            <a:extLst>
              <a:ext uri="{FF2B5EF4-FFF2-40B4-BE49-F238E27FC236}">
                <a16:creationId xmlns:a16="http://schemas.microsoft.com/office/drawing/2014/main" id="{8DAD5907-EA10-4235-B79A-7605EA32D6B8}"/>
              </a:ext>
            </a:extLst>
          </p:cNvPr>
          <p:cNvSpPr txBox="1"/>
          <p:nvPr/>
        </p:nvSpPr>
        <p:spPr>
          <a:xfrm>
            <a:off x="6358971" y="2658323"/>
            <a:ext cx="2443910" cy="409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396"/>
              </a:lnSpc>
              <a:spcBef>
                <a:spcPct val="0"/>
              </a:spcBef>
            </a:pPr>
            <a:r>
              <a:rPr lang="en-US" sz="2425" spc="172">
                <a:solidFill>
                  <a:srgbClr val="22211E"/>
                </a:solidFill>
                <a:latin typeface="+mj-lt"/>
                <a:ea typeface="Muli"/>
                <a:cs typeface="Muli"/>
                <a:sym typeface="Muli"/>
              </a:rPr>
              <a:t>AUM</a:t>
            </a:r>
          </a:p>
        </p:txBody>
      </p:sp>
      <p:grpSp>
        <p:nvGrpSpPr>
          <p:cNvPr id="45" name="Group 5">
            <a:extLst>
              <a:ext uri="{FF2B5EF4-FFF2-40B4-BE49-F238E27FC236}">
                <a16:creationId xmlns:a16="http://schemas.microsoft.com/office/drawing/2014/main" id="{76B0CD19-52AC-158A-88F5-189562451BE6}"/>
              </a:ext>
            </a:extLst>
          </p:cNvPr>
          <p:cNvGrpSpPr/>
          <p:nvPr/>
        </p:nvGrpSpPr>
        <p:grpSpPr>
          <a:xfrm>
            <a:off x="6022559" y="3633144"/>
            <a:ext cx="102257" cy="2585872"/>
            <a:chOff x="0" y="-38100"/>
            <a:chExt cx="20338" cy="605524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4F08CFBC-252B-27BC-2747-706AE4A3FCB7}"/>
                </a:ext>
              </a:extLst>
            </p:cNvPr>
            <p:cNvSpPr/>
            <p:nvPr/>
          </p:nvSpPr>
          <p:spPr>
            <a:xfrm>
              <a:off x="0" y="0"/>
              <a:ext cx="20338" cy="567424"/>
            </a:xfrm>
            <a:custGeom>
              <a:avLst/>
              <a:gdLst/>
              <a:ahLst/>
              <a:cxnLst/>
              <a:rect l="l" t="t" r="r" b="b"/>
              <a:pathLst>
                <a:path w="20338" h="567424">
                  <a:moveTo>
                    <a:pt x="0" y="0"/>
                  </a:moveTo>
                  <a:lnTo>
                    <a:pt x="20338" y="0"/>
                  </a:lnTo>
                  <a:lnTo>
                    <a:pt x="20338" y="567424"/>
                  </a:lnTo>
                  <a:lnTo>
                    <a:pt x="0" y="567424"/>
                  </a:lnTo>
                  <a:close/>
                </a:path>
              </a:pathLst>
            </a:custGeom>
            <a:solidFill>
              <a:srgbClr val="374C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7">
              <a:extLst>
                <a:ext uri="{FF2B5EF4-FFF2-40B4-BE49-F238E27FC236}">
                  <a16:creationId xmlns:a16="http://schemas.microsoft.com/office/drawing/2014/main" id="{869E5CE0-7F17-30F2-1F42-D59F6EF4BB26}"/>
                </a:ext>
              </a:extLst>
            </p:cNvPr>
            <p:cNvSpPr txBox="1"/>
            <p:nvPr/>
          </p:nvSpPr>
          <p:spPr>
            <a:xfrm>
              <a:off x="0" y="-38100"/>
              <a:ext cx="20338" cy="6055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4B61D7A-4DE8-1109-BE57-A780494CF5ED}"/>
              </a:ext>
            </a:extLst>
          </p:cNvPr>
          <p:cNvSpPr txBox="1"/>
          <p:nvPr/>
        </p:nvSpPr>
        <p:spPr>
          <a:xfrm>
            <a:off x="6293329" y="5434574"/>
            <a:ext cx="6311900" cy="805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9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25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latin typeface="+mj-lt"/>
                <a:ea typeface="Muli"/>
                <a:cs typeface="Muli"/>
                <a:sym typeface="Muli"/>
              </a:rPr>
              <a:t>MOLLY BONAKDARPOUR, </a:t>
            </a: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latin typeface="+mj-lt"/>
                <a:ea typeface="Muli"/>
                <a:cs typeface="Muli"/>
                <a:sym typeface="Muli"/>
              </a:rPr>
              <a:t>PARTNER</a:t>
            </a:r>
          </a:p>
        </p:txBody>
      </p:sp>
      <p:sp>
        <p:nvSpPr>
          <p:cNvPr id="49" name="Freeform 9">
            <a:extLst>
              <a:ext uri="{FF2B5EF4-FFF2-40B4-BE49-F238E27FC236}">
                <a16:creationId xmlns:a16="http://schemas.microsoft.com/office/drawing/2014/main" id="{36B11457-0A75-281A-B0BB-74A1EA7F43B3}"/>
              </a:ext>
            </a:extLst>
          </p:cNvPr>
          <p:cNvSpPr/>
          <p:nvPr/>
        </p:nvSpPr>
        <p:spPr>
          <a:xfrm>
            <a:off x="621292" y="1697003"/>
            <a:ext cx="102257" cy="1394446"/>
          </a:xfrm>
          <a:custGeom>
            <a:avLst/>
            <a:gdLst/>
            <a:ahLst/>
            <a:cxnLst/>
            <a:rect l="l" t="t" r="r" b="b"/>
            <a:pathLst>
              <a:path w="23837" h="434434">
                <a:moveTo>
                  <a:pt x="0" y="0"/>
                </a:moveTo>
                <a:lnTo>
                  <a:pt x="23837" y="0"/>
                </a:lnTo>
                <a:lnTo>
                  <a:pt x="23837" y="434434"/>
                </a:lnTo>
                <a:lnTo>
                  <a:pt x="0" y="434434"/>
                </a:lnTo>
                <a:close/>
              </a:path>
            </a:pathLst>
          </a:custGeom>
          <a:solidFill>
            <a:srgbClr val="374C6C"/>
          </a:solidFill>
        </p:spPr>
        <p:txBody>
          <a:bodyPr/>
          <a:lstStyle/>
          <a:p>
            <a:endParaRPr lang="en-US"/>
          </a:p>
        </p:txBody>
      </p:sp>
      <p:sp>
        <p:nvSpPr>
          <p:cNvPr id="50" name="Freeform 11">
            <a:extLst>
              <a:ext uri="{FF2B5EF4-FFF2-40B4-BE49-F238E27FC236}">
                <a16:creationId xmlns:a16="http://schemas.microsoft.com/office/drawing/2014/main" id="{88BABAFC-6E97-57F5-C72D-2209B9C68784}"/>
              </a:ext>
            </a:extLst>
          </p:cNvPr>
          <p:cNvSpPr/>
          <p:nvPr/>
        </p:nvSpPr>
        <p:spPr>
          <a:xfrm>
            <a:off x="986893" y="1708729"/>
            <a:ext cx="2805789" cy="1254385"/>
          </a:xfrm>
          <a:custGeom>
            <a:avLst/>
            <a:gdLst/>
            <a:ahLst/>
            <a:cxnLst/>
            <a:rect l="l" t="t" r="r" b="b"/>
            <a:pathLst>
              <a:path w="4208684" h="1881577">
                <a:moveTo>
                  <a:pt x="0" y="0"/>
                </a:moveTo>
                <a:lnTo>
                  <a:pt x="4208685" y="0"/>
                </a:lnTo>
                <a:lnTo>
                  <a:pt x="4208685" y="1881577"/>
                </a:lnTo>
                <a:lnTo>
                  <a:pt x="0" y="1881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487" b="-64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1" name="Group 12">
            <a:extLst>
              <a:ext uri="{FF2B5EF4-FFF2-40B4-BE49-F238E27FC236}">
                <a16:creationId xmlns:a16="http://schemas.microsoft.com/office/drawing/2014/main" id="{E82BD301-F6C2-7311-A6E7-BE54078AF234}"/>
              </a:ext>
            </a:extLst>
          </p:cNvPr>
          <p:cNvGrpSpPr/>
          <p:nvPr/>
        </p:nvGrpSpPr>
        <p:grpSpPr>
          <a:xfrm>
            <a:off x="1788082" y="3795132"/>
            <a:ext cx="1716644" cy="1850829"/>
            <a:chOff x="0" y="0"/>
            <a:chExt cx="3433288" cy="3701658"/>
          </a:xfrm>
        </p:grpSpPr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F8FBE565-A73F-2144-CA43-69AC83D7F395}"/>
                </a:ext>
              </a:extLst>
            </p:cNvPr>
            <p:cNvSpPr/>
            <p:nvPr/>
          </p:nvSpPr>
          <p:spPr>
            <a:xfrm>
              <a:off x="0" y="0"/>
              <a:ext cx="3433288" cy="3701658"/>
            </a:xfrm>
            <a:custGeom>
              <a:avLst/>
              <a:gdLst/>
              <a:ahLst/>
              <a:cxnLst/>
              <a:rect l="l" t="t" r="r" b="b"/>
              <a:pathLst>
                <a:path w="3433288" h="3701658">
                  <a:moveTo>
                    <a:pt x="0" y="0"/>
                  </a:moveTo>
                  <a:lnTo>
                    <a:pt x="3433288" y="0"/>
                  </a:lnTo>
                  <a:lnTo>
                    <a:pt x="3433288" y="3701658"/>
                  </a:lnTo>
                  <a:lnTo>
                    <a:pt x="0" y="3701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617B2295-30E8-34DB-1E1C-3390B9BC6EA3}"/>
                </a:ext>
              </a:extLst>
            </p:cNvPr>
            <p:cNvSpPr/>
            <p:nvPr/>
          </p:nvSpPr>
          <p:spPr>
            <a:xfrm>
              <a:off x="1290515" y="1386383"/>
              <a:ext cx="426129" cy="928892"/>
            </a:xfrm>
            <a:custGeom>
              <a:avLst/>
              <a:gdLst/>
              <a:ahLst/>
              <a:cxnLst/>
              <a:rect l="l" t="t" r="r" b="b"/>
              <a:pathLst>
                <a:path w="426129" h="928892">
                  <a:moveTo>
                    <a:pt x="0" y="0"/>
                  </a:moveTo>
                  <a:lnTo>
                    <a:pt x="426129" y="0"/>
                  </a:lnTo>
                  <a:lnTo>
                    <a:pt x="426129" y="928892"/>
                  </a:lnTo>
                  <a:lnTo>
                    <a:pt x="0" y="928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B9396510-EEBB-183A-5840-8F21405CE39F}"/>
              </a:ext>
            </a:extLst>
          </p:cNvPr>
          <p:cNvSpPr txBox="1"/>
          <p:nvPr/>
        </p:nvSpPr>
        <p:spPr>
          <a:xfrm>
            <a:off x="986893" y="5724574"/>
            <a:ext cx="6303432" cy="501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9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25" b="0" i="0" u="none" strike="noStrike" kern="1200" cap="none" spc="172" normalizeH="0" baseline="0" noProof="0">
                <a:ln>
                  <a:noFill/>
                </a:ln>
                <a:solidFill>
                  <a:srgbClr val="22211E"/>
                </a:solidFill>
                <a:effectLst/>
                <a:uLnTx/>
                <a:uFillTx/>
                <a:latin typeface="+mj-lt"/>
                <a:ea typeface="Muli"/>
                <a:cs typeface="Muli"/>
                <a:sym typeface="Muli"/>
              </a:rPr>
              <a:t>COLUMBUS, OHIO</a:t>
            </a:r>
          </a:p>
        </p:txBody>
      </p:sp>
      <p:grpSp>
        <p:nvGrpSpPr>
          <p:cNvPr id="60" name="Group 18">
            <a:extLst>
              <a:ext uri="{FF2B5EF4-FFF2-40B4-BE49-F238E27FC236}">
                <a16:creationId xmlns:a16="http://schemas.microsoft.com/office/drawing/2014/main" id="{7C7E05FB-CE4B-B703-8BD0-AFEA40D11294}"/>
              </a:ext>
            </a:extLst>
          </p:cNvPr>
          <p:cNvGrpSpPr/>
          <p:nvPr/>
        </p:nvGrpSpPr>
        <p:grpSpPr>
          <a:xfrm>
            <a:off x="6358971" y="3797422"/>
            <a:ext cx="2346088" cy="1638725"/>
            <a:chOff x="0" y="0"/>
            <a:chExt cx="15163800" cy="10591800"/>
          </a:xfrm>
        </p:grpSpPr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id="{6C8E805A-045D-6090-CA26-0078CFC1C868}"/>
                </a:ext>
              </a:extLst>
            </p:cNvPr>
            <p:cNvSpPr/>
            <p:nvPr/>
          </p:nvSpPr>
          <p:spPr>
            <a:xfrm>
              <a:off x="0" y="0"/>
              <a:ext cx="15163800" cy="10591800"/>
            </a:xfrm>
            <a:custGeom>
              <a:avLst/>
              <a:gdLst/>
              <a:ahLst/>
              <a:cxnLst/>
              <a:rect l="l" t="t" r="r" b="b"/>
              <a:pathLst>
                <a:path w="15163800" h="10591800">
                  <a:moveTo>
                    <a:pt x="15163800" y="254000"/>
                  </a:moveTo>
                  <a:lnTo>
                    <a:pt x="15163800" y="10337800"/>
                  </a:lnTo>
                  <a:cubicBezTo>
                    <a:pt x="15163800" y="10478135"/>
                    <a:pt x="15050136" y="10591800"/>
                    <a:pt x="14909800" y="10591800"/>
                  </a:cubicBezTo>
                  <a:lnTo>
                    <a:pt x="254000" y="10591800"/>
                  </a:lnTo>
                  <a:cubicBezTo>
                    <a:pt x="113665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lnTo>
                    <a:pt x="14909800" y="0"/>
                  </a:lnTo>
                  <a:cubicBezTo>
                    <a:pt x="15050136" y="0"/>
                    <a:pt x="15163800" y="113665"/>
                    <a:pt x="15163800" y="254000"/>
                  </a:cubicBezTo>
                  <a:close/>
                </a:path>
              </a:pathLst>
            </a:custGeom>
            <a:blipFill>
              <a:blip r:embed="rId10"/>
              <a:stretch>
                <a:fillRect t="-935" b="-422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19635852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Hotspots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/>
              <a:t>Venture capital 101: The Basics of Venture Investing</a:t>
            </a:r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4297E70-E891-E80F-50D3-E51F23BE82E6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609F82F-02B0-2DE5-14EC-11C0890FB779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07DF7B7-2E0F-3E82-718C-3D428BB8E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E4303F0-DE14-AD5F-1A83-BD6CD5ABB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451" y="1965614"/>
            <a:ext cx="8544177" cy="42689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583262-00FB-633D-D7A8-D8DE2A41ED01}"/>
              </a:ext>
            </a:extLst>
          </p:cNvPr>
          <p:cNvSpPr txBox="1"/>
          <p:nvPr/>
        </p:nvSpPr>
        <p:spPr>
          <a:xfrm>
            <a:off x="480280" y="6286356"/>
            <a:ext cx="1749197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chemeClr val="accent6"/>
                </a:solidFill>
              </a:rPr>
              <a:t>Source: NVCA 2024 Yearbook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CEA12A-97B4-5FD6-8DC1-3F4941B4989E}"/>
              </a:ext>
            </a:extLst>
          </p:cNvPr>
          <p:cNvSpPr txBox="1"/>
          <p:nvPr/>
        </p:nvSpPr>
        <p:spPr>
          <a:xfrm>
            <a:off x="3048549" y="1319284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r>
              <a:rPr lang="en-US" sz="1800" b="1" i="0" baseline="0"/>
              <a:t>Top Cities for VC Investment in 2023 ($M) </a:t>
            </a:r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571691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BB615C-9A46-E422-8B0B-26BFA6AA0063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B31991-9E31-B990-79D7-45B3291ADFF5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87AC098-63CC-265A-D16E-C2FC24FC8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B03CAEE-2BA5-6B1A-1208-CED8943E95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4" b="397"/>
          <a:stretch/>
        </p:blipFill>
        <p:spPr>
          <a:xfrm>
            <a:off x="1736800" y="1743281"/>
            <a:ext cx="8921587" cy="4547030"/>
          </a:xfrm>
          <a:prstGeom prst="rect">
            <a:avLst/>
          </a:prstGeom>
          <a:ln w="6350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34A56B-FABA-21BC-987D-BC458F37C3C2}"/>
              </a:ext>
            </a:extLst>
          </p:cNvPr>
          <p:cNvSpPr txBox="1"/>
          <p:nvPr/>
        </p:nvSpPr>
        <p:spPr>
          <a:xfrm>
            <a:off x="480280" y="6286356"/>
            <a:ext cx="1749197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chemeClr val="accent6"/>
                </a:solidFill>
              </a:rPr>
              <a:t>Source: NVCA 2024 Yearbook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D3E4C904-2AE6-C0F6-6EDE-E1ECFDD2D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80" y="756112"/>
            <a:ext cx="11254520" cy="1126345"/>
          </a:xfrm>
        </p:spPr>
        <p:txBody>
          <a:bodyPr/>
          <a:lstStyle/>
          <a:p>
            <a:r>
              <a:rPr lang="en-US"/>
              <a:t>AUM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EBBAB-9CC5-B7D7-1C6A-FFDA717762B4}"/>
              </a:ext>
            </a:extLst>
          </p:cNvPr>
          <p:cNvSpPr txBox="1"/>
          <p:nvPr/>
        </p:nvSpPr>
        <p:spPr>
          <a:xfrm>
            <a:off x="3048549" y="1319284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r>
              <a:rPr lang="en-US" sz="1800" b="1" i="0" baseline="0"/>
              <a:t>VC Investment By State In 2023 ($M) </a:t>
            </a:r>
            <a:endParaRPr lang="en-US"/>
          </a:p>
        </p:txBody>
      </p:sp>
      <p:pic>
        <p:nvPicPr>
          <p:cNvPr id="2" name="Picture 1" descr="A map of the state of alaska&#10;&#10;Description automatically generated">
            <a:extLst>
              <a:ext uri="{FF2B5EF4-FFF2-40B4-BE49-F238E27FC236}">
                <a16:creationId xmlns:a16="http://schemas.microsoft.com/office/drawing/2014/main" id="{FECB1A24-65B7-CD1F-2954-9CC91502C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25" y="4010025"/>
            <a:ext cx="1536700" cy="1193800"/>
          </a:xfrm>
          <a:prstGeom prst="rect">
            <a:avLst/>
          </a:prstGeom>
        </p:spPr>
      </p:pic>
      <p:pic>
        <p:nvPicPr>
          <p:cNvPr id="10" name="Picture 9" descr="A map of the state of hawaii&#10;&#10;Description automatically generated">
            <a:extLst>
              <a:ext uri="{FF2B5EF4-FFF2-40B4-BE49-F238E27FC236}">
                <a16:creationId xmlns:a16="http://schemas.microsoft.com/office/drawing/2014/main" id="{DCA6328E-0AD9-6ACD-58A8-7A300452A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175" y="5353050"/>
            <a:ext cx="1454150" cy="939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AEF336-51BA-D776-844F-8D7C7A69291C}"/>
              </a:ext>
            </a:extLst>
          </p:cNvPr>
          <p:cNvSpPr/>
          <p:nvPr/>
        </p:nvSpPr>
        <p:spPr>
          <a:xfrm>
            <a:off x="304800" y="3841750"/>
            <a:ext cx="1536700" cy="245110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470264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4D0AD7E-591A-94C6-5594-7D2B18BBE791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17EC28-8653-FC5A-DAB9-4C1FC4BEB9E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0A1E15E-D67D-1F72-41B2-C107E9D50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FE01C49-BEEB-5B82-1EC6-15FB47DA860A}"/>
              </a:ext>
            </a:extLst>
          </p:cNvPr>
          <p:cNvSpPr txBox="1"/>
          <p:nvPr/>
        </p:nvSpPr>
        <p:spPr>
          <a:xfrm>
            <a:off x="480280" y="6286356"/>
            <a:ext cx="1749197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chemeClr val="accent6"/>
                </a:solidFill>
              </a:rPr>
              <a:t>Source: NVCA 2024 Yearbook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45F51B0-1A23-A2DF-7A6C-556CB599B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765235"/>
              </p:ext>
            </p:extLst>
          </p:nvPr>
        </p:nvGraphicFramePr>
        <p:xfrm>
          <a:off x="1626855" y="1714091"/>
          <a:ext cx="8961370" cy="457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itle 2">
            <a:extLst>
              <a:ext uri="{FF2B5EF4-FFF2-40B4-BE49-F238E27FC236}">
                <a16:creationId xmlns:a16="http://schemas.microsoft.com/office/drawing/2014/main" id="{95CC6702-1A09-9DFC-38DE-93661A01E61C}"/>
              </a:ext>
            </a:extLst>
          </p:cNvPr>
          <p:cNvSpPr txBox="1">
            <a:spLocks/>
          </p:cNvSpPr>
          <p:nvPr/>
        </p:nvSpPr>
        <p:spPr>
          <a:xfrm>
            <a:off x="632680" y="908512"/>
            <a:ext cx="11254520" cy="1126345"/>
          </a:xfrm>
          <a:prstGeom prst="rect">
            <a:avLst/>
          </a:prstGeom>
        </p:spPr>
        <p:txBody>
          <a:bodyPr lIns="0" tIns="45720" rIns="0" bIns="4572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 cap="all" spc="300" baseline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r>
              <a:rPr lang="en-US">
                <a:cs typeface="Arial"/>
              </a:rPr>
              <a:t>VC Sectors</a:t>
            </a:r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06B71FF-A467-EA0A-96D7-172061D986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280" y="318031"/>
            <a:ext cx="11254520" cy="317500"/>
          </a:xfrm>
        </p:spPr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</p:spTree>
    <p:custDataLst>
      <p:custData r:id="rId2"/>
    </p:custDataLst>
    <p:extLst>
      <p:ext uri="{BB962C8B-B14F-4D97-AF65-F5344CB8AC3E}">
        <p14:creationId xmlns:p14="http://schemas.microsoft.com/office/powerpoint/2010/main" val="4119184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Recent VC Backed Startups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090EC8A-4F8A-5CC6-DDB3-4370109EB101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3B118F-1DD5-AFCB-F815-BF9FA695D379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8AEFD8-E5EF-5A71-1B2C-C2A45B8C3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9E6A3A5-0707-491B-2BCD-C62BF33E09B0}"/>
              </a:ext>
            </a:extLst>
          </p:cNvPr>
          <p:cNvSpPr txBox="1"/>
          <p:nvPr/>
        </p:nvSpPr>
        <p:spPr>
          <a:xfrm>
            <a:off x="480280" y="6286356"/>
            <a:ext cx="1749197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chemeClr val="accent6"/>
                </a:solidFill>
              </a:rPr>
              <a:t>Source: NVCA 2024 Yearbook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28A2823D-727E-99AE-C6BD-D57D2E1E5571}"/>
              </a:ext>
            </a:extLst>
          </p:cNvPr>
          <p:cNvGrpSpPr/>
          <p:nvPr/>
        </p:nvGrpSpPr>
        <p:grpSpPr>
          <a:xfrm>
            <a:off x="1852711" y="1857152"/>
            <a:ext cx="8486578" cy="1960033"/>
            <a:chOff x="0" y="0"/>
            <a:chExt cx="2649881" cy="61200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7AB71ECA-356B-30FE-2476-A361AB289AC6}"/>
                </a:ext>
              </a:extLst>
            </p:cNvPr>
            <p:cNvSpPr/>
            <p:nvPr/>
          </p:nvSpPr>
          <p:spPr>
            <a:xfrm>
              <a:off x="0" y="0"/>
              <a:ext cx="2649881" cy="612008"/>
            </a:xfrm>
            <a:custGeom>
              <a:avLst/>
              <a:gdLst/>
              <a:ahLst/>
              <a:cxnLst/>
              <a:rect l="l" t="t" r="r" b="b"/>
              <a:pathLst>
                <a:path w="2649881" h="612008">
                  <a:moveTo>
                    <a:pt x="20435" y="0"/>
                  </a:moveTo>
                  <a:lnTo>
                    <a:pt x="2629447" y="0"/>
                  </a:lnTo>
                  <a:cubicBezTo>
                    <a:pt x="2634866" y="0"/>
                    <a:pt x="2640064" y="2153"/>
                    <a:pt x="2643896" y="5985"/>
                  </a:cubicBezTo>
                  <a:cubicBezTo>
                    <a:pt x="2647728" y="9817"/>
                    <a:pt x="2649881" y="15015"/>
                    <a:pt x="2649881" y="20435"/>
                  </a:cubicBezTo>
                  <a:lnTo>
                    <a:pt x="2649881" y="591574"/>
                  </a:lnTo>
                  <a:cubicBezTo>
                    <a:pt x="2649881" y="596993"/>
                    <a:pt x="2647728" y="602191"/>
                    <a:pt x="2643896" y="606023"/>
                  </a:cubicBezTo>
                  <a:cubicBezTo>
                    <a:pt x="2640064" y="609855"/>
                    <a:pt x="2634866" y="612008"/>
                    <a:pt x="2629447" y="612008"/>
                  </a:cubicBezTo>
                  <a:lnTo>
                    <a:pt x="20435" y="612008"/>
                  </a:lnTo>
                  <a:cubicBezTo>
                    <a:pt x="15015" y="612008"/>
                    <a:pt x="9817" y="609855"/>
                    <a:pt x="5985" y="606023"/>
                  </a:cubicBezTo>
                  <a:cubicBezTo>
                    <a:pt x="2153" y="602191"/>
                    <a:pt x="0" y="596993"/>
                    <a:pt x="0" y="591574"/>
                  </a:cubicBezTo>
                  <a:lnTo>
                    <a:pt x="0" y="20435"/>
                  </a:lnTo>
                  <a:cubicBezTo>
                    <a:pt x="0" y="15015"/>
                    <a:pt x="2153" y="9817"/>
                    <a:pt x="5985" y="5985"/>
                  </a:cubicBezTo>
                  <a:cubicBezTo>
                    <a:pt x="9817" y="2153"/>
                    <a:pt x="15015" y="0"/>
                    <a:pt x="20435" y="0"/>
                  </a:cubicBezTo>
                  <a:close/>
                </a:path>
              </a:pathLst>
            </a:custGeom>
            <a:solidFill>
              <a:srgbClr val="FDFEFE"/>
            </a:solidFill>
            <a:ln w="19050" cap="rnd">
              <a:solidFill>
                <a:srgbClr val="374C6C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E3F32115-3D3B-6BDB-4232-1084B21B5A60}"/>
                </a:ext>
              </a:extLst>
            </p:cNvPr>
            <p:cNvSpPr txBox="1"/>
            <p:nvPr/>
          </p:nvSpPr>
          <p:spPr>
            <a:xfrm>
              <a:off x="0" y="-38100"/>
              <a:ext cx="2649881" cy="650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12" name="Freeform 5">
            <a:extLst>
              <a:ext uri="{FF2B5EF4-FFF2-40B4-BE49-F238E27FC236}">
                <a16:creationId xmlns:a16="http://schemas.microsoft.com/office/drawing/2014/main" id="{53240066-45BB-5023-58A7-6313466D3D12}"/>
              </a:ext>
            </a:extLst>
          </p:cNvPr>
          <p:cNvSpPr/>
          <p:nvPr/>
        </p:nvSpPr>
        <p:spPr>
          <a:xfrm>
            <a:off x="3970256" y="2287294"/>
            <a:ext cx="1530933" cy="468848"/>
          </a:xfrm>
          <a:custGeom>
            <a:avLst/>
            <a:gdLst/>
            <a:ahLst/>
            <a:cxnLst/>
            <a:rect l="l" t="t" r="r" b="b"/>
            <a:pathLst>
              <a:path w="2296400" h="703272">
                <a:moveTo>
                  <a:pt x="0" y="0"/>
                </a:moveTo>
                <a:lnTo>
                  <a:pt x="2296400" y="0"/>
                </a:lnTo>
                <a:lnTo>
                  <a:pt x="2296400" y="703273"/>
                </a:lnTo>
                <a:lnTo>
                  <a:pt x="0" y="7032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8C834D1-C4A4-A572-4F9C-6B744E31296E}"/>
              </a:ext>
            </a:extLst>
          </p:cNvPr>
          <p:cNvSpPr/>
          <p:nvPr/>
        </p:nvSpPr>
        <p:spPr>
          <a:xfrm>
            <a:off x="5802482" y="2034415"/>
            <a:ext cx="1749862" cy="974607"/>
          </a:xfrm>
          <a:custGeom>
            <a:avLst/>
            <a:gdLst/>
            <a:ahLst/>
            <a:cxnLst/>
            <a:rect l="l" t="t" r="r" b="b"/>
            <a:pathLst>
              <a:path w="2624793" h="1461910">
                <a:moveTo>
                  <a:pt x="0" y="0"/>
                </a:moveTo>
                <a:lnTo>
                  <a:pt x="2624793" y="0"/>
                </a:lnTo>
                <a:lnTo>
                  <a:pt x="2624793" y="1461910"/>
                </a:lnTo>
                <a:lnTo>
                  <a:pt x="0" y="1461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D928B4BD-4926-1C82-E378-5AC4563C7118}"/>
              </a:ext>
            </a:extLst>
          </p:cNvPr>
          <p:cNvSpPr/>
          <p:nvPr/>
        </p:nvSpPr>
        <p:spPr>
          <a:xfrm>
            <a:off x="2516889" y="3159547"/>
            <a:ext cx="2503527" cy="396127"/>
          </a:xfrm>
          <a:custGeom>
            <a:avLst/>
            <a:gdLst/>
            <a:ahLst/>
            <a:cxnLst/>
            <a:rect l="l" t="t" r="r" b="b"/>
            <a:pathLst>
              <a:path w="3755290" h="594191">
                <a:moveTo>
                  <a:pt x="0" y="0"/>
                </a:moveTo>
                <a:lnTo>
                  <a:pt x="3755290" y="0"/>
                </a:lnTo>
                <a:lnTo>
                  <a:pt x="3755290" y="594192"/>
                </a:lnTo>
                <a:lnTo>
                  <a:pt x="0" y="5941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0DAEE81F-F350-18CE-1380-E25DA9191474}"/>
              </a:ext>
            </a:extLst>
          </p:cNvPr>
          <p:cNvSpPr/>
          <p:nvPr/>
        </p:nvSpPr>
        <p:spPr>
          <a:xfrm>
            <a:off x="7853635" y="3049077"/>
            <a:ext cx="1732968" cy="617069"/>
          </a:xfrm>
          <a:custGeom>
            <a:avLst/>
            <a:gdLst/>
            <a:ahLst/>
            <a:cxnLst/>
            <a:rect l="l" t="t" r="r" b="b"/>
            <a:pathLst>
              <a:path w="2599452" h="925603">
                <a:moveTo>
                  <a:pt x="0" y="0"/>
                </a:moveTo>
                <a:lnTo>
                  <a:pt x="2599453" y="0"/>
                </a:lnTo>
                <a:lnTo>
                  <a:pt x="2599453" y="925602"/>
                </a:lnTo>
                <a:lnTo>
                  <a:pt x="0" y="9256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8638" b="-29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B4BFF6D1-F5E8-58B3-DA2A-E940A5E285A9}"/>
              </a:ext>
            </a:extLst>
          </p:cNvPr>
          <p:cNvSpPr/>
          <p:nvPr/>
        </p:nvSpPr>
        <p:spPr>
          <a:xfrm>
            <a:off x="7853635" y="2264876"/>
            <a:ext cx="2300083" cy="513685"/>
          </a:xfrm>
          <a:custGeom>
            <a:avLst/>
            <a:gdLst/>
            <a:ahLst/>
            <a:cxnLst/>
            <a:rect l="l" t="t" r="r" b="b"/>
            <a:pathLst>
              <a:path w="3450125" h="770528">
                <a:moveTo>
                  <a:pt x="0" y="0"/>
                </a:moveTo>
                <a:lnTo>
                  <a:pt x="3450125" y="0"/>
                </a:lnTo>
                <a:lnTo>
                  <a:pt x="3450125" y="770528"/>
                </a:lnTo>
                <a:lnTo>
                  <a:pt x="0" y="7705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257B343F-AC25-6B4E-1DE1-970D6E28A330}"/>
              </a:ext>
            </a:extLst>
          </p:cNvPr>
          <p:cNvSpPr/>
          <p:nvPr/>
        </p:nvSpPr>
        <p:spPr>
          <a:xfrm>
            <a:off x="2057441" y="2191236"/>
            <a:ext cx="1711211" cy="660965"/>
          </a:xfrm>
          <a:custGeom>
            <a:avLst/>
            <a:gdLst/>
            <a:ahLst/>
            <a:cxnLst/>
            <a:rect l="l" t="t" r="r" b="b"/>
            <a:pathLst>
              <a:path w="2566817" h="991448">
                <a:moveTo>
                  <a:pt x="0" y="0"/>
                </a:moveTo>
                <a:lnTo>
                  <a:pt x="2566817" y="0"/>
                </a:lnTo>
                <a:lnTo>
                  <a:pt x="2566817" y="991448"/>
                </a:lnTo>
                <a:lnTo>
                  <a:pt x="0" y="9914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79465" b="-794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1">
            <a:extLst>
              <a:ext uri="{FF2B5EF4-FFF2-40B4-BE49-F238E27FC236}">
                <a16:creationId xmlns:a16="http://schemas.microsoft.com/office/drawing/2014/main" id="{622362E3-5C95-D63F-6E93-81E37E03962F}"/>
              </a:ext>
            </a:extLst>
          </p:cNvPr>
          <p:cNvGrpSpPr/>
          <p:nvPr/>
        </p:nvGrpSpPr>
        <p:grpSpPr>
          <a:xfrm>
            <a:off x="1140814" y="4427700"/>
            <a:ext cx="3569787" cy="1689141"/>
            <a:chOff x="0" y="0"/>
            <a:chExt cx="1284523" cy="607806"/>
          </a:xfrm>
        </p:grpSpPr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05720431-BA29-8904-3C62-74F21C02D6B6}"/>
                </a:ext>
              </a:extLst>
            </p:cNvPr>
            <p:cNvSpPr/>
            <p:nvPr/>
          </p:nvSpPr>
          <p:spPr>
            <a:xfrm>
              <a:off x="0" y="0"/>
              <a:ext cx="1284523" cy="607806"/>
            </a:xfrm>
            <a:custGeom>
              <a:avLst/>
              <a:gdLst/>
              <a:ahLst/>
              <a:cxnLst/>
              <a:rect l="l" t="t" r="r" b="b"/>
              <a:pathLst>
                <a:path w="1284523" h="607806">
                  <a:moveTo>
                    <a:pt x="48580" y="0"/>
                  </a:moveTo>
                  <a:lnTo>
                    <a:pt x="1235943" y="0"/>
                  </a:lnTo>
                  <a:cubicBezTo>
                    <a:pt x="1248827" y="0"/>
                    <a:pt x="1261183" y="5118"/>
                    <a:pt x="1270294" y="14229"/>
                  </a:cubicBezTo>
                  <a:cubicBezTo>
                    <a:pt x="1279404" y="23339"/>
                    <a:pt x="1284523" y="35696"/>
                    <a:pt x="1284523" y="48580"/>
                  </a:cubicBezTo>
                  <a:lnTo>
                    <a:pt x="1284523" y="559227"/>
                  </a:lnTo>
                  <a:cubicBezTo>
                    <a:pt x="1284523" y="572111"/>
                    <a:pt x="1279404" y="584467"/>
                    <a:pt x="1270294" y="593578"/>
                  </a:cubicBezTo>
                  <a:cubicBezTo>
                    <a:pt x="1261183" y="602688"/>
                    <a:pt x="1248827" y="607806"/>
                    <a:pt x="1235943" y="607806"/>
                  </a:cubicBezTo>
                  <a:lnTo>
                    <a:pt x="48580" y="607806"/>
                  </a:lnTo>
                  <a:cubicBezTo>
                    <a:pt x="35696" y="607806"/>
                    <a:pt x="23339" y="602688"/>
                    <a:pt x="14229" y="593578"/>
                  </a:cubicBezTo>
                  <a:cubicBezTo>
                    <a:pt x="5118" y="584467"/>
                    <a:pt x="0" y="572111"/>
                    <a:pt x="0" y="559227"/>
                  </a:cubicBezTo>
                  <a:lnTo>
                    <a:pt x="0" y="48580"/>
                  </a:lnTo>
                  <a:cubicBezTo>
                    <a:pt x="0" y="35696"/>
                    <a:pt x="5118" y="23339"/>
                    <a:pt x="14229" y="14229"/>
                  </a:cubicBezTo>
                  <a:cubicBezTo>
                    <a:pt x="23339" y="5118"/>
                    <a:pt x="35696" y="0"/>
                    <a:pt x="4858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374C6C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7F68F009-DD88-D3CF-22C6-F9B2BDBE3F01}"/>
                </a:ext>
              </a:extLst>
            </p:cNvPr>
            <p:cNvSpPr txBox="1"/>
            <p:nvPr/>
          </p:nvSpPr>
          <p:spPr>
            <a:xfrm>
              <a:off x="0" y="-38100"/>
              <a:ext cx="1284523" cy="64590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21" name="Freeform 14">
            <a:extLst>
              <a:ext uri="{FF2B5EF4-FFF2-40B4-BE49-F238E27FC236}">
                <a16:creationId xmlns:a16="http://schemas.microsoft.com/office/drawing/2014/main" id="{4EB7A707-E040-4EAB-6240-A0DB50412C57}"/>
              </a:ext>
            </a:extLst>
          </p:cNvPr>
          <p:cNvSpPr/>
          <p:nvPr/>
        </p:nvSpPr>
        <p:spPr>
          <a:xfrm>
            <a:off x="1510889" y="4660195"/>
            <a:ext cx="3030037" cy="340879"/>
          </a:xfrm>
          <a:custGeom>
            <a:avLst/>
            <a:gdLst/>
            <a:ahLst/>
            <a:cxnLst/>
            <a:rect l="l" t="t" r="r" b="b"/>
            <a:pathLst>
              <a:path w="4545056" h="511319">
                <a:moveTo>
                  <a:pt x="0" y="0"/>
                </a:moveTo>
                <a:lnTo>
                  <a:pt x="4545056" y="0"/>
                </a:lnTo>
                <a:lnTo>
                  <a:pt x="4545056" y="511319"/>
                </a:lnTo>
                <a:lnTo>
                  <a:pt x="0" y="5113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02969054-6101-958A-DE99-79D04078CBC3}"/>
              </a:ext>
            </a:extLst>
          </p:cNvPr>
          <p:cNvSpPr/>
          <p:nvPr/>
        </p:nvSpPr>
        <p:spPr>
          <a:xfrm>
            <a:off x="3034064" y="5316763"/>
            <a:ext cx="1506863" cy="578259"/>
          </a:xfrm>
          <a:custGeom>
            <a:avLst/>
            <a:gdLst/>
            <a:ahLst/>
            <a:cxnLst/>
            <a:rect l="l" t="t" r="r" b="b"/>
            <a:pathLst>
              <a:path w="2260294" h="867388">
                <a:moveTo>
                  <a:pt x="0" y="0"/>
                </a:moveTo>
                <a:lnTo>
                  <a:pt x="2260293" y="0"/>
                </a:lnTo>
                <a:lnTo>
                  <a:pt x="2260293" y="867388"/>
                </a:lnTo>
                <a:lnTo>
                  <a:pt x="0" y="8673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16">
            <a:extLst>
              <a:ext uri="{FF2B5EF4-FFF2-40B4-BE49-F238E27FC236}">
                <a16:creationId xmlns:a16="http://schemas.microsoft.com/office/drawing/2014/main" id="{8259CE7A-1BB6-E5E3-534B-1E7A6A4C5239}"/>
              </a:ext>
            </a:extLst>
          </p:cNvPr>
          <p:cNvSpPr/>
          <p:nvPr/>
        </p:nvSpPr>
        <p:spPr>
          <a:xfrm>
            <a:off x="1335905" y="5272271"/>
            <a:ext cx="1301363" cy="650682"/>
          </a:xfrm>
          <a:custGeom>
            <a:avLst/>
            <a:gdLst/>
            <a:ahLst/>
            <a:cxnLst/>
            <a:rect l="l" t="t" r="r" b="b"/>
            <a:pathLst>
              <a:path w="1952045" h="976023">
                <a:moveTo>
                  <a:pt x="0" y="0"/>
                </a:moveTo>
                <a:lnTo>
                  <a:pt x="1952045" y="0"/>
                </a:lnTo>
                <a:lnTo>
                  <a:pt x="1952045" y="976022"/>
                </a:lnTo>
                <a:lnTo>
                  <a:pt x="0" y="9760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A38D80A6-8009-D7BA-3C1F-A3279E3B1661}"/>
              </a:ext>
            </a:extLst>
          </p:cNvPr>
          <p:cNvSpPr txBox="1"/>
          <p:nvPr/>
        </p:nvSpPr>
        <p:spPr>
          <a:xfrm>
            <a:off x="5615860" y="1553171"/>
            <a:ext cx="1180624" cy="269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129"/>
              </a:lnSpc>
              <a:spcBef>
                <a:spcPct val="0"/>
              </a:spcBef>
            </a:pPr>
            <a:r>
              <a:rPr lang="en-US" sz="1900" b="1">
                <a:latin typeface="+mj-lt"/>
                <a:ea typeface="Muli Bold Bold"/>
                <a:cs typeface="Muli Bold Bold"/>
                <a:sym typeface="Muli Bold Bold"/>
              </a:rPr>
              <a:t>Software</a:t>
            </a:r>
            <a:r>
              <a:rPr lang="en-US" sz="1900" b="1">
                <a:solidFill>
                  <a:srgbClr val="FFBC42"/>
                </a:solidFill>
                <a:latin typeface="+mj-lt"/>
                <a:ea typeface="Muli Bold Bold"/>
                <a:cs typeface="Muli Bold Bold"/>
                <a:sym typeface="Muli Bold Bold"/>
              </a:rPr>
              <a:t> 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9A613F9D-B3F5-74B1-EE5E-FCE0F390BE28}"/>
              </a:ext>
            </a:extLst>
          </p:cNvPr>
          <p:cNvSpPr txBox="1"/>
          <p:nvPr/>
        </p:nvSpPr>
        <p:spPr>
          <a:xfrm>
            <a:off x="1140813" y="4124531"/>
            <a:ext cx="352396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01"/>
              </a:lnSpc>
              <a:spcBef>
                <a:spcPct val="0"/>
              </a:spcBef>
            </a:pPr>
            <a:r>
              <a:rPr lang="en-US" sz="1700" b="1">
                <a:latin typeface="+mj-lt"/>
                <a:ea typeface="Muli Bold Bold"/>
                <a:cs typeface="Muli Bold Bold"/>
                <a:sym typeface="Muli Bold Bold"/>
              </a:rPr>
              <a:t>Commercial Goods &amp; Services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9E2DA190-1D5D-1CB3-1B2C-B0420EA4B1F7}"/>
              </a:ext>
            </a:extLst>
          </p:cNvPr>
          <p:cNvSpPr txBox="1"/>
          <p:nvPr/>
        </p:nvSpPr>
        <p:spPr>
          <a:xfrm>
            <a:off x="7625552" y="4145643"/>
            <a:ext cx="3327305" cy="243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77"/>
              </a:lnSpc>
              <a:spcBef>
                <a:spcPct val="0"/>
              </a:spcBef>
            </a:pPr>
            <a:r>
              <a:rPr lang="en-US" sz="1700" b="1">
                <a:latin typeface="+mj-lt"/>
                <a:ea typeface="Muli Bold Bold"/>
                <a:cs typeface="Muli Bold Bold"/>
                <a:sym typeface="Muli Bold Bold"/>
              </a:rPr>
              <a:t>Consumer Products &amp; Services</a:t>
            </a:r>
            <a:endParaRPr lang="en-US" sz="1700" b="1">
              <a:latin typeface="+mj-lt"/>
              <a:ea typeface="Muli Bold Bold"/>
              <a:cs typeface="Muli Bold Bold"/>
            </a:endParaRPr>
          </a:p>
        </p:txBody>
      </p:sp>
      <p:grpSp>
        <p:nvGrpSpPr>
          <p:cNvPr id="27" name="Group 23">
            <a:extLst>
              <a:ext uri="{FF2B5EF4-FFF2-40B4-BE49-F238E27FC236}">
                <a16:creationId xmlns:a16="http://schemas.microsoft.com/office/drawing/2014/main" id="{CCD1B7A9-B048-5407-5899-6B24114764AF}"/>
              </a:ext>
            </a:extLst>
          </p:cNvPr>
          <p:cNvGrpSpPr/>
          <p:nvPr/>
        </p:nvGrpSpPr>
        <p:grpSpPr>
          <a:xfrm>
            <a:off x="7527221" y="4427701"/>
            <a:ext cx="3523966" cy="1667459"/>
            <a:chOff x="0" y="0"/>
            <a:chExt cx="1284523" cy="607806"/>
          </a:xfrm>
        </p:grpSpPr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22FB2887-3893-802B-D98F-347D396F3AAF}"/>
                </a:ext>
              </a:extLst>
            </p:cNvPr>
            <p:cNvSpPr/>
            <p:nvPr/>
          </p:nvSpPr>
          <p:spPr>
            <a:xfrm>
              <a:off x="0" y="0"/>
              <a:ext cx="1284523" cy="607806"/>
            </a:xfrm>
            <a:custGeom>
              <a:avLst/>
              <a:gdLst/>
              <a:ahLst/>
              <a:cxnLst/>
              <a:rect l="l" t="t" r="r" b="b"/>
              <a:pathLst>
                <a:path w="1284523" h="607806">
                  <a:moveTo>
                    <a:pt x="49211" y="0"/>
                  </a:moveTo>
                  <a:lnTo>
                    <a:pt x="1235311" y="0"/>
                  </a:lnTo>
                  <a:cubicBezTo>
                    <a:pt x="1262490" y="0"/>
                    <a:pt x="1284523" y="22033"/>
                    <a:pt x="1284523" y="49211"/>
                  </a:cubicBezTo>
                  <a:lnTo>
                    <a:pt x="1284523" y="558595"/>
                  </a:lnTo>
                  <a:cubicBezTo>
                    <a:pt x="1284523" y="585774"/>
                    <a:pt x="1262490" y="607806"/>
                    <a:pt x="1235311" y="607806"/>
                  </a:cubicBezTo>
                  <a:lnTo>
                    <a:pt x="49211" y="607806"/>
                  </a:lnTo>
                  <a:cubicBezTo>
                    <a:pt x="22033" y="607806"/>
                    <a:pt x="0" y="585774"/>
                    <a:pt x="0" y="558595"/>
                  </a:cubicBezTo>
                  <a:lnTo>
                    <a:pt x="0" y="49211"/>
                  </a:lnTo>
                  <a:cubicBezTo>
                    <a:pt x="0" y="22033"/>
                    <a:pt x="22033" y="0"/>
                    <a:pt x="492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353C6E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id="{1A92A7FF-4A5C-3B77-A34A-47C15D4B48D9}"/>
                </a:ext>
              </a:extLst>
            </p:cNvPr>
            <p:cNvSpPr txBox="1"/>
            <p:nvPr/>
          </p:nvSpPr>
          <p:spPr>
            <a:xfrm>
              <a:off x="0" y="-38100"/>
              <a:ext cx="1284523" cy="64590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30" name="Freeform 17">
            <a:extLst>
              <a:ext uri="{FF2B5EF4-FFF2-40B4-BE49-F238E27FC236}">
                <a16:creationId xmlns:a16="http://schemas.microsoft.com/office/drawing/2014/main" id="{2638520B-C3E5-6A69-F7EB-7CF8367E4034}"/>
              </a:ext>
            </a:extLst>
          </p:cNvPr>
          <p:cNvSpPr/>
          <p:nvPr/>
        </p:nvSpPr>
        <p:spPr>
          <a:xfrm>
            <a:off x="9562009" y="4683110"/>
            <a:ext cx="1213941" cy="444606"/>
          </a:xfrm>
          <a:custGeom>
            <a:avLst/>
            <a:gdLst/>
            <a:ahLst/>
            <a:cxnLst/>
            <a:rect l="l" t="t" r="r" b="b"/>
            <a:pathLst>
              <a:path w="1820911" h="666909">
                <a:moveTo>
                  <a:pt x="0" y="0"/>
                </a:moveTo>
                <a:lnTo>
                  <a:pt x="1820911" y="0"/>
                </a:lnTo>
                <a:lnTo>
                  <a:pt x="1820911" y="666909"/>
                </a:lnTo>
                <a:lnTo>
                  <a:pt x="0" y="66690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18">
            <a:extLst>
              <a:ext uri="{FF2B5EF4-FFF2-40B4-BE49-F238E27FC236}">
                <a16:creationId xmlns:a16="http://schemas.microsoft.com/office/drawing/2014/main" id="{50BFC229-A1EA-4F05-1C54-3C8229E43396}"/>
              </a:ext>
            </a:extLst>
          </p:cNvPr>
          <p:cNvSpPr/>
          <p:nvPr/>
        </p:nvSpPr>
        <p:spPr>
          <a:xfrm>
            <a:off x="8628876" y="5407875"/>
            <a:ext cx="1540103" cy="545502"/>
          </a:xfrm>
          <a:custGeom>
            <a:avLst/>
            <a:gdLst/>
            <a:ahLst/>
            <a:cxnLst/>
            <a:rect l="l" t="t" r="r" b="b"/>
            <a:pathLst>
              <a:path w="2310155" h="818253">
                <a:moveTo>
                  <a:pt x="0" y="0"/>
                </a:moveTo>
                <a:lnTo>
                  <a:pt x="2310155" y="0"/>
                </a:lnTo>
                <a:lnTo>
                  <a:pt x="2310155" y="818254"/>
                </a:lnTo>
                <a:lnTo>
                  <a:pt x="0" y="81825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23508" b="-353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19">
            <a:extLst>
              <a:ext uri="{FF2B5EF4-FFF2-40B4-BE49-F238E27FC236}">
                <a16:creationId xmlns:a16="http://schemas.microsoft.com/office/drawing/2014/main" id="{D937346F-F5A5-7F0D-BAE6-B51D0917FAC7}"/>
              </a:ext>
            </a:extLst>
          </p:cNvPr>
          <p:cNvSpPr/>
          <p:nvPr/>
        </p:nvSpPr>
        <p:spPr>
          <a:xfrm>
            <a:off x="7797502" y="4597422"/>
            <a:ext cx="1392953" cy="645157"/>
          </a:xfrm>
          <a:custGeom>
            <a:avLst/>
            <a:gdLst/>
            <a:ahLst/>
            <a:cxnLst/>
            <a:rect l="l" t="t" r="r" b="b"/>
            <a:pathLst>
              <a:path w="2089430" h="967736">
                <a:moveTo>
                  <a:pt x="0" y="0"/>
                </a:moveTo>
                <a:lnTo>
                  <a:pt x="2089430" y="0"/>
                </a:lnTo>
                <a:lnTo>
                  <a:pt x="2089430" y="967736"/>
                </a:lnTo>
                <a:lnTo>
                  <a:pt x="0" y="9677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15699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AD24-01BF-AD53-4783-F0AD00B6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0" y="2553450"/>
            <a:ext cx="11254520" cy="1737731"/>
          </a:xfrm>
        </p:spPr>
        <p:txBody>
          <a:bodyPr anchor="ctr"/>
          <a:lstStyle/>
          <a:p>
            <a:pPr algn="ctr"/>
            <a:r>
              <a:rPr lang="en-US" sz="4800">
                <a:solidFill>
                  <a:srgbClr val="1E3A74"/>
                </a:solidFill>
              </a:rPr>
              <a:t>Venture Capital</a:t>
            </a:r>
            <a:br>
              <a:rPr lang="en-US" sz="4800">
                <a:solidFill>
                  <a:srgbClr val="1E3A74"/>
                </a:solidFill>
              </a:rPr>
            </a:br>
            <a:r>
              <a:rPr lang="en-US"/>
              <a:t>How It Works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E4EA9-6CCF-7CF4-7354-5BA6DBDF7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 sz="1600">
                <a:cs typeface="Arial"/>
              </a:rPr>
              <a:t>Venture Capital </a:t>
            </a:r>
            <a:r>
              <a:rPr lang="en-US">
                <a:cs typeface="Arial"/>
              </a:rPr>
              <a:t>101: The Basics of Venture Investing</a:t>
            </a:r>
            <a:r>
              <a:rPr lang="en-US" sz="1600">
                <a:cs typeface="Arial"/>
              </a:rPr>
              <a:t>, </a:t>
            </a:r>
            <a:r>
              <a:rPr lang="en-US">
                <a:cs typeface="Arial"/>
              </a:rPr>
              <a:t>December</a:t>
            </a:r>
            <a:r>
              <a:rPr lang="en-US" sz="1600">
                <a:cs typeface="Arial"/>
              </a:rPr>
              <a:t> 2024</a:t>
            </a:r>
            <a:endParaRPr lang="en-US">
              <a:cs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6D7210-630C-8D51-3AFB-E392F93C90E2}"/>
              </a:ext>
            </a:extLst>
          </p:cNvPr>
          <p:cNvCxnSpPr>
            <a:cxnSpLocks/>
          </p:cNvCxnSpPr>
          <p:nvPr/>
        </p:nvCxnSpPr>
        <p:spPr>
          <a:xfrm>
            <a:off x="1421732" y="2419738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9A19A4-0118-D258-4911-676426E91CC1}"/>
              </a:ext>
            </a:extLst>
          </p:cNvPr>
          <p:cNvCxnSpPr>
            <a:cxnSpLocks/>
          </p:cNvCxnSpPr>
          <p:nvPr/>
        </p:nvCxnSpPr>
        <p:spPr>
          <a:xfrm>
            <a:off x="1421732" y="4424893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AF4FAD-1274-A63F-777F-C19A3A9B1FD9}"/>
              </a:ext>
            </a:extLst>
          </p:cNvPr>
          <p:cNvCxnSpPr>
            <a:cxnSpLocks/>
          </p:cNvCxnSpPr>
          <p:nvPr/>
        </p:nvCxnSpPr>
        <p:spPr>
          <a:xfrm>
            <a:off x="2220495" y="4558605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C4AB21-A167-8E22-F22D-31431A6B6BEB}"/>
              </a:ext>
            </a:extLst>
          </p:cNvPr>
          <p:cNvCxnSpPr>
            <a:cxnSpLocks/>
          </p:cNvCxnSpPr>
          <p:nvPr/>
        </p:nvCxnSpPr>
        <p:spPr>
          <a:xfrm>
            <a:off x="2220495" y="2286027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A7916F-1050-AA65-7CDF-CE0BE6611472}"/>
              </a:ext>
            </a:extLst>
          </p:cNvPr>
          <p:cNvCxnSpPr>
            <a:cxnSpLocks/>
          </p:cNvCxnSpPr>
          <p:nvPr/>
        </p:nvCxnSpPr>
        <p:spPr>
          <a:xfrm>
            <a:off x="3045995" y="215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687F74-C80E-893C-0FA1-9C1E46191455}"/>
              </a:ext>
            </a:extLst>
          </p:cNvPr>
          <p:cNvCxnSpPr>
            <a:cxnSpLocks/>
          </p:cNvCxnSpPr>
          <p:nvPr/>
        </p:nvCxnSpPr>
        <p:spPr>
          <a:xfrm>
            <a:off x="3045995" y="469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custData r:id="rId1"/>
    </p:custDataLst>
    <p:extLst>
      <p:ext uri="{BB962C8B-B14F-4D97-AF65-F5344CB8AC3E}">
        <p14:creationId xmlns:p14="http://schemas.microsoft.com/office/powerpoint/2010/main" val="2441258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E799D4-1174-42F3-908B-2F1CD1239C2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7199" y="1569901"/>
            <a:ext cx="11526253" cy="3603678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Venture Capitalists provide capital to private businesses with </a:t>
            </a:r>
            <a:r>
              <a:rPr lang="en-US" b="1">
                <a:highlight>
                  <a:srgbClr val="FFFF00"/>
                </a:highlight>
              </a:rPr>
              <a:t>high growth potential</a:t>
            </a:r>
            <a:endParaRPr lang="en-US" b="1">
              <a:highlight>
                <a:srgbClr val="FFFF00"/>
              </a:highlight>
              <a:cs typeface="Arial"/>
            </a:endParaRPr>
          </a:p>
          <a:p>
            <a:r>
              <a:rPr lang="en-US"/>
              <a:t>Investments are generally </a:t>
            </a:r>
            <a:r>
              <a:rPr lang="en-US" b="1">
                <a:highlight>
                  <a:srgbClr val="FFFF00"/>
                </a:highlight>
              </a:rPr>
              <a:t>high-risk and illiquid</a:t>
            </a:r>
            <a:r>
              <a:rPr lang="en-US"/>
              <a:t>, making them unsuitable for traditional bank financing</a:t>
            </a:r>
            <a:endParaRPr lang="en-US">
              <a:cs typeface="Arial"/>
            </a:endParaRPr>
          </a:p>
          <a:p>
            <a:r>
              <a:rPr lang="en-US"/>
              <a:t>To compensate for the risk, returns are high with funds generally </a:t>
            </a:r>
            <a:r>
              <a:rPr lang="en-US" b="1">
                <a:highlight>
                  <a:srgbClr val="FFFF00"/>
                </a:highlight>
              </a:rPr>
              <a:t>targeting a 3x return</a:t>
            </a:r>
            <a:endParaRPr lang="en-US" b="1">
              <a:highlight>
                <a:srgbClr val="FFFF00"/>
              </a:highlight>
              <a:cs typeface="Arial" panose="020B0604020202020204"/>
            </a:endParaRPr>
          </a:p>
          <a:p>
            <a:r>
              <a:rPr lang="en-US"/>
              <a:t>In addition to capital, venture capital firms </a:t>
            </a:r>
            <a:r>
              <a:rPr lang="en-US" b="1">
                <a:highlight>
                  <a:srgbClr val="FFFF00"/>
                </a:highlight>
              </a:rPr>
              <a:t>help portfolio companies</a:t>
            </a:r>
            <a:r>
              <a:rPr lang="en-US" b="1"/>
              <a:t> with personnel, operations, networking, and other issues </a:t>
            </a:r>
            <a:endParaRPr lang="en-US" b="1">
              <a:cs typeface="Arial" panose="020B060402020202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Venture capital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/>
              <a:t>Venture capital 101: The Basics of Venture Investing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B0250E-D80B-DC0B-64DB-227464553421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518430-2E3C-D5AB-1793-98C196C38092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FFBF5FC-71CF-DF21-7414-0EE839F38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FEE2-9F5F-277B-8B97-59744F4EBC00}"/>
              </a:ext>
            </a:extLst>
          </p:cNvPr>
          <p:cNvSpPr/>
          <p:nvPr/>
        </p:nvSpPr>
        <p:spPr>
          <a:xfrm>
            <a:off x="457199" y="5481207"/>
            <a:ext cx="11277601" cy="685800"/>
          </a:xfrm>
          <a:prstGeom prst="roundRect">
            <a:avLst/>
          </a:prstGeom>
          <a:solidFill>
            <a:srgbClr val="232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/>
              <a:t>Venture capitalists provide a unique mix of financial and human capital which serves as rocket fuel for private companies about to take off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944173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venture capital lifecycle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267D3B-82F9-959D-831D-EE3626EAD964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93A2DE-FAD6-59AF-38E9-05F209EBC50F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F4CD5C5-0FBC-E0B4-A98A-119AC6DDC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110" name="Freeform 2">
            <a:extLst>
              <a:ext uri="{FF2B5EF4-FFF2-40B4-BE49-F238E27FC236}">
                <a16:creationId xmlns:a16="http://schemas.microsoft.com/office/drawing/2014/main" id="{57D6B31B-79EB-4FBF-48E4-369C1C01CFAA}"/>
              </a:ext>
            </a:extLst>
          </p:cNvPr>
          <p:cNvSpPr/>
          <p:nvPr/>
        </p:nvSpPr>
        <p:spPr>
          <a:xfrm>
            <a:off x="528938" y="2806274"/>
            <a:ext cx="1822144" cy="911072"/>
          </a:xfrm>
          <a:custGeom>
            <a:avLst/>
            <a:gdLst/>
            <a:ahLst/>
            <a:cxnLst/>
            <a:rect l="l" t="t" r="r" b="b"/>
            <a:pathLst>
              <a:path w="2733216" h="1366608">
                <a:moveTo>
                  <a:pt x="0" y="0"/>
                </a:moveTo>
                <a:lnTo>
                  <a:pt x="2733216" y="0"/>
                </a:lnTo>
                <a:lnTo>
                  <a:pt x="2733216" y="1366608"/>
                </a:lnTo>
                <a:lnTo>
                  <a:pt x="0" y="13666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1" name="Freeform 3">
            <a:extLst>
              <a:ext uri="{FF2B5EF4-FFF2-40B4-BE49-F238E27FC236}">
                <a16:creationId xmlns:a16="http://schemas.microsoft.com/office/drawing/2014/main" id="{3DDD378F-42C5-A0A2-1EE5-B3205E888CCD}"/>
              </a:ext>
            </a:extLst>
          </p:cNvPr>
          <p:cNvSpPr/>
          <p:nvPr/>
        </p:nvSpPr>
        <p:spPr>
          <a:xfrm rot="-10800000">
            <a:off x="2245926" y="3708395"/>
            <a:ext cx="1822144" cy="911072"/>
          </a:xfrm>
          <a:custGeom>
            <a:avLst/>
            <a:gdLst/>
            <a:ahLst/>
            <a:cxnLst/>
            <a:rect l="l" t="t" r="r" b="b"/>
            <a:pathLst>
              <a:path w="2733216" h="1366608">
                <a:moveTo>
                  <a:pt x="0" y="0"/>
                </a:moveTo>
                <a:lnTo>
                  <a:pt x="2733216" y="0"/>
                </a:lnTo>
                <a:lnTo>
                  <a:pt x="2733216" y="1366608"/>
                </a:lnTo>
                <a:lnTo>
                  <a:pt x="0" y="13666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2" name="Freeform 4">
            <a:extLst>
              <a:ext uri="{FF2B5EF4-FFF2-40B4-BE49-F238E27FC236}">
                <a16:creationId xmlns:a16="http://schemas.microsoft.com/office/drawing/2014/main" id="{5CD42E16-FEF8-2F35-A3BA-26466CB94755}"/>
              </a:ext>
            </a:extLst>
          </p:cNvPr>
          <p:cNvSpPr/>
          <p:nvPr/>
        </p:nvSpPr>
        <p:spPr>
          <a:xfrm>
            <a:off x="3968380" y="2804637"/>
            <a:ext cx="1829457" cy="914729"/>
          </a:xfrm>
          <a:custGeom>
            <a:avLst/>
            <a:gdLst/>
            <a:ahLst/>
            <a:cxnLst/>
            <a:rect l="l" t="t" r="r" b="b"/>
            <a:pathLst>
              <a:path w="2744186" h="1372093">
                <a:moveTo>
                  <a:pt x="0" y="0"/>
                </a:moveTo>
                <a:lnTo>
                  <a:pt x="2744186" y="0"/>
                </a:lnTo>
                <a:lnTo>
                  <a:pt x="2744186" y="1372094"/>
                </a:lnTo>
                <a:lnTo>
                  <a:pt x="0" y="13720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E368DBD0-9529-8CB5-7076-4DB58B312796}"/>
              </a:ext>
            </a:extLst>
          </p:cNvPr>
          <p:cNvSpPr/>
          <p:nvPr/>
        </p:nvSpPr>
        <p:spPr>
          <a:xfrm rot="-10800000">
            <a:off x="5705057" y="3712052"/>
            <a:ext cx="1822144" cy="911072"/>
          </a:xfrm>
          <a:custGeom>
            <a:avLst/>
            <a:gdLst/>
            <a:ahLst/>
            <a:cxnLst/>
            <a:rect l="l" t="t" r="r" b="b"/>
            <a:pathLst>
              <a:path w="2733216" h="1366608">
                <a:moveTo>
                  <a:pt x="0" y="0"/>
                </a:moveTo>
                <a:lnTo>
                  <a:pt x="2733216" y="0"/>
                </a:lnTo>
                <a:lnTo>
                  <a:pt x="2733216" y="1366608"/>
                </a:lnTo>
                <a:lnTo>
                  <a:pt x="0" y="13666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4" name="Freeform 6">
            <a:extLst>
              <a:ext uri="{FF2B5EF4-FFF2-40B4-BE49-F238E27FC236}">
                <a16:creationId xmlns:a16="http://schemas.microsoft.com/office/drawing/2014/main" id="{3AF7B49D-4F60-9673-79E2-2E3D0A776DA9}"/>
              </a:ext>
            </a:extLst>
          </p:cNvPr>
          <p:cNvSpPr/>
          <p:nvPr/>
        </p:nvSpPr>
        <p:spPr>
          <a:xfrm>
            <a:off x="7428203" y="2808293"/>
            <a:ext cx="1822144" cy="911072"/>
          </a:xfrm>
          <a:custGeom>
            <a:avLst/>
            <a:gdLst/>
            <a:ahLst/>
            <a:cxnLst/>
            <a:rect l="l" t="t" r="r" b="b"/>
            <a:pathLst>
              <a:path w="2733216" h="1366608">
                <a:moveTo>
                  <a:pt x="0" y="0"/>
                </a:moveTo>
                <a:lnTo>
                  <a:pt x="2733216" y="0"/>
                </a:lnTo>
                <a:lnTo>
                  <a:pt x="2733216" y="1366609"/>
                </a:lnTo>
                <a:lnTo>
                  <a:pt x="0" y="136660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5" name="Freeform 7">
            <a:extLst>
              <a:ext uri="{FF2B5EF4-FFF2-40B4-BE49-F238E27FC236}">
                <a16:creationId xmlns:a16="http://schemas.microsoft.com/office/drawing/2014/main" id="{4EB0EA35-FEDF-9C77-D2FA-C23A271E63B4}"/>
              </a:ext>
            </a:extLst>
          </p:cNvPr>
          <p:cNvSpPr/>
          <p:nvPr/>
        </p:nvSpPr>
        <p:spPr>
          <a:xfrm rot="-10800000">
            <a:off x="9161399" y="3712052"/>
            <a:ext cx="1822144" cy="911072"/>
          </a:xfrm>
          <a:custGeom>
            <a:avLst/>
            <a:gdLst/>
            <a:ahLst/>
            <a:cxnLst/>
            <a:rect l="l" t="t" r="r" b="b"/>
            <a:pathLst>
              <a:path w="2733216" h="1366608">
                <a:moveTo>
                  <a:pt x="0" y="0"/>
                </a:moveTo>
                <a:lnTo>
                  <a:pt x="2733216" y="0"/>
                </a:lnTo>
                <a:lnTo>
                  <a:pt x="2733216" y="1366608"/>
                </a:lnTo>
                <a:lnTo>
                  <a:pt x="0" y="13666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6" name="Group 8">
            <a:extLst>
              <a:ext uri="{FF2B5EF4-FFF2-40B4-BE49-F238E27FC236}">
                <a16:creationId xmlns:a16="http://schemas.microsoft.com/office/drawing/2014/main" id="{6464195F-2823-3733-D846-0B501B81A0F5}"/>
              </a:ext>
            </a:extLst>
          </p:cNvPr>
          <p:cNvGrpSpPr/>
          <p:nvPr/>
        </p:nvGrpSpPr>
        <p:grpSpPr>
          <a:xfrm>
            <a:off x="841078" y="3117171"/>
            <a:ext cx="1197864" cy="1216152"/>
            <a:chOff x="0" y="0"/>
            <a:chExt cx="812800" cy="812800"/>
          </a:xfrm>
        </p:grpSpPr>
        <p:sp>
          <p:nvSpPr>
            <p:cNvPr id="117" name="Freeform 9">
              <a:extLst>
                <a:ext uri="{FF2B5EF4-FFF2-40B4-BE49-F238E27FC236}">
                  <a16:creationId xmlns:a16="http://schemas.microsoft.com/office/drawing/2014/main" id="{AA1F7FC6-579E-464C-1E2E-251DF4650A7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52425" cap="sq">
              <a:solidFill>
                <a:srgbClr val="7CD4D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TextBox 10">
              <a:extLst>
                <a:ext uri="{FF2B5EF4-FFF2-40B4-BE49-F238E27FC236}">
                  <a16:creationId xmlns:a16="http://schemas.microsoft.com/office/drawing/2014/main" id="{B0CC30E4-70E4-FD90-99B5-1F57197D510A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499"/>
                </a:lnSpc>
              </a:pPr>
              <a:endParaRPr sz="800"/>
            </a:p>
          </p:txBody>
        </p:sp>
      </p:grpSp>
      <p:grpSp>
        <p:nvGrpSpPr>
          <p:cNvPr id="119" name="Group 11">
            <a:extLst>
              <a:ext uri="{FF2B5EF4-FFF2-40B4-BE49-F238E27FC236}">
                <a16:creationId xmlns:a16="http://schemas.microsoft.com/office/drawing/2014/main" id="{8E7E6757-835E-861F-A998-206BFCAF84A7}"/>
              </a:ext>
            </a:extLst>
          </p:cNvPr>
          <p:cNvGrpSpPr/>
          <p:nvPr/>
        </p:nvGrpSpPr>
        <p:grpSpPr>
          <a:xfrm>
            <a:off x="2550640" y="3040504"/>
            <a:ext cx="1197864" cy="1216152"/>
            <a:chOff x="0" y="0"/>
            <a:chExt cx="812800" cy="812800"/>
          </a:xfrm>
        </p:grpSpPr>
        <p:sp>
          <p:nvSpPr>
            <p:cNvPr id="120" name="Freeform 12">
              <a:extLst>
                <a:ext uri="{FF2B5EF4-FFF2-40B4-BE49-F238E27FC236}">
                  <a16:creationId xmlns:a16="http://schemas.microsoft.com/office/drawing/2014/main" id="{08B8BEBE-3396-A21E-3D15-B49A57D88C6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52425" cap="sq">
              <a:solidFill>
                <a:srgbClr val="4AB1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TextBox 13">
              <a:extLst>
                <a:ext uri="{FF2B5EF4-FFF2-40B4-BE49-F238E27FC236}">
                  <a16:creationId xmlns:a16="http://schemas.microsoft.com/office/drawing/2014/main" id="{DA38224F-C873-4D8D-8590-229F3BB6937D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499"/>
                </a:lnSpc>
              </a:pPr>
              <a:endParaRPr sz="800"/>
            </a:p>
          </p:txBody>
        </p:sp>
      </p:grpSp>
      <p:grpSp>
        <p:nvGrpSpPr>
          <p:cNvPr id="122" name="Group 14">
            <a:extLst>
              <a:ext uri="{FF2B5EF4-FFF2-40B4-BE49-F238E27FC236}">
                <a16:creationId xmlns:a16="http://schemas.microsoft.com/office/drawing/2014/main" id="{9C101C4A-FB17-AFA9-3096-80EDFF235B0B}"/>
              </a:ext>
            </a:extLst>
          </p:cNvPr>
          <p:cNvGrpSpPr/>
          <p:nvPr/>
        </p:nvGrpSpPr>
        <p:grpSpPr>
          <a:xfrm>
            <a:off x="4270501" y="3141492"/>
            <a:ext cx="1197864" cy="1216152"/>
            <a:chOff x="0" y="0"/>
            <a:chExt cx="812800" cy="812800"/>
          </a:xfrm>
        </p:grpSpPr>
        <p:sp>
          <p:nvSpPr>
            <p:cNvPr id="123" name="Freeform 15">
              <a:extLst>
                <a:ext uri="{FF2B5EF4-FFF2-40B4-BE49-F238E27FC236}">
                  <a16:creationId xmlns:a16="http://schemas.microsoft.com/office/drawing/2014/main" id="{A7D31EAA-113A-3989-2C79-95D6123CA48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52425" cap="sq">
              <a:solidFill>
                <a:srgbClr val="37C9E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TextBox 16">
              <a:extLst>
                <a:ext uri="{FF2B5EF4-FFF2-40B4-BE49-F238E27FC236}">
                  <a16:creationId xmlns:a16="http://schemas.microsoft.com/office/drawing/2014/main" id="{E1F4C7D1-F07A-F20F-1553-7216BEF3DC53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499"/>
                </a:lnSpc>
              </a:pPr>
              <a:endParaRPr sz="800"/>
            </a:p>
          </p:txBody>
        </p:sp>
      </p:grpSp>
      <p:grpSp>
        <p:nvGrpSpPr>
          <p:cNvPr id="125" name="Group 17">
            <a:extLst>
              <a:ext uri="{FF2B5EF4-FFF2-40B4-BE49-F238E27FC236}">
                <a16:creationId xmlns:a16="http://schemas.microsoft.com/office/drawing/2014/main" id="{72BFD66F-3517-5628-E41A-D3D15EB52628}"/>
              </a:ext>
            </a:extLst>
          </p:cNvPr>
          <p:cNvGrpSpPr/>
          <p:nvPr/>
        </p:nvGrpSpPr>
        <p:grpSpPr>
          <a:xfrm>
            <a:off x="6017083" y="3048402"/>
            <a:ext cx="1197864" cy="1216152"/>
            <a:chOff x="0" y="0"/>
            <a:chExt cx="812800" cy="812800"/>
          </a:xfrm>
        </p:grpSpPr>
        <p:sp>
          <p:nvSpPr>
            <p:cNvPr id="126" name="Freeform 18">
              <a:extLst>
                <a:ext uri="{FF2B5EF4-FFF2-40B4-BE49-F238E27FC236}">
                  <a16:creationId xmlns:a16="http://schemas.microsoft.com/office/drawing/2014/main" id="{494E27B9-0B1B-DDC4-1AA7-52770A14CE8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52425" cap="sq">
              <a:solidFill>
                <a:srgbClr val="2C92D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TextBox 19">
              <a:extLst>
                <a:ext uri="{FF2B5EF4-FFF2-40B4-BE49-F238E27FC236}">
                  <a16:creationId xmlns:a16="http://schemas.microsoft.com/office/drawing/2014/main" id="{C070DC2F-7F3F-957A-0F40-198039019873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499"/>
                </a:lnSpc>
              </a:pPr>
              <a:endParaRPr sz="800"/>
            </a:p>
          </p:txBody>
        </p:sp>
      </p:grpSp>
      <p:grpSp>
        <p:nvGrpSpPr>
          <p:cNvPr id="128" name="Group 20">
            <a:extLst>
              <a:ext uri="{FF2B5EF4-FFF2-40B4-BE49-F238E27FC236}">
                <a16:creationId xmlns:a16="http://schemas.microsoft.com/office/drawing/2014/main" id="{9E78AC1A-C4D7-8EFC-72E1-C6B10622EF8F}"/>
              </a:ext>
            </a:extLst>
          </p:cNvPr>
          <p:cNvGrpSpPr/>
          <p:nvPr/>
        </p:nvGrpSpPr>
        <p:grpSpPr>
          <a:xfrm>
            <a:off x="7738743" y="3117171"/>
            <a:ext cx="1197864" cy="1216152"/>
            <a:chOff x="0" y="0"/>
            <a:chExt cx="812800" cy="812800"/>
          </a:xfrm>
        </p:grpSpPr>
        <p:sp>
          <p:nvSpPr>
            <p:cNvPr id="129" name="Freeform 21">
              <a:extLst>
                <a:ext uri="{FF2B5EF4-FFF2-40B4-BE49-F238E27FC236}">
                  <a16:creationId xmlns:a16="http://schemas.microsoft.com/office/drawing/2014/main" id="{4400C39E-029E-62FE-5469-4F1F146F28D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52425" cap="sq">
              <a:solidFill>
                <a:srgbClr val="1353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TextBox 22">
              <a:extLst>
                <a:ext uri="{FF2B5EF4-FFF2-40B4-BE49-F238E27FC236}">
                  <a16:creationId xmlns:a16="http://schemas.microsoft.com/office/drawing/2014/main" id="{24593F75-531F-1730-74CD-6D1BA050E80A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499"/>
                </a:lnSpc>
              </a:pPr>
              <a:endParaRPr sz="800"/>
            </a:p>
          </p:txBody>
        </p:sp>
      </p:grpSp>
      <p:grpSp>
        <p:nvGrpSpPr>
          <p:cNvPr id="131" name="Group 23">
            <a:extLst>
              <a:ext uri="{FF2B5EF4-FFF2-40B4-BE49-F238E27FC236}">
                <a16:creationId xmlns:a16="http://schemas.microsoft.com/office/drawing/2014/main" id="{1FB99373-1494-37F4-60B9-45E7760DC8DA}"/>
              </a:ext>
            </a:extLst>
          </p:cNvPr>
          <p:cNvGrpSpPr/>
          <p:nvPr/>
        </p:nvGrpSpPr>
        <p:grpSpPr>
          <a:xfrm>
            <a:off x="9465979" y="3040504"/>
            <a:ext cx="1200440" cy="1218984"/>
            <a:chOff x="37857" y="0"/>
            <a:chExt cx="757029" cy="768723"/>
          </a:xfrm>
        </p:grpSpPr>
        <p:sp>
          <p:nvSpPr>
            <p:cNvPr id="132" name="Freeform 24">
              <a:extLst>
                <a:ext uri="{FF2B5EF4-FFF2-40B4-BE49-F238E27FC236}">
                  <a16:creationId xmlns:a16="http://schemas.microsoft.com/office/drawing/2014/main" id="{CC6F018F-6962-BBB6-F948-D0C9ED0867E3}"/>
                </a:ext>
              </a:extLst>
            </p:cNvPr>
            <p:cNvSpPr/>
            <p:nvPr/>
          </p:nvSpPr>
          <p:spPr>
            <a:xfrm>
              <a:off x="37857" y="11694"/>
              <a:ext cx="757029" cy="757029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52425" cap="sq">
              <a:solidFill>
                <a:srgbClr val="19191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TextBox 25">
              <a:extLst>
                <a:ext uri="{FF2B5EF4-FFF2-40B4-BE49-F238E27FC236}">
                  <a16:creationId xmlns:a16="http://schemas.microsoft.com/office/drawing/2014/main" id="{9DC6107C-831F-F29C-FAFF-9FC88807F0D5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499"/>
                </a:lnSpc>
              </a:pPr>
              <a:endParaRPr sz="800"/>
            </a:p>
          </p:txBody>
        </p:sp>
      </p:grpSp>
      <p:grpSp>
        <p:nvGrpSpPr>
          <p:cNvPr id="134" name="Group 31">
            <a:extLst>
              <a:ext uri="{FF2B5EF4-FFF2-40B4-BE49-F238E27FC236}">
                <a16:creationId xmlns:a16="http://schemas.microsoft.com/office/drawing/2014/main" id="{7D715FD4-CFF0-257E-3E2A-3FBCD5E441B8}"/>
              </a:ext>
            </a:extLst>
          </p:cNvPr>
          <p:cNvGrpSpPr/>
          <p:nvPr/>
        </p:nvGrpSpPr>
        <p:grpSpPr>
          <a:xfrm>
            <a:off x="5272851" y="1351614"/>
            <a:ext cx="2680125" cy="1166470"/>
            <a:chOff x="30074" y="485055"/>
            <a:chExt cx="5360251" cy="2332940"/>
          </a:xfrm>
        </p:grpSpPr>
        <p:sp>
          <p:nvSpPr>
            <p:cNvPr id="135" name="TextBox 32">
              <a:extLst>
                <a:ext uri="{FF2B5EF4-FFF2-40B4-BE49-F238E27FC236}">
                  <a16:creationId xmlns:a16="http://schemas.microsoft.com/office/drawing/2014/main" id="{9364F4C9-37F5-B4EE-6E55-1B563858CAB7}"/>
                </a:ext>
              </a:extLst>
            </p:cNvPr>
            <p:cNvSpPr txBox="1"/>
            <p:nvPr/>
          </p:nvSpPr>
          <p:spPr>
            <a:xfrm>
              <a:off x="215582" y="971335"/>
              <a:ext cx="4751545" cy="18466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After about: 5-10 years of creating a high-growth company, the </a:t>
              </a:r>
              <a:r>
                <a:rPr lang="en-US" sz="1000" b="1" spc="44">
                  <a:solidFill>
                    <a:srgbClr val="191919"/>
                  </a:solidFill>
                  <a:highlight>
                    <a:srgbClr val="FFFF00"/>
                  </a:highlight>
                  <a:ea typeface="Aileron"/>
                  <a:cs typeface="Aileron"/>
                  <a:sym typeface="Aileron"/>
                </a:rPr>
                <a:t>VC exits its stake via an acquisition or</a:t>
              </a:r>
              <a:endParaRPr lang="en-US" sz="1000" b="1" spc="44">
                <a:solidFill>
                  <a:srgbClr val="191919"/>
                </a:solidFill>
                <a:highlight>
                  <a:srgbClr val="FFFF00"/>
                </a:highlight>
                <a:ea typeface="Aileron"/>
                <a:cs typeface="Aileron"/>
              </a:endParaRPr>
            </a:p>
            <a:p>
              <a:pPr algn="ctr"/>
              <a:r>
                <a:rPr lang="en-US" sz="1000" b="1" spc="44">
                  <a:solidFill>
                    <a:srgbClr val="191919"/>
                  </a:solidFill>
                  <a:highlight>
                    <a:srgbClr val="FFFF00"/>
                  </a:highlight>
                  <a:ea typeface="Aileron"/>
                  <a:cs typeface="Aileron"/>
                  <a:sym typeface="Aileron"/>
                </a:rPr>
                <a:t>IPO</a:t>
              </a:r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. IPOs have more advantages: greater capital raised, higher returns, local job creation.</a:t>
              </a:r>
              <a:endParaRPr lang="en-US" sz="1000" spc="44">
                <a:solidFill>
                  <a:srgbClr val="191919"/>
                </a:solidFill>
                <a:ea typeface="Aileron"/>
                <a:cs typeface="Aileron"/>
              </a:endParaRPr>
            </a:p>
          </p:txBody>
        </p:sp>
        <p:sp>
          <p:nvSpPr>
            <p:cNvPr id="136" name="TextBox 33">
              <a:extLst>
                <a:ext uri="{FF2B5EF4-FFF2-40B4-BE49-F238E27FC236}">
                  <a16:creationId xmlns:a16="http://schemas.microsoft.com/office/drawing/2014/main" id="{5048AA87-3691-9C0B-8692-EC4E4C8626CC}"/>
                </a:ext>
              </a:extLst>
            </p:cNvPr>
            <p:cNvSpPr txBox="1"/>
            <p:nvPr/>
          </p:nvSpPr>
          <p:spPr>
            <a:xfrm>
              <a:off x="30074" y="485055"/>
              <a:ext cx="5360251" cy="604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599"/>
                </a:lnSpc>
              </a:pPr>
              <a:r>
                <a:rPr lang="en-US" sz="1400" b="1" spc="72">
                  <a:solidFill>
                    <a:srgbClr val="191919"/>
                  </a:solidFill>
                  <a:ea typeface="Aileron Bold"/>
                  <a:cs typeface="Aileron Bold"/>
                  <a:sym typeface="Aileron Bold"/>
                </a:rPr>
                <a:t>Exit</a:t>
              </a:r>
            </a:p>
          </p:txBody>
        </p:sp>
      </p:grpSp>
      <p:grpSp>
        <p:nvGrpSpPr>
          <p:cNvPr id="137" name="Group 35">
            <a:extLst>
              <a:ext uri="{FF2B5EF4-FFF2-40B4-BE49-F238E27FC236}">
                <a16:creationId xmlns:a16="http://schemas.microsoft.com/office/drawing/2014/main" id="{7108A276-0249-12DD-8885-AE3598D0D933}"/>
              </a:ext>
            </a:extLst>
          </p:cNvPr>
          <p:cNvGrpSpPr/>
          <p:nvPr/>
        </p:nvGrpSpPr>
        <p:grpSpPr>
          <a:xfrm>
            <a:off x="276167" y="4760811"/>
            <a:ext cx="2275479" cy="846809"/>
            <a:chOff x="0" y="-47625"/>
            <a:chExt cx="4550957" cy="1693618"/>
          </a:xfrm>
        </p:grpSpPr>
        <p:sp>
          <p:nvSpPr>
            <p:cNvPr id="138" name="TextBox 36">
              <a:extLst>
                <a:ext uri="{FF2B5EF4-FFF2-40B4-BE49-F238E27FC236}">
                  <a16:creationId xmlns:a16="http://schemas.microsoft.com/office/drawing/2014/main" id="{C84FA970-7509-AF3C-6A02-49538B9E993B}"/>
                </a:ext>
              </a:extLst>
            </p:cNvPr>
            <p:cNvSpPr txBox="1"/>
            <p:nvPr/>
          </p:nvSpPr>
          <p:spPr>
            <a:xfrm>
              <a:off x="1268856" y="722663"/>
              <a:ext cx="2013242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VCs raise capital</a:t>
              </a:r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 for funds from LPs</a:t>
              </a:r>
            </a:p>
          </p:txBody>
        </p:sp>
        <p:sp>
          <p:nvSpPr>
            <p:cNvPr id="139" name="TextBox 37">
              <a:extLst>
                <a:ext uri="{FF2B5EF4-FFF2-40B4-BE49-F238E27FC236}">
                  <a16:creationId xmlns:a16="http://schemas.microsoft.com/office/drawing/2014/main" id="{4C4383BF-FC31-F955-8BDD-D488E79E8B74}"/>
                </a:ext>
              </a:extLst>
            </p:cNvPr>
            <p:cNvSpPr txBox="1"/>
            <p:nvPr/>
          </p:nvSpPr>
          <p:spPr>
            <a:xfrm>
              <a:off x="0" y="-47625"/>
              <a:ext cx="4550957" cy="604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599"/>
                </a:lnSpc>
              </a:pPr>
              <a:r>
                <a:rPr lang="en-US" sz="1400" b="1" spc="72">
                  <a:solidFill>
                    <a:srgbClr val="191919"/>
                  </a:solidFill>
                  <a:ea typeface="Aileron Bold"/>
                  <a:cs typeface="Aileron Bold"/>
                  <a:sym typeface="Aileron Bold"/>
                </a:rPr>
                <a:t>Fundraising</a:t>
              </a:r>
            </a:p>
          </p:txBody>
        </p:sp>
      </p:grpSp>
      <p:grpSp>
        <p:nvGrpSpPr>
          <p:cNvPr id="140" name="Group 38">
            <a:extLst>
              <a:ext uri="{FF2B5EF4-FFF2-40B4-BE49-F238E27FC236}">
                <a16:creationId xmlns:a16="http://schemas.microsoft.com/office/drawing/2014/main" id="{B9A6F0B1-F4F5-A847-F6DB-6E711B834B33}"/>
              </a:ext>
            </a:extLst>
          </p:cNvPr>
          <p:cNvGrpSpPr/>
          <p:nvPr/>
        </p:nvGrpSpPr>
        <p:grpSpPr>
          <a:xfrm>
            <a:off x="3433951" y="4809741"/>
            <a:ext cx="2898316" cy="1447395"/>
            <a:chOff x="0" y="-47625"/>
            <a:chExt cx="5796632" cy="2894790"/>
          </a:xfrm>
        </p:grpSpPr>
        <p:sp>
          <p:nvSpPr>
            <p:cNvPr id="141" name="TextBox 39">
              <a:extLst>
                <a:ext uri="{FF2B5EF4-FFF2-40B4-BE49-F238E27FC236}">
                  <a16:creationId xmlns:a16="http://schemas.microsoft.com/office/drawing/2014/main" id="{0313E297-F5B2-E729-EB41-EEECAF293E77}"/>
                </a:ext>
              </a:extLst>
            </p:cNvPr>
            <p:cNvSpPr txBox="1"/>
            <p:nvPr/>
          </p:nvSpPr>
          <p:spPr>
            <a:xfrm>
              <a:off x="1309458" y="692729"/>
              <a:ext cx="3123012" cy="21544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VCs provide active management</a:t>
              </a:r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 and act as advisors &amp; mentors, taking board seats, providing strategic advice, facilitating introductions. </a:t>
              </a:r>
            </a:p>
          </p:txBody>
        </p:sp>
        <p:sp>
          <p:nvSpPr>
            <p:cNvPr id="142" name="TextBox 40">
              <a:extLst>
                <a:ext uri="{FF2B5EF4-FFF2-40B4-BE49-F238E27FC236}">
                  <a16:creationId xmlns:a16="http://schemas.microsoft.com/office/drawing/2014/main" id="{B1840594-C32B-1F1F-089F-E2E5977278A7}"/>
                </a:ext>
              </a:extLst>
            </p:cNvPr>
            <p:cNvSpPr txBox="1"/>
            <p:nvPr/>
          </p:nvSpPr>
          <p:spPr>
            <a:xfrm>
              <a:off x="0" y="-47625"/>
              <a:ext cx="5796632" cy="604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599"/>
                </a:lnSpc>
              </a:pPr>
              <a:r>
                <a:rPr lang="en-US" sz="1400" b="1" spc="72">
                  <a:solidFill>
                    <a:srgbClr val="191919"/>
                  </a:solidFill>
                  <a:ea typeface="Aileron Bold"/>
                  <a:cs typeface="Aileron Bold"/>
                  <a:sym typeface="Aileron Bold"/>
                </a:rPr>
                <a:t>Company Growth</a:t>
              </a:r>
            </a:p>
          </p:txBody>
        </p:sp>
      </p:grpSp>
      <p:grpSp>
        <p:nvGrpSpPr>
          <p:cNvPr id="143" name="Group 41">
            <a:extLst>
              <a:ext uri="{FF2B5EF4-FFF2-40B4-BE49-F238E27FC236}">
                <a16:creationId xmlns:a16="http://schemas.microsoft.com/office/drawing/2014/main" id="{9E2BBCCC-661E-E40C-28C2-B9814E84DF4E}"/>
              </a:ext>
            </a:extLst>
          </p:cNvPr>
          <p:cNvGrpSpPr/>
          <p:nvPr/>
        </p:nvGrpSpPr>
        <p:grpSpPr>
          <a:xfrm>
            <a:off x="6815301" y="4684320"/>
            <a:ext cx="3044745" cy="1726705"/>
            <a:chOff x="-3204" y="446043"/>
            <a:chExt cx="6089489" cy="3453410"/>
          </a:xfrm>
        </p:grpSpPr>
        <p:sp>
          <p:nvSpPr>
            <p:cNvPr id="144" name="TextBox 42">
              <a:extLst>
                <a:ext uri="{FF2B5EF4-FFF2-40B4-BE49-F238E27FC236}">
                  <a16:creationId xmlns:a16="http://schemas.microsoft.com/office/drawing/2014/main" id="{7987816A-AC3D-DAA7-0392-9071CAC05738}"/>
                </a:ext>
              </a:extLst>
            </p:cNvPr>
            <p:cNvSpPr txBox="1"/>
            <p:nvPr/>
          </p:nvSpPr>
          <p:spPr>
            <a:xfrm>
              <a:off x="1087660" y="1129463"/>
              <a:ext cx="3907765" cy="27699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In addition to companies benefitting, VCs and LPs make a profit on their investment. </a:t>
              </a:r>
              <a:r>
                <a:rPr lang="en-US" sz="1000" b="1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High-quality jobs are created, more capital is available for university research, retirees have more for retirement, foundations have more resources to fund their work</a:t>
              </a:r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.</a:t>
              </a:r>
            </a:p>
          </p:txBody>
        </p:sp>
        <p:sp>
          <p:nvSpPr>
            <p:cNvPr id="145" name="TextBox 43">
              <a:extLst>
                <a:ext uri="{FF2B5EF4-FFF2-40B4-BE49-F238E27FC236}">
                  <a16:creationId xmlns:a16="http://schemas.microsoft.com/office/drawing/2014/main" id="{FE568AE5-A878-FC64-1319-19AC72E99820}"/>
                </a:ext>
              </a:extLst>
            </p:cNvPr>
            <p:cNvSpPr txBox="1"/>
            <p:nvPr/>
          </p:nvSpPr>
          <p:spPr>
            <a:xfrm>
              <a:off x="-3204" y="446043"/>
              <a:ext cx="6089489" cy="604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599"/>
                </a:lnSpc>
              </a:pPr>
              <a:r>
                <a:rPr lang="en-US" sz="1400" b="1" spc="72">
                  <a:solidFill>
                    <a:srgbClr val="191919"/>
                  </a:solidFill>
                  <a:ea typeface="Aileron Bold"/>
                  <a:cs typeface="Aileron Bold"/>
                  <a:sym typeface="Aileron Bold"/>
                </a:rPr>
                <a:t>Returns</a:t>
              </a:r>
            </a:p>
          </p:txBody>
        </p:sp>
      </p:grpSp>
      <p:grpSp>
        <p:nvGrpSpPr>
          <p:cNvPr id="146" name="Group 44">
            <a:extLst>
              <a:ext uri="{FF2B5EF4-FFF2-40B4-BE49-F238E27FC236}">
                <a16:creationId xmlns:a16="http://schemas.microsoft.com/office/drawing/2014/main" id="{2DDBE142-BE6C-5518-5960-0E1367254D60}"/>
              </a:ext>
            </a:extLst>
          </p:cNvPr>
          <p:cNvGrpSpPr/>
          <p:nvPr/>
        </p:nvGrpSpPr>
        <p:grpSpPr>
          <a:xfrm>
            <a:off x="2019130" y="1406253"/>
            <a:ext cx="2275735" cy="1291918"/>
            <a:chOff x="-30560" y="407105"/>
            <a:chExt cx="4551469" cy="2583836"/>
          </a:xfrm>
        </p:grpSpPr>
        <p:sp>
          <p:nvSpPr>
            <p:cNvPr id="147" name="TextBox 45">
              <a:extLst>
                <a:ext uri="{FF2B5EF4-FFF2-40B4-BE49-F238E27FC236}">
                  <a16:creationId xmlns:a16="http://schemas.microsoft.com/office/drawing/2014/main" id="{D1F60D3B-9514-8207-7932-88A07E7ABE76}"/>
                </a:ext>
              </a:extLst>
            </p:cNvPr>
            <p:cNvSpPr txBox="1"/>
            <p:nvPr/>
          </p:nvSpPr>
          <p:spPr>
            <a:xfrm>
              <a:off x="1178498" y="1144281"/>
              <a:ext cx="2182952" cy="18466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VCs typically invest in young, </a:t>
              </a:r>
              <a:r>
                <a:rPr lang="en-US" sz="1000" b="1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high-growth</a:t>
              </a:r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 companies </a:t>
              </a:r>
              <a:r>
                <a:rPr lang="en-US" sz="1000" b="1" spc="44">
                  <a:solidFill>
                    <a:srgbClr val="191919"/>
                  </a:solidFill>
                  <a:highlight>
                    <a:srgbClr val="FFFF00"/>
                  </a:highlight>
                  <a:ea typeface="Aileron"/>
                  <a:cs typeface="Aileron"/>
                  <a:sym typeface="Aileron"/>
                </a:rPr>
                <a:t>in need of capital to scale.</a:t>
              </a:r>
            </a:p>
          </p:txBody>
        </p:sp>
        <p:sp>
          <p:nvSpPr>
            <p:cNvPr id="148" name="TextBox 46">
              <a:extLst>
                <a:ext uri="{FF2B5EF4-FFF2-40B4-BE49-F238E27FC236}">
                  <a16:creationId xmlns:a16="http://schemas.microsoft.com/office/drawing/2014/main" id="{B83909D3-C06D-38B3-F8FD-8DDAFA4B8959}"/>
                </a:ext>
              </a:extLst>
            </p:cNvPr>
            <p:cNvSpPr txBox="1"/>
            <p:nvPr/>
          </p:nvSpPr>
          <p:spPr>
            <a:xfrm>
              <a:off x="-30560" y="407105"/>
              <a:ext cx="4551469" cy="604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599"/>
                </a:lnSpc>
              </a:pPr>
              <a:r>
                <a:rPr lang="en-US" sz="1400" b="1" spc="72">
                  <a:solidFill>
                    <a:srgbClr val="191919"/>
                  </a:solidFill>
                  <a:ea typeface="Aileron Bold"/>
                  <a:cs typeface="Aileron Bold"/>
                  <a:sym typeface="Aileron Bold"/>
                </a:rPr>
                <a:t>Investment</a:t>
              </a:r>
            </a:p>
          </p:txBody>
        </p:sp>
      </p:grpSp>
      <p:grpSp>
        <p:nvGrpSpPr>
          <p:cNvPr id="149" name="Group 47">
            <a:extLst>
              <a:ext uri="{FF2B5EF4-FFF2-40B4-BE49-F238E27FC236}">
                <a16:creationId xmlns:a16="http://schemas.microsoft.com/office/drawing/2014/main" id="{5DD79589-0724-8FCD-96F6-EBA483CAC894}"/>
              </a:ext>
            </a:extLst>
          </p:cNvPr>
          <p:cNvGrpSpPr/>
          <p:nvPr/>
        </p:nvGrpSpPr>
        <p:grpSpPr>
          <a:xfrm>
            <a:off x="8443704" y="1210328"/>
            <a:ext cx="3145046" cy="1594309"/>
            <a:chOff x="-654164" y="1002761"/>
            <a:chExt cx="6290092" cy="3188618"/>
          </a:xfrm>
        </p:grpSpPr>
        <p:sp>
          <p:nvSpPr>
            <p:cNvPr id="150" name="TextBox 48">
              <a:extLst>
                <a:ext uri="{FF2B5EF4-FFF2-40B4-BE49-F238E27FC236}">
                  <a16:creationId xmlns:a16="http://schemas.microsoft.com/office/drawing/2014/main" id="{8C0D5AAF-D1A3-3F63-58BB-24E1752D57F0}"/>
                </a:ext>
              </a:extLst>
            </p:cNvPr>
            <p:cNvSpPr txBox="1"/>
            <p:nvPr/>
          </p:nvSpPr>
          <p:spPr>
            <a:xfrm>
              <a:off x="1162700" y="1729167"/>
              <a:ext cx="2792998" cy="24622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spc="44">
                  <a:solidFill>
                    <a:srgbClr val="191919"/>
                  </a:solidFill>
                  <a:ea typeface="Aileron"/>
                  <a:cs typeface="Aileron"/>
                  <a:sym typeface="Aileron"/>
                </a:rPr>
                <a:t>The fund ends when all investments have been exited and proceeds have been distributed to LPs. </a:t>
              </a:r>
              <a:r>
                <a:rPr lang="en-US" sz="1000" b="1" spc="44">
                  <a:solidFill>
                    <a:srgbClr val="191919"/>
                  </a:solidFill>
                  <a:highlight>
                    <a:srgbClr val="FFFF00"/>
                  </a:highlight>
                  <a:ea typeface="Aileron"/>
                  <a:cs typeface="Aileron"/>
                  <a:sym typeface="Aileron"/>
                </a:rPr>
                <a:t>LPs can then reinvest earnings in a new crop of funds.</a:t>
              </a:r>
            </a:p>
          </p:txBody>
        </p:sp>
        <p:sp>
          <p:nvSpPr>
            <p:cNvPr id="151" name="TextBox 49">
              <a:extLst>
                <a:ext uri="{FF2B5EF4-FFF2-40B4-BE49-F238E27FC236}">
                  <a16:creationId xmlns:a16="http://schemas.microsoft.com/office/drawing/2014/main" id="{021347C0-DD8B-32CE-503A-606F7482EF52}"/>
                </a:ext>
              </a:extLst>
            </p:cNvPr>
            <p:cNvSpPr txBox="1"/>
            <p:nvPr/>
          </p:nvSpPr>
          <p:spPr>
            <a:xfrm>
              <a:off x="-654164" y="1002761"/>
              <a:ext cx="6290092" cy="604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599"/>
                </a:lnSpc>
              </a:pPr>
              <a:r>
                <a:rPr lang="en-US" sz="1400" b="1" spc="72">
                  <a:solidFill>
                    <a:srgbClr val="191919"/>
                  </a:solidFill>
                  <a:ea typeface="Aileron Bold"/>
                  <a:cs typeface="Aileron Bold"/>
                  <a:sym typeface="Aileron Bold"/>
                </a:rPr>
                <a:t>Re Investment</a:t>
              </a:r>
            </a:p>
          </p:txBody>
        </p:sp>
      </p:grpSp>
      <p:sp>
        <p:nvSpPr>
          <p:cNvPr id="152" name="Freeform 26">
            <a:extLst>
              <a:ext uri="{FF2B5EF4-FFF2-40B4-BE49-F238E27FC236}">
                <a16:creationId xmlns:a16="http://schemas.microsoft.com/office/drawing/2014/main" id="{84650EEC-0290-1992-D713-CE1F6ECA2393}"/>
              </a:ext>
            </a:extLst>
          </p:cNvPr>
          <p:cNvSpPr/>
          <p:nvPr/>
        </p:nvSpPr>
        <p:spPr>
          <a:xfrm>
            <a:off x="1114610" y="3528937"/>
            <a:ext cx="598595" cy="380856"/>
          </a:xfrm>
          <a:custGeom>
            <a:avLst/>
            <a:gdLst/>
            <a:ahLst/>
            <a:cxnLst/>
            <a:rect l="l" t="t" r="r" b="b"/>
            <a:pathLst>
              <a:path w="897892" h="571284">
                <a:moveTo>
                  <a:pt x="0" y="0"/>
                </a:moveTo>
                <a:lnTo>
                  <a:pt x="897893" y="0"/>
                </a:lnTo>
                <a:lnTo>
                  <a:pt x="897893" y="571285"/>
                </a:lnTo>
                <a:lnTo>
                  <a:pt x="0" y="57128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C3639A5-53F8-E9A6-DA30-815C4431FBB7}"/>
              </a:ext>
            </a:extLst>
          </p:cNvPr>
          <p:cNvSpPr/>
          <p:nvPr/>
        </p:nvSpPr>
        <p:spPr>
          <a:xfrm>
            <a:off x="2900623" y="3354603"/>
            <a:ext cx="511941" cy="560264"/>
          </a:xfrm>
          <a:custGeom>
            <a:avLst/>
            <a:gdLst/>
            <a:ahLst/>
            <a:cxnLst/>
            <a:rect l="l" t="t" r="r" b="b"/>
            <a:pathLst>
              <a:path w="767911" h="840396">
                <a:moveTo>
                  <a:pt x="0" y="0"/>
                </a:moveTo>
                <a:lnTo>
                  <a:pt x="767911" y="0"/>
                </a:lnTo>
                <a:lnTo>
                  <a:pt x="767911" y="840396"/>
                </a:lnTo>
                <a:lnTo>
                  <a:pt x="0" y="84039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F0B86B1D-D6A8-86C9-E482-57FA0089C96D}"/>
              </a:ext>
            </a:extLst>
          </p:cNvPr>
          <p:cNvSpPr/>
          <p:nvPr/>
        </p:nvSpPr>
        <p:spPr>
          <a:xfrm>
            <a:off x="4665800" y="3498187"/>
            <a:ext cx="434617" cy="442359"/>
          </a:xfrm>
          <a:custGeom>
            <a:avLst/>
            <a:gdLst/>
            <a:ahLst/>
            <a:cxnLst/>
            <a:rect l="l" t="t" r="r" b="b"/>
            <a:pathLst>
              <a:path w="651926" h="663538">
                <a:moveTo>
                  <a:pt x="0" y="0"/>
                </a:moveTo>
                <a:lnTo>
                  <a:pt x="651926" y="0"/>
                </a:lnTo>
                <a:lnTo>
                  <a:pt x="651926" y="663537"/>
                </a:lnTo>
                <a:lnTo>
                  <a:pt x="0" y="66353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9" name="Freeform 30" descr="Exit outline">
            <a:extLst>
              <a:ext uri="{FF2B5EF4-FFF2-40B4-BE49-F238E27FC236}">
                <a16:creationId xmlns:a16="http://schemas.microsoft.com/office/drawing/2014/main" id="{9949BCD7-BA49-0F5E-150F-27CFE948A864}"/>
              </a:ext>
            </a:extLst>
          </p:cNvPr>
          <p:cNvSpPr/>
          <p:nvPr/>
        </p:nvSpPr>
        <p:spPr>
          <a:xfrm>
            <a:off x="6391948" y="3429000"/>
            <a:ext cx="491451" cy="464888"/>
          </a:xfrm>
          <a:custGeom>
            <a:avLst/>
            <a:gdLst/>
            <a:ahLst/>
            <a:cxnLst/>
            <a:rect l="l" t="t" r="r" b="b"/>
            <a:pathLst>
              <a:path w="611976" h="611976">
                <a:moveTo>
                  <a:pt x="0" y="0"/>
                </a:moveTo>
                <a:lnTo>
                  <a:pt x="611976" y="0"/>
                </a:lnTo>
                <a:lnTo>
                  <a:pt x="611976" y="611976"/>
                </a:lnTo>
                <a:lnTo>
                  <a:pt x="0" y="61197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0" name="Freeform 29">
            <a:extLst>
              <a:ext uri="{FF2B5EF4-FFF2-40B4-BE49-F238E27FC236}">
                <a16:creationId xmlns:a16="http://schemas.microsoft.com/office/drawing/2014/main" id="{3610AB0C-D8F5-4819-5827-B958F54C5559}"/>
              </a:ext>
            </a:extLst>
          </p:cNvPr>
          <p:cNvSpPr/>
          <p:nvPr/>
        </p:nvSpPr>
        <p:spPr>
          <a:xfrm>
            <a:off x="8031306" y="3485904"/>
            <a:ext cx="570187" cy="497488"/>
          </a:xfrm>
          <a:custGeom>
            <a:avLst/>
            <a:gdLst/>
            <a:ahLst/>
            <a:cxnLst/>
            <a:rect l="l" t="t" r="r" b="b"/>
            <a:pathLst>
              <a:path w="855280" h="746232">
                <a:moveTo>
                  <a:pt x="0" y="0"/>
                </a:moveTo>
                <a:lnTo>
                  <a:pt x="855280" y="0"/>
                </a:lnTo>
                <a:lnTo>
                  <a:pt x="855280" y="746232"/>
                </a:lnTo>
                <a:lnTo>
                  <a:pt x="0" y="74623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1" name="Freeform 34">
            <a:extLst>
              <a:ext uri="{FF2B5EF4-FFF2-40B4-BE49-F238E27FC236}">
                <a16:creationId xmlns:a16="http://schemas.microsoft.com/office/drawing/2014/main" id="{E32A7973-F783-33EF-A0F0-E8B9B1F967DD}"/>
              </a:ext>
            </a:extLst>
          </p:cNvPr>
          <p:cNvSpPr/>
          <p:nvPr/>
        </p:nvSpPr>
        <p:spPr>
          <a:xfrm>
            <a:off x="9734284" y="3351729"/>
            <a:ext cx="609025" cy="618299"/>
          </a:xfrm>
          <a:custGeom>
            <a:avLst/>
            <a:gdLst/>
            <a:ahLst/>
            <a:cxnLst/>
            <a:rect l="l" t="t" r="r" b="b"/>
            <a:pathLst>
              <a:path w="913537" h="927448">
                <a:moveTo>
                  <a:pt x="0" y="0"/>
                </a:moveTo>
                <a:lnTo>
                  <a:pt x="913537" y="0"/>
                </a:lnTo>
                <a:lnTo>
                  <a:pt x="913537" y="927448"/>
                </a:lnTo>
                <a:lnTo>
                  <a:pt x="0" y="92744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4212945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Venture capital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EEEFC13-1650-BB71-ED9C-FDEE8BB106C3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FFFD90-18FF-8FC7-0BE5-A332FC9A284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219770B-A172-F281-09E1-B9021A3BF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5D7CC65-F073-EB97-952B-0F6C51050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185" y="1505504"/>
            <a:ext cx="8374632" cy="46615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AD4632-1116-51F2-8F27-3C8D29E5AA6B}"/>
              </a:ext>
            </a:extLst>
          </p:cNvPr>
          <p:cNvSpPr txBox="1"/>
          <p:nvPr/>
        </p:nvSpPr>
        <p:spPr>
          <a:xfrm>
            <a:off x="480280" y="6286356"/>
            <a:ext cx="147348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chemeClr val="accent6"/>
                </a:solidFill>
              </a:rPr>
              <a:t>Source: Venture Forward</a:t>
            </a:r>
            <a:endParaRPr lang="en-US" sz="900">
              <a:solidFill>
                <a:schemeClr val="accent6"/>
              </a:solidFill>
              <a:cs typeface="Arial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828980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VC Fund?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7891F3-AD8D-31FA-0185-802DB617605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4C9CE7-5788-D159-E671-F6A3814FCF4A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445819-692E-D989-1C40-B7D6578E0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BBD8D-D0C7-BB21-6136-7B70C0764C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280" y="318031"/>
            <a:ext cx="11254520" cy="317500"/>
          </a:xfrm>
        </p:spPr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D379E6-BC40-F736-C224-1499B7124E69}"/>
              </a:ext>
            </a:extLst>
          </p:cNvPr>
          <p:cNvSpPr txBox="1"/>
          <p:nvPr/>
        </p:nvSpPr>
        <p:spPr>
          <a:xfrm>
            <a:off x="6881755" y="1919784"/>
            <a:ext cx="3020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5CB5B5"/>
                </a:solidFill>
                <a:latin typeface="+mj-lt"/>
              </a:rPr>
              <a:t>Limited Partners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09F8626-2AED-AD01-2B00-64DB571D8648}"/>
              </a:ext>
            </a:extLst>
          </p:cNvPr>
          <p:cNvSpPr/>
          <p:nvPr/>
        </p:nvSpPr>
        <p:spPr>
          <a:xfrm>
            <a:off x="907647" y="1600199"/>
            <a:ext cx="4288271" cy="1595490"/>
          </a:xfrm>
          <a:prstGeom prst="roundRect">
            <a:avLst/>
          </a:prstGeom>
          <a:noFill/>
          <a:ln w="6350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B5B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7FBA220-CB90-037A-4801-833BA80D1333}"/>
              </a:ext>
            </a:extLst>
          </p:cNvPr>
          <p:cNvSpPr/>
          <p:nvPr/>
        </p:nvSpPr>
        <p:spPr>
          <a:xfrm>
            <a:off x="5332488" y="1600200"/>
            <a:ext cx="6256262" cy="1595490"/>
          </a:xfrm>
          <a:prstGeom prst="roundRect">
            <a:avLst/>
          </a:prstGeom>
          <a:noFill/>
          <a:ln w="6350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B5B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ADCDEB5-8A20-62E6-034A-68D22173A624}"/>
              </a:ext>
            </a:extLst>
          </p:cNvPr>
          <p:cNvSpPr txBox="1"/>
          <p:nvPr/>
        </p:nvSpPr>
        <p:spPr>
          <a:xfrm>
            <a:off x="1494056" y="1922022"/>
            <a:ext cx="3243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5CB5B5"/>
                </a:solidFill>
                <a:latin typeface="+mj-lt"/>
              </a:rPr>
              <a:t> General Partners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DCBDAF9-8F59-8730-CB95-EFA8DB491521}"/>
              </a:ext>
            </a:extLst>
          </p:cNvPr>
          <p:cNvSpPr txBox="1"/>
          <p:nvPr/>
        </p:nvSpPr>
        <p:spPr>
          <a:xfrm>
            <a:off x="5332486" y="2430869"/>
            <a:ext cx="625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>
                <a:solidFill>
                  <a:srgbClr val="2D2D2D"/>
                </a:solidFill>
                <a:latin typeface="+mj-lt"/>
              </a:rPr>
              <a:t>Partners which provide money to the fund </a:t>
            </a:r>
            <a:br>
              <a:rPr lang="en-US" sz="1750">
                <a:solidFill>
                  <a:srgbClr val="2D2D2D"/>
                </a:solidFill>
                <a:latin typeface="+mj-lt"/>
              </a:rPr>
            </a:br>
            <a:r>
              <a:rPr lang="en-US" sz="1750">
                <a:solidFill>
                  <a:srgbClr val="2D2D2D"/>
                </a:solidFill>
                <a:latin typeface="+mj-lt"/>
              </a:rPr>
              <a:t>i.e., Non-Profit Endowments, Pension Funds, Family Offices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381BBA7-2787-B678-B2A7-06F130CC4422}"/>
              </a:ext>
            </a:extLst>
          </p:cNvPr>
          <p:cNvSpPr txBox="1"/>
          <p:nvPr/>
        </p:nvSpPr>
        <p:spPr>
          <a:xfrm>
            <a:off x="906869" y="2439287"/>
            <a:ext cx="4288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2D2D2D"/>
                </a:solidFill>
                <a:latin typeface="+mj-lt"/>
              </a:rPr>
              <a:t>Partners which handle the investment</a:t>
            </a:r>
          </a:p>
          <a:p>
            <a:pPr algn="ctr"/>
            <a:r>
              <a:rPr lang="en-US">
                <a:solidFill>
                  <a:srgbClr val="2D2D2D"/>
                </a:solidFill>
                <a:latin typeface="+mj-lt"/>
              </a:rPr>
              <a:t>i.e., Venture Capitalist</a:t>
            </a:r>
          </a:p>
        </p:txBody>
      </p: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BBD5C69A-C5AF-9EB6-4C7C-4BC199C08D47}"/>
              </a:ext>
            </a:extLst>
          </p:cNvPr>
          <p:cNvSpPr/>
          <p:nvPr/>
        </p:nvSpPr>
        <p:spPr>
          <a:xfrm>
            <a:off x="4813871" y="3521614"/>
            <a:ext cx="2268812" cy="2268812"/>
          </a:xfrm>
          <a:prstGeom prst="flowChartConnector">
            <a:avLst/>
          </a:prstGeom>
          <a:noFill/>
          <a:ln w="3175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5CB5B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Venture Fund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B5E42C2-C598-002B-87AC-64DBC5193C4F}"/>
              </a:ext>
            </a:extLst>
          </p:cNvPr>
          <p:cNvSpPr/>
          <p:nvPr/>
        </p:nvSpPr>
        <p:spPr>
          <a:xfrm>
            <a:off x="2897381" y="4656019"/>
            <a:ext cx="1863176" cy="405633"/>
          </a:xfrm>
          <a:prstGeom prst="rect">
            <a:avLst/>
          </a:prstGeom>
          <a:noFill/>
          <a:ln w="3175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B5B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Investment 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89FC8AB-9D04-C357-E1CB-18FE93265E33}"/>
              </a:ext>
            </a:extLst>
          </p:cNvPr>
          <p:cNvSpPr/>
          <p:nvPr/>
        </p:nvSpPr>
        <p:spPr>
          <a:xfrm>
            <a:off x="7135997" y="4656020"/>
            <a:ext cx="1863176" cy="405633"/>
          </a:xfrm>
          <a:prstGeom prst="rect">
            <a:avLst/>
          </a:prstGeom>
          <a:noFill/>
          <a:ln w="3175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B5B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Investment </a:t>
            </a:r>
            <a:r>
              <a:rPr lang="en-US" kern="0">
                <a:solidFill>
                  <a:srgbClr val="5CB5B5"/>
                </a:solidFill>
                <a:latin typeface="+mj-lt"/>
              </a:rPr>
              <a:t>5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B5B5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C6132CB-93F5-2D65-A5F0-5F2F13D1D765}"/>
              </a:ext>
            </a:extLst>
          </p:cNvPr>
          <p:cNvSpPr/>
          <p:nvPr/>
        </p:nvSpPr>
        <p:spPr>
          <a:xfrm>
            <a:off x="5007495" y="6000687"/>
            <a:ext cx="1863176" cy="405633"/>
          </a:xfrm>
          <a:prstGeom prst="rect">
            <a:avLst/>
          </a:prstGeom>
          <a:noFill/>
          <a:ln w="3175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B5B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Investment 3</a:t>
            </a:r>
          </a:p>
        </p:txBody>
      </p: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4BBB51EF-961F-B6A2-8C93-B7FAB09CA40F}"/>
              </a:ext>
            </a:extLst>
          </p:cNvPr>
          <p:cNvCxnSpPr>
            <a:cxnSpLocks/>
            <a:stCxn id="42" idx="2"/>
            <a:endCxn id="47" idx="1"/>
          </p:cNvCxnSpPr>
          <p:nvPr/>
        </p:nvCxnSpPr>
        <p:spPr>
          <a:xfrm rot="16200000" flipH="1">
            <a:off x="3769865" y="2477607"/>
            <a:ext cx="658185" cy="2094348"/>
          </a:xfrm>
          <a:prstGeom prst="bentConnector3">
            <a:avLst/>
          </a:prstGeom>
          <a:noFill/>
          <a:ln w="9525" cap="flat" cmpd="sng" algn="ctr">
            <a:solidFill>
              <a:srgbClr val="232F63"/>
            </a:solidFill>
            <a:prstDash val="solid"/>
            <a:tailEnd type="triangle"/>
          </a:ln>
          <a:effectLst/>
        </p:spPr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56C30309-2F9D-A81B-9F6A-9ACF17D5D0E0}"/>
              </a:ext>
            </a:extLst>
          </p:cNvPr>
          <p:cNvCxnSpPr>
            <a:cxnSpLocks/>
            <a:stCxn id="43" idx="2"/>
            <a:endCxn id="47" idx="7"/>
          </p:cNvCxnSpPr>
          <p:nvPr/>
        </p:nvCxnSpPr>
        <p:spPr>
          <a:xfrm rot="5400000">
            <a:off x="7276429" y="2669684"/>
            <a:ext cx="658184" cy="1710196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232F63"/>
            </a:solidFill>
            <a:prstDash val="soli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339A6D1-9D07-6468-85B8-CF8890CC7E56}"/>
              </a:ext>
            </a:extLst>
          </p:cNvPr>
          <p:cNvCxnSpPr>
            <a:cxnSpLocks/>
          </p:cNvCxnSpPr>
          <p:nvPr/>
        </p:nvCxnSpPr>
        <p:spPr>
          <a:xfrm flipH="1">
            <a:off x="4398474" y="4179276"/>
            <a:ext cx="530142" cy="476743"/>
          </a:xfrm>
          <a:prstGeom prst="straightConnector1">
            <a:avLst/>
          </a:prstGeom>
          <a:noFill/>
          <a:ln w="9525" cap="flat" cmpd="sng" algn="ctr">
            <a:solidFill>
              <a:srgbClr val="232F63"/>
            </a:solidFill>
            <a:prstDash val="solid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5F67DA4-8A31-53FF-DF60-07707ED2DDEF}"/>
              </a:ext>
            </a:extLst>
          </p:cNvPr>
          <p:cNvCxnSpPr>
            <a:cxnSpLocks/>
            <a:stCxn id="47" idx="4"/>
          </p:cNvCxnSpPr>
          <p:nvPr/>
        </p:nvCxnSpPr>
        <p:spPr>
          <a:xfrm>
            <a:off x="5948277" y="5790426"/>
            <a:ext cx="0" cy="210261"/>
          </a:xfrm>
          <a:prstGeom prst="straightConnector1">
            <a:avLst/>
          </a:prstGeom>
          <a:noFill/>
          <a:ln w="9525" cap="flat" cmpd="sng" algn="ctr">
            <a:solidFill>
              <a:srgbClr val="232F63"/>
            </a:solidFill>
            <a:prstDash val="solid"/>
            <a:tailEnd type="triangle"/>
          </a:ln>
          <a:effectLst/>
        </p:spPr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5808907-1363-0B17-FAF2-1375992D3760}"/>
              </a:ext>
            </a:extLst>
          </p:cNvPr>
          <p:cNvCxnSpPr>
            <a:cxnSpLocks/>
          </p:cNvCxnSpPr>
          <p:nvPr/>
        </p:nvCxnSpPr>
        <p:spPr>
          <a:xfrm>
            <a:off x="6987941" y="4179276"/>
            <a:ext cx="510139" cy="476744"/>
          </a:xfrm>
          <a:prstGeom prst="straightConnector1">
            <a:avLst/>
          </a:prstGeom>
          <a:noFill/>
          <a:ln w="9525" cap="flat" cmpd="sng" algn="ctr">
            <a:solidFill>
              <a:srgbClr val="232F63"/>
            </a:solidFill>
            <a:prstDash val="solid"/>
            <a:tailEnd type="triangle"/>
          </a:ln>
          <a:effectLst/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2FA6E77-9C7B-8132-61D8-0F062CAF91E7}"/>
              </a:ext>
            </a:extLst>
          </p:cNvPr>
          <p:cNvSpPr/>
          <p:nvPr/>
        </p:nvSpPr>
        <p:spPr>
          <a:xfrm>
            <a:off x="3065440" y="5493031"/>
            <a:ext cx="1863176" cy="405633"/>
          </a:xfrm>
          <a:prstGeom prst="rect">
            <a:avLst/>
          </a:prstGeom>
          <a:noFill/>
          <a:ln w="3175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B5B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Investment </a:t>
            </a:r>
            <a:r>
              <a:rPr lang="en-US" kern="0">
                <a:solidFill>
                  <a:srgbClr val="5CB5B5"/>
                </a:solidFill>
                <a:latin typeface="+mj-lt"/>
              </a:rPr>
              <a:t>2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B5B5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1F3D96C-626D-76F7-8652-B4786A805414}"/>
              </a:ext>
            </a:extLst>
          </p:cNvPr>
          <p:cNvCxnSpPr>
            <a:cxnSpLocks/>
          </p:cNvCxnSpPr>
          <p:nvPr/>
        </p:nvCxnSpPr>
        <p:spPr>
          <a:xfrm flipH="1">
            <a:off x="4522143" y="5110957"/>
            <a:ext cx="406473" cy="382074"/>
          </a:xfrm>
          <a:prstGeom prst="straightConnector1">
            <a:avLst/>
          </a:prstGeom>
          <a:noFill/>
          <a:ln w="9525" cap="flat" cmpd="sng" algn="ctr">
            <a:solidFill>
              <a:srgbClr val="232F63"/>
            </a:solidFill>
            <a:prstDash val="solid"/>
            <a:tailEnd type="triangle"/>
          </a:ln>
          <a:effectLst/>
        </p:spPr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8E82828-FA7E-3244-A019-0894B5823AA8}"/>
              </a:ext>
            </a:extLst>
          </p:cNvPr>
          <p:cNvSpPr/>
          <p:nvPr/>
        </p:nvSpPr>
        <p:spPr>
          <a:xfrm>
            <a:off x="6987941" y="5489923"/>
            <a:ext cx="1863176" cy="405633"/>
          </a:xfrm>
          <a:prstGeom prst="rect">
            <a:avLst/>
          </a:prstGeom>
          <a:noFill/>
          <a:ln w="3175" cap="flat" cmpd="sng" algn="ctr">
            <a:solidFill>
              <a:srgbClr val="A52B35">
                <a:shade val="15000"/>
              </a:srgbClr>
            </a:solidFill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B5B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Investment </a:t>
            </a:r>
            <a:r>
              <a:rPr lang="en-US" kern="0">
                <a:solidFill>
                  <a:srgbClr val="5CB5B5"/>
                </a:solidFill>
                <a:latin typeface="+mj-lt"/>
              </a:rPr>
              <a:t>4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B5B5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9033E47-E27B-83D5-EFE0-BA6DEAF714FE}"/>
              </a:ext>
            </a:extLst>
          </p:cNvPr>
          <p:cNvCxnSpPr>
            <a:cxnSpLocks/>
          </p:cNvCxnSpPr>
          <p:nvPr/>
        </p:nvCxnSpPr>
        <p:spPr>
          <a:xfrm>
            <a:off x="6987941" y="5076834"/>
            <a:ext cx="386470" cy="413089"/>
          </a:xfrm>
          <a:prstGeom prst="straightConnector1">
            <a:avLst/>
          </a:prstGeom>
          <a:noFill/>
          <a:ln w="9525" cap="flat" cmpd="sng" algn="ctr">
            <a:solidFill>
              <a:srgbClr val="232F63"/>
            </a:solidFill>
            <a:prstDash val="solid"/>
            <a:tailEnd type="triangle"/>
          </a:ln>
          <a:effectLst/>
        </p:spPr>
      </p:cxnSp>
    </p:spTree>
    <p:custDataLst>
      <p:custData r:id="rId2"/>
    </p:custDataLst>
    <p:extLst>
      <p:ext uri="{BB962C8B-B14F-4D97-AF65-F5344CB8AC3E}">
        <p14:creationId xmlns:p14="http://schemas.microsoft.com/office/powerpoint/2010/main" val="941834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80" y="756113"/>
            <a:ext cx="11254520" cy="599262"/>
          </a:xfrm>
        </p:spPr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Examples of Limited Partners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7891F3-AD8D-31FA-0185-802DB617605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4C9CE7-5788-D159-E671-F6A3814FCF4A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445819-692E-D989-1C40-B7D6578E0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BBD8D-D0C7-BB21-6136-7B70C0764C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280" y="318031"/>
            <a:ext cx="11254520" cy="317500"/>
          </a:xfrm>
        </p:spPr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pic>
        <p:nvPicPr>
          <p:cNvPr id="5" name="Picture 4" descr="A red and blue flag with a white star&#10;&#10;Description automatically generated">
            <a:extLst>
              <a:ext uri="{FF2B5EF4-FFF2-40B4-BE49-F238E27FC236}">
                <a16:creationId xmlns:a16="http://schemas.microsoft.com/office/drawing/2014/main" id="{2ED8543D-6957-73E2-D880-F54B5C94E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2023" y="2305824"/>
            <a:ext cx="2169424" cy="1057856"/>
          </a:xfrm>
          <a:prstGeom prst="rect">
            <a:avLst/>
          </a:prstGeom>
        </p:spPr>
      </p:pic>
      <p:pic>
        <p:nvPicPr>
          <p:cNvPr id="6" name="Picture 5" descr="A red and white logo&#10;&#10;Description automatically generated">
            <a:extLst>
              <a:ext uri="{FF2B5EF4-FFF2-40B4-BE49-F238E27FC236}">
                <a16:creationId xmlns:a16="http://schemas.microsoft.com/office/drawing/2014/main" id="{34DAF62F-8FC8-81B1-C3AE-33F264A142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301" y="2381450"/>
            <a:ext cx="1549297" cy="1022918"/>
          </a:xfrm>
          <a:prstGeom prst="rect">
            <a:avLst/>
          </a:prstGeom>
        </p:spPr>
      </p:pic>
      <p:pic>
        <p:nvPicPr>
          <p:cNvPr id="11" name="Picture 10" descr="A black background with blue and red text&#10;&#10;Description automatically generated">
            <a:extLst>
              <a:ext uri="{FF2B5EF4-FFF2-40B4-BE49-F238E27FC236}">
                <a16:creationId xmlns:a16="http://schemas.microsoft.com/office/drawing/2014/main" id="{4148C993-A1ED-F196-1422-8E091AE47E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8800" y="3341328"/>
            <a:ext cx="2572738" cy="950438"/>
          </a:xfrm>
          <a:prstGeom prst="rect">
            <a:avLst/>
          </a:prstGeom>
        </p:spPr>
      </p:pic>
      <p:pic>
        <p:nvPicPr>
          <p:cNvPr id="12" name="Picture 11" descr="A blue and yellow logo&#10;&#10;Description automatically generated">
            <a:extLst>
              <a:ext uri="{FF2B5EF4-FFF2-40B4-BE49-F238E27FC236}">
                <a16:creationId xmlns:a16="http://schemas.microsoft.com/office/drawing/2014/main" id="{AB1A83BE-B9C4-E29E-F3CF-AD38787771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415" y="2018791"/>
            <a:ext cx="2273907" cy="1348619"/>
          </a:xfrm>
          <a:prstGeom prst="rect">
            <a:avLst/>
          </a:prstGeom>
        </p:spPr>
      </p:pic>
      <p:pic>
        <p:nvPicPr>
          <p:cNvPr id="2" name="Picture 1" descr="A logo of a university&#10;&#10;Description automatically generated">
            <a:extLst>
              <a:ext uri="{FF2B5EF4-FFF2-40B4-BE49-F238E27FC236}">
                <a16:creationId xmlns:a16="http://schemas.microsoft.com/office/drawing/2014/main" id="{22C420A6-0964-7AD5-0BF8-7076AF13A6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677" y="4164899"/>
            <a:ext cx="1760362" cy="999722"/>
          </a:xfrm>
          <a:prstGeom prst="rect">
            <a:avLst/>
          </a:prstGeom>
        </p:spPr>
      </p:pic>
      <p:pic>
        <p:nvPicPr>
          <p:cNvPr id="10" name="Picture 9" descr="A blue and white logo&#10;&#10;Description automatically generated">
            <a:extLst>
              <a:ext uri="{FF2B5EF4-FFF2-40B4-BE49-F238E27FC236}">
                <a16:creationId xmlns:a16="http://schemas.microsoft.com/office/drawing/2014/main" id="{F4F5A301-077A-707A-DC34-62C4B3A3014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9063"/>
          <a:stretch/>
        </p:blipFill>
        <p:spPr>
          <a:xfrm>
            <a:off x="6511538" y="4263161"/>
            <a:ext cx="2633843" cy="1043948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B037C8D6-80D0-A87C-8598-600D8B8E41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3200" y="3494320"/>
            <a:ext cx="2371360" cy="669716"/>
          </a:xfrm>
          <a:prstGeom prst="rect">
            <a:avLst/>
          </a:prstGeom>
        </p:spPr>
      </p:pic>
      <p:pic>
        <p:nvPicPr>
          <p:cNvPr id="14" name="Picture 1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BA2D245-7B24-51AE-70F7-27B865DF1C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9510" y="4458887"/>
            <a:ext cx="2437961" cy="706555"/>
          </a:xfrm>
          <a:prstGeom prst="rect">
            <a:avLst/>
          </a:prstGeom>
        </p:spPr>
      </p:pic>
      <p:pic>
        <p:nvPicPr>
          <p:cNvPr id="15" name="Picture 1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CCF9C99C-37D7-ABF6-BA36-A8A024342FB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6899" y="2892909"/>
            <a:ext cx="2274809" cy="1348621"/>
          </a:xfrm>
          <a:prstGeom prst="rect">
            <a:avLst/>
          </a:prstGeom>
        </p:spPr>
      </p:pic>
      <p:pic>
        <p:nvPicPr>
          <p:cNvPr id="16" name="Picture 15" descr="A close-up of a logo&#10;&#10;Description automatically generated">
            <a:extLst>
              <a:ext uri="{FF2B5EF4-FFF2-40B4-BE49-F238E27FC236}">
                <a16:creationId xmlns:a16="http://schemas.microsoft.com/office/drawing/2014/main" id="{7C1F87A3-50C9-F973-8354-7AD44274CA7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9994" y="5532080"/>
            <a:ext cx="1977729" cy="569807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9785D349-62A7-367F-76E5-FDF23E207B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77540" y="5485846"/>
            <a:ext cx="2151319" cy="80329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1C23F1-58BB-8CAC-1CA7-0FB6A9B6764B}"/>
              </a:ext>
            </a:extLst>
          </p:cNvPr>
          <p:cNvSpPr txBox="1"/>
          <p:nvPr/>
        </p:nvSpPr>
        <p:spPr>
          <a:xfrm>
            <a:off x="9917279" y="1744499"/>
            <a:ext cx="1717342" cy="369332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Arial"/>
              </a:rPr>
              <a:t>Nonprofits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E30852-736C-0A88-DB0D-6CD40AC4EFE4}"/>
              </a:ext>
            </a:extLst>
          </p:cNvPr>
          <p:cNvSpPr txBox="1"/>
          <p:nvPr/>
        </p:nvSpPr>
        <p:spPr>
          <a:xfrm>
            <a:off x="4823721" y="1744499"/>
            <a:ext cx="2866029" cy="369332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Arial"/>
              </a:rPr>
              <a:t>Pensions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A0CE64-508E-DBE1-C859-E2972FEA11A7}"/>
              </a:ext>
            </a:extLst>
          </p:cNvPr>
          <p:cNvSpPr txBox="1"/>
          <p:nvPr/>
        </p:nvSpPr>
        <p:spPr>
          <a:xfrm>
            <a:off x="480280" y="1744499"/>
            <a:ext cx="2470654" cy="369332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Arial"/>
              </a:rPr>
              <a:t>Endowments</a:t>
            </a:r>
            <a:endParaRPr lang="en-US" b="1" i="1">
              <a:solidFill>
                <a:schemeClr val="bg1"/>
              </a:solidFill>
              <a:cs typeface="Arial" panose="020B0604020202020204"/>
            </a:endParaRPr>
          </a:p>
        </p:txBody>
      </p:sp>
      <p:pic>
        <p:nvPicPr>
          <p:cNvPr id="21" name="Picture 20" descr="A close-up of a logo&#10;&#10;Description automatically generated">
            <a:extLst>
              <a:ext uri="{FF2B5EF4-FFF2-40B4-BE49-F238E27FC236}">
                <a16:creationId xmlns:a16="http://schemas.microsoft.com/office/drawing/2014/main" id="{9DAAC8D3-5AF2-CEFC-8E9A-67225FD4587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76109" y="3626352"/>
            <a:ext cx="2397513" cy="608904"/>
          </a:xfrm>
          <a:prstGeom prst="rect">
            <a:avLst/>
          </a:prstGeom>
        </p:spPr>
      </p:pic>
    </p:spTree>
    <p:custDataLst>
      <p:custData r:id="rId2"/>
    </p:custDataLst>
    <p:extLst>
      <p:ext uri="{BB962C8B-B14F-4D97-AF65-F5344CB8AC3E}">
        <p14:creationId xmlns:p14="http://schemas.microsoft.com/office/powerpoint/2010/main" val="4211175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E799D4-1174-42F3-908B-2F1CD1239C2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16507" y="5052721"/>
            <a:ext cx="4013508" cy="931322"/>
          </a:xfrm>
          <a:prstGeom prst="rect">
            <a:avLst/>
          </a:prstGeom>
        </p:spPr>
        <p:txBody>
          <a:bodyPr/>
          <a:lstStyle/>
          <a:p>
            <a:pPr marL="0" indent="0" algn="r">
              <a:buNone/>
            </a:pPr>
            <a:r>
              <a:rPr lang="en-US" sz="1800"/>
              <a:t>Investment period (first 3-5 years)</a:t>
            </a:r>
          </a:p>
          <a:p>
            <a:pPr marL="0" indent="0" algn="r">
              <a:buNone/>
            </a:pPr>
            <a:r>
              <a:rPr lang="en-US" sz="1800"/>
              <a:t>Source and fund initial investments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VC fund? (cont’d)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F55579-7CC1-5CA7-90A5-B11588702468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0446A1-F0FB-A7A5-C50E-2ADE861ED889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99A1180-48C5-76E3-FB0F-4FE45D8D8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7DD5B16-50A5-87C2-4D29-9170C29D16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1553133"/>
              </p:ext>
            </p:extLst>
          </p:nvPr>
        </p:nvGraphicFramePr>
        <p:xfrm>
          <a:off x="1352550" y="1457086"/>
          <a:ext cx="8807450" cy="369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3754B3E9-FB01-E5FF-5816-A5548FC74355}"/>
              </a:ext>
            </a:extLst>
          </p:cNvPr>
          <p:cNvSpPr txBox="1">
            <a:spLocks/>
          </p:cNvSpPr>
          <p:nvPr/>
        </p:nvSpPr>
        <p:spPr>
          <a:xfrm>
            <a:off x="5943668" y="5052721"/>
            <a:ext cx="4013508" cy="9088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/>
              <a:t>Harvest period (second 5-7 years)</a:t>
            </a:r>
          </a:p>
          <a:p>
            <a:pPr marL="0" indent="0">
              <a:buNone/>
            </a:pPr>
            <a:r>
              <a:rPr lang="en-US" sz="1800"/>
              <a:t>Support investments and seek to exit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52FADA-A3FC-537E-31DF-058E2A472662}"/>
              </a:ext>
            </a:extLst>
          </p:cNvPr>
          <p:cNvCxnSpPr>
            <a:cxnSpLocks/>
          </p:cNvCxnSpPr>
          <p:nvPr/>
        </p:nvCxnSpPr>
        <p:spPr>
          <a:xfrm flipV="1">
            <a:off x="5881634" y="1570704"/>
            <a:ext cx="0" cy="4144298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custDataLst>
      <p:custData r:id="rId1"/>
    </p:custDataLst>
    <p:extLst>
      <p:ext uri="{BB962C8B-B14F-4D97-AF65-F5344CB8AC3E}">
        <p14:creationId xmlns:p14="http://schemas.microsoft.com/office/powerpoint/2010/main" val="1977223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06" y="771506"/>
            <a:ext cx="11254520" cy="608114"/>
          </a:xfrm>
        </p:spPr>
        <p:txBody>
          <a:bodyPr/>
          <a:lstStyle/>
          <a:p>
            <a:r>
              <a:rPr lang="en-US"/>
              <a:t>How Does It Work?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D0C678-AC90-6957-0BF9-F0EC25CE4C25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BD8D600-3F98-A4B0-60A8-C5A42C078215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65FFDE9-A548-A192-07D5-C2B3771E2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2B506E6-C01A-6A50-75A6-A389790E8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788064"/>
              </p:ext>
            </p:extLst>
          </p:nvPr>
        </p:nvGraphicFramePr>
        <p:xfrm>
          <a:off x="2004010" y="1481848"/>
          <a:ext cx="8009512" cy="3803430"/>
        </p:xfrm>
        <a:graphic>
          <a:graphicData uri="http://schemas.openxmlformats.org/drawingml/2006/table">
            <a:tbl>
              <a:tblPr/>
              <a:tblGrid>
                <a:gridCol w="1173125">
                  <a:extLst>
                    <a:ext uri="{9D8B030D-6E8A-4147-A177-3AD203B41FA5}">
                      <a16:colId xmlns:a16="http://schemas.microsoft.com/office/drawing/2014/main" val="123928006"/>
                    </a:ext>
                  </a:extLst>
                </a:gridCol>
                <a:gridCol w="1530685">
                  <a:extLst>
                    <a:ext uri="{9D8B030D-6E8A-4147-A177-3AD203B41FA5}">
                      <a16:colId xmlns:a16="http://schemas.microsoft.com/office/drawing/2014/main" val="1724037892"/>
                    </a:ext>
                  </a:extLst>
                </a:gridCol>
                <a:gridCol w="2844989">
                  <a:extLst>
                    <a:ext uri="{9D8B030D-6E8A-4147-A177-3AD203B41FA5}">
                      <a16:colId xmlns:a16="http://schemas.microsoft.com/office/drawing/2014/main" val="3134727339"/>
                    </a:ext>
                  </a:extLst>
                </a:gridCol>
                <a:gridCol w="2460713">
                  <a:extLst>
                    <a:ext uri="{9D8B030D-6E8A-4147-A177-3AD203B41FA5}">
                      <a16:colId xmlns:a16="http://schemas.microsoft.com/office/drawing/2014/main" val="2150281154"/>
                    </a:ext>
                  </a:extLst>
                </a:gridCol>
              </a:tblGrid>
              <a:tr h="848064"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2000" b="1" i="0">
                          <a:solidFill>
                            <a:srgbClr val="5CB5B5"/>
                          </a:solidFill>
                          <a:effectLst/>
                          <a:latin typeface="+mj-lt"/>
                        </a:rPr>
                        <a:t>​</a:t>
                      </a:r>
                    </a:p>
                  </a:txBody>
                  <a:tcPr marL="77934" marR="77934" marT="38967" marB="3896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5F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endParaRPr lang="en-US" sz="2000" b="1" i="0">
                        <a:solidFill>
                          <a:srgbClr val="5CB5B5"/>
                        </a:solidFill>
                        <a:effectLst/>
                        <a:latin typeface="+mj-lt"/>
                      </a:endParaRPr>
                    </a:p>
                  </a:txBody>
                  <a:tcPr marL="77934" marR="77934" marT="38967" marB="3896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5F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800" b="1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General Partner</a:t>
                      </a:r>
                    </a:p>
                  </a:txBody>
                  <a:tcPr marL="77934" marR="77934" marT="38967" marB="38967" anchor="ctr">
                    <a:lnL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CB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42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73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800" b="1" i="0">
                          <a:solidFill>
                            <a:srgbClr val="EEECE1"/>
                          </a:solidFill>
                          <a:effectLst/>
                          <a:latin typeface="+mj-lt"/>
                        </a:rPr>
                        <a:t>Limited Partner</a:t>
                      </a:r>
                      <a:endParaRPr lang="en-US" sz="2800" b="1" i="0">
                        <a:solidFill>
                          <a:srgbClr val="5CB5B5"/>
                        </a:solidFill>
                        <a:effectLst/>
                        <a:latin typeface="+mj-lt"/>
                      </a:endParaRPr>
                    </a:p>
                  </a:txBody>
                  <a:tcPr marL="77934" marR="77934" marT="38967" marB="38967" anchor="ctr">
                    <a:lnL w="12700" cap="flat" cmpd="sng" algn="ctr">
                      <a:solidFill>
                        <a:srgbClr val="5CB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42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871796"/>
                  </a:ext>
                </a:extLst>
              </a:tr>
              <a:tr h="737050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2400" b="1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Primary Function​</a:t>
                      </a:r>
                    </a:p>
                  </a:txBody>
                  <a:tcPr marL="77934" marR="77934" marT="38967" marB="38967" anchor="ctr">
                    <a:lnL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Active Investor</a:t>
                      </a:r>
                    </a:p>
                  </a:txBody>
                  <a:tcPr marL="77934" marR="77934" marT="38967" marB="38967" anchor="ctr">
                    <a:lnL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42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Capital Contributor​</a:t>
                      </a:r>
                    </a:p>
                  </a:txBody>
                  <a:tcPr marL="77934" marR="77934" marT="38967" marB="38967" anchor="ctr">
                    <a:lnL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42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376362"/>
                  </a:ext>
                </a:extLst>
              </a:tr>
              <a:tr h="737050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2400" b="1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Capital Contribution</a:t>
                      </a:r>
                    </a:p>
                  </a:txBody>
                  <a:tcPr marL="77934" marR="77934" marT="38967" marB="38967" anchor="ctr">
                    <a:lnL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2%</a:t>
                      </a:r>
                    </a:p>
                  </a:txBody>
                  <a:tcPr marL="77934" marR="77934" marT="38967" marB="38967" anchor="ctr">
                    <a:lnL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98%​</a:t>
                      </a:r>
                    </a:p>
                  </a:txBody>
                  <a:tcPr marL="77934" marR="77934" marT="38967" marB="38967" anchor="ctr">
                    <a:lnL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008786"/>
                  </a:ext>
                </a:extLst>
              </a:tr>
              <a:tr h="737050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2400" b="1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Compensation​</a:t>
                      </a:r>
                    </a:p>
                  </a:txBody>
                  <a:tcPr marL="77934" marR="77934" marT="38967" marB="38967" anchor="ctr">
                    <a:lnL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2% Management Fee</a:t>
                      </a:r>
                    </a:p>
                  </a:txBody>
                  <a:tcPr marL="77934" marR="77934" marT="38967" marB="38967" anchor="ctr">
                    <a:lnL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N/A​</a:t>
                      </a:r>
                    </a:p>
                  </a:txBody>
                  <a:tcPr marL="77934" marR="77934" marT="38967" marB="38967" anchor="ctr">
                    <a:lnL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286805"/>
                  </a:ext>
                </a:extLst>
              </a:tr>
              <a:tr h="404006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2400" b="1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Carried Interest​</a:t>
                      </a:r>
                    </a:p>
                  </a:txBody>
                  <a:tcPr marL="77934" marR="77934" marT="38967" marB="38967" anchor="ctr">
                    <a:lnL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20%</a:t>
                      </a:r>
                    </a:p>
                  </a:txBody>
                  <a:tcPr marL="77934" marR="77934" marT="38967" marB="38967" anchor="ctr">
                    <a:lnL w="10820" cap="flat" cmpd="sng" algn="ctr">
                      <a:solidFill>
                        <a:srgbClr val="2D2D2D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2400" b="0" i="0">
                          <a:solidFill>
                            <a:srgbClr val="2D2D2D"/>
                          </a:solidFill>
                          <a:effectLst/>
                          <a:latin typeface="+mj-lt"/>
                        </a:rPr>
                        <a:t>80%</a:t>
                      </a:r>
                    </a:p>
                  </a:txBody>
                  <a:tcPr marL="77934" marR="77934" marT="38967" marB="38967" anchor="ctr">
                    <a:lnL w="762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231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D2D2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773257"/>
                  </a:ext>
                </a:extLst>
              </a:tr>
            </a:tbl>
          </a:graphicData>
        </a:graphic>
      </p:graphicFrame>
      <p:sp>
        <p:nvSpPr>
          <p:cNvPr id="18" name="Rectangle 5">
            <a:extLst>
              <a:ext uri="{FF2B5EF4-FFF2-40B4-BE49-F238E27FC236}">
                <a16:creationId xmlns:a16="http://schemas.microsoft.com/office/drawing/2014/main" id="{7C29F71E-2CB8-102C-86D8-F2A9725AE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A122050-2380-88DE-FCA3-ADFEE08B4874}"/>
              </a:ext>
            </a:extLst>
          </p:cNvPr>
          <p:cNvSpPr/>
          <p:nvPr/>
        </p:nvSpPr>
        <p:spPr>
          <a:xfrm>
            <a:off x="1628279" y="5402899"/>
            <a:ext cx="8760975" cy="900083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rgbClr val="E6E0DB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kern="0">
                <a:solidFill>
                  <a:srgbClr val="FFFFFF"/>
                </a:solidFill>
              </a:rPr>
              <a:t>Limited Partners Contribute Most Of the Capital and Get Most Of The Profits. General Partners Contribute Their Time And Receive A Management Fee. </a:t>
            </a:r>
            <a:endParaRPr kumimoji="0" lang="en-US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06732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Management fees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02D2EE-1781-9A10-1A50-659AEEC2356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34B41B1-C534-69AD-F46A-04155589DF6C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373864B-0B78-BCF9-A714-EFD64CF6B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0DE18BE-3ED5-AF33-7518-48CB203CED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069320"/>
              </p:ext>
            </p:extLst>
          </p:nvPr>
        </p:nvGraphicFramePr>
        <p:xfrm>
          <a:off x="2134419" y="1607574"/>
          <a:ext cx="7923161" cy="3367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B0AD17-0CE4-C696-568B-B040770BC618}"/>
              </a:ext>
            </a:extLst>
          </p:cNvPr>
          <p:cNvSpPr/>
          <p:nvPr/>
        </p:nvSpPr>
        <p:spPr>
          <a:xfrm>
            <a:off x="1866900" y="5095799"/>
            <a:ext cx="8286750" cy="1071208"/>
          </a:xfrm>
          <a:prstGeom prst="roundRect">
            <a:avLst/>
          </a:prstGeom>
          <a:solidFill>
            <a:srgbClr val="1E3A74"/>
          </a:solidFill>
          <a:ln w="12700" cap="flat" cmpd="sng" algn="ctr">
            <a:solidFill>
              <a:srgbClr val="E6E0DB">
                <a:shade val="1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kern="0" dirty="0">
                <a:solidFill>
                  <a:schemeClr val="bg1"/>
                </a:solidFill>
              </a:rPr>
              <a:t>In 2023, The Median US Fund Was $35.4 Million. Meaning $714k For Year 1 Management Fees</a:t>
            </a:r>
            <a:endParaRPr kumimoji="0" lang="en-US" sz="20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373577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Investment process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5DE01A-6626-37C9-752C-3323296C7BEE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7D27EF-A1BB-2DA8-B2AB-0447DDA9474E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700C476-E531-E304-4129-FCC4E0553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C6B514F-36E7-5A64-712D-7FB44CE6F133}"/>
              </a:ext>
            </a:extLst>
          </p:cNvPr>
          <p:cNvGrpSpPr/>
          <p:nvPr/>
        </p:nvGrpSpPr>
        <p:grpSpPr>
          <a:xfrm>
            <a:off x="663739" y="2192580"/>
            <a:ext cx="11262085" cy="3302059"/>
            <a:chOff x="466608" y="2429855"/>
            <a:chExt cx="11262085" cy="3302059"/>
          </a:xfrm>
        </p:grpSpPr>
        <p:pic>
          <p:nvPicPr>
            <p:cNvPr id="5" name="Object 2">
              <a:extLst>
                <a:ext uri="{FF2B5EF4-FFF2-40B4-BE49-F238E27FC236}">
                  <a16:creationId xmlns:a16="http://schemas.microsoft.com/office/drawing/2014/main" id="{97B97B1A-87AB-FAD3-1539-EC967BE8C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6608" y="2429855"/>
              <a:ext cx="2056886" cy="1209373"/>
            </a:xfrm>
            <a:prstGeom prst="rect">
              <a:avLst/>
            </a:prstGeom>
          </p:spPr>
        </p:pic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9237AFB0-66FD-75DD-3205-067B96244BC4}"/>
                </a:ext>
              </a:extLst>
            </p:cNvPr>
            <p:cNvSpPr/>
            <p:nvPr/>
          </p:nvSpPr>
          <p:spPr>
            <a:xfrm>
              <a:off x="598338" y="2902990"/>
              <a:ext cx="1501400" cy="2591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042"/>
                </a:lnSpc>
                <a:buNone/>
              </a:pPr>
              <a:r>
                <a:rPr lang="en-US" sz="1620" b="1" kern="0" spc="49">
                  <a:solidFill>
                    <a:srgbClr val="000000"/>
                  </a:solidFill>
                  <a:latin typeface="+mj-lt"/>
                  <a:ea typeface="Jost*" pitchFamily="34" charset="-122"/>
                  <a:cs typeface="Jost*" pitchFamily="34" charset="-120"/>
                </a:rPr>
                <a:t>Source Deals</a:t>
              </a:r>
              <a:endParaRPr lang="en-US" b="1">
                <a:latin typeface="+mj-lt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8759101B-27C6-B131-0AF9-9B9B4857E516}"/>
                </a:ext>
              </a:extLst>
            </p:cNvPr>
            <p:cNvSpPr/>
            <p:nvPr/>
          </p:nvSpPr>
          <p:spPr>
            <a:xfrm>
              <a:off x="761810" y="3774310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Direct solicitation</a:t>
              </a:r>
              <a:endParaRPr lang="en-US" b="1">
                <a:latin typeface="+mj-lt"/>
              </a:endParaRPr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416C541-DC20-3E04-2214-DF625E6DAF42}"/>
                </a:ext>
              </a:extLst>
            </p:cNvPr>
            <p:cNvSpPr/>
            <p:nvPr/>
          </p:nvSpPr>
          <p:spPr>
            <a:xfrm>
              <a:off x="744351" y="4251731"/>
              <a:ext cx="1501400" cy="47742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Business &amp; industry relationships</a:t>
              </a:r>
              <a:endParaRPr lang="en-US" b="1">
                <a:latin typeface="+mj-lt"/>
              </a:endParaRPr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1044D8F-1F38-8F14-25BF-47C562269CB9}"/>
                </a:ext>
              </a:extLst>
            </p:cNvPr>
            <p:cNvSpPr/>
            <p:nvPr/>
          </p:nvSpPr>
          <p:spPr>
            <a:xfrm>
              <a:off x="744351" y="4929634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Accelerators</a:t>
              </a:r>
              <a:endParaRPr lang="en-US" b="1">
                <a:latin typeface="+mj-lt"/>
              </a:endParaRPr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6E163C5D-43A2-921A-65AC-7C5522F66042}"/>
                </a:ext>
              </a:extLst>
            </p:cNvPr>
            <p:cNvSpPr/>
            <p:nvPr/>
          </p:nvSpPr>
          <p:spPr>
            <a:xfrm>
              <a:off x="744351" y="5230489"/>
              <a:ext cx="1501400" cy="40114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Tech transfer offices </a:t>
              </a:r>
              <a:endParaRPr lang="en-US" b="1">
                <a:latin typeface="+mj-lt"/>
              </a:endParaRPr>
            </a:p>
          </p:txBody>
        </p:sp>
        <p:pic>
          <p:nvPicPr>
            <p:cNvPr id="15" name="Object 8">
              <a:extLst>
                <a:ext uri="{FF2B5EF4-FFF2-40B4-BE49-F238E27FC236}">
                  <a16:creationId xmlns:a16="http://schemas.microsoft.com/office/drawing/2014/main" id="{C9C8B2B7-B8F7-893F-4BDB-0E087503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07648" y="2429855"/>
              <a:ext cx="2056886" cy="1209373"/>
            </a:xfrm>
            <a:prstGeom prst="rect">
              <a:avLst/>
            </a:prstGeom>
          </p:spPr>
        </p:pic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C2FEDEB0-AB5A-1C35-F4B1-E3F7A5CF8429}"/>
                </a:ext>
              </a:extLst>
            </p:cNvPr>
            <p:cNvSpPr/>
            <p:nvPr/>
          </p:nvSpPr>
          <p:spPr>
            <a:xfrm>
              <a:off x="2739340" y="2902990"/>
              <a:ext cx="1187153" cy="2591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042"/>
                </a:lnSpc>
                <a:buNone/>
              </a:pPr>
              <a:r>
                <a:rPr lang="en-US" sz="1620" b="1" kern="0" spc="49">
                  <a:solidFill>
                    <a:srgbClr val="000000"/>
                  </a:solidFill>
                  <a:latin typeface="+mj-lt"/>
                  <a:ea typeface="Jost*" pitchFamily="34" charset="-122"/>
                  <a:cs typeface="Jost*" pitchFamily="34" charset="-120"/>
                </a:rPr>
                <a:t>Evaluate</a:t>
              </a:r>
              <a:endParaRPr lang="en-US" b="1">
                <a:latin typeface="+mj-lt"/>
              </a:endParaRPr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EC5B8E18-38E7-D9BC-A38E-63C80460FF8E}"/>
                </a:ext>
              </a:extLst>
            </p:cNvPr>
            <p:cNvSpPr/>
            <p:nvPr/>
          </p:nvSpPr>
          <p:spPr>
            <a:xfrm>
              <a:off x="2523494" y="3765596"/>
              <a:ext cx="1677603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Entrepreneur/Team</a:t>
              </a:r>
              <a:endParaRPr lang="en-US" b="1">
                <a:latin typeface="+mj-lt"/>
              </a:endParaRPr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15B655E3-3F7E-DB27-DCE1-6DE597EA8B67}"/>
                </a:ext>
              </a:extLst>
            </p:cNvPr>
            <p:cNvSpPr/>
            <p:nvPr/>
          </p:nvSpPr>
          <p:spPr>
            <a:xfrm>
              <a:off x="2536313" y="4049441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Market Opportunity</a:t>
              </a:r>
              <a:endParaRPr lang="en-US" b="1">
                <a:latin typeface="+mj-lt"/>
              </a:endParaRPr>
            </a:p>
          </p:txBody>
        </p:sp>
        <p:sp>
          <p:nvSpPr>
            <p:cNvPr id="19" name="Object 12">
              <a:extLst>
                <a:ext uri="{FF2B5EF4-FFF2-40B4-BE49-F238E27FC236}">
                  <a16:creationId xmlns:a16="http://schemas.microsoft.com/office/drawing/2014/main" id="{1946B8C6-E38A-51AF-FAD7-1EA052F73A7A}"/>
                </a:ext>
              </a:extLst>
            </p:cNvPr>
            <p:cNvSpPr/>
            <p:nvPr/>
          </p:nvSpPr>
          <p:spPr>
            <a:xfrm>
              <a:off x="2523494" y="4488720"/>
              <a:ext cx="1839990" cy="20056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Industry/Competition</a:t>
              </a:r>
              <a:endParaRPr lang="en-US" b="1">
                <a:latin typeface="+mj-lt"/>
              </a:endParaRPr>
            </a:p>
          </p:txBody>
        </p:sp>
        <p:sp>
          <p:nvSpPr>
            <p:cNvPr id="20" name="Object 13">
              <a:extLst>
                <a:ext uri="{FF2B5EF4-FFF2-40B4-BE49-F238E27FC236}">
                  <a16:creationId xmlns:a16="http://schemas.microsoft.com/office/drawing/2014/main" id="{3F668080-877C-B444-9405-8482128AEF52}"/>
                </a:ext>
              </a:extLst>
            </p:cNvPr>
            <p:cNvSpPr/>
            <p:nvPr/>
          </p:nvSpPr>
          <p:spPr>
            <a:xfrm>
              <a:off x="2536313" y="4772564"/>
              <a:ext cx="1677603" cy="24857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Financial projections</a:t>
              </a:r>
              <a:endParaRPr lang="en-US" b="1">
                <a:latin typeface="+mj-lt"/>
              </a:endParaRPr>
            </a:p>
          </p:txBody>
        </p:sp>
        <p:pic>
          <p:nvPicPr>
            <p:cNvPr id="21" name="Object 14">
              <a:extLst>
                <a:ext uri="{FF2B5EF4-FFF2-40B4-BE49-F238E27FC236}">
                  <a16:creationId xmlns:a16="http://schemas.microsoft.com/office/drawing/2014/main" id="{77C43BC5-33F4-0E3F-E49B-AEF577E77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48688" y="2429855"/>
              <a:ext cx="2056886" cy="1209373"/>
            </a:xfrm>
            <a:prstGeom prst="rect">
              <a:avLst/>
            </a:prstGeom>
          </p:spPr>
        </p:pic>
        <p:sp>
          <p:nvSpPr>
            <p:cNvPr id="22" name="Object 15">
              <a:extLst>
                <a:ext uri="{FF2B5EF4-FFF2-40B4-BE49-F238E27FC236}">
                  <a16:creationId xmlns:a16="http://schemas.microsoft.com/office/drawing/2014/main" id="{ADBA30EA-DDE6-24D0-224B-9B39D2DF8D0B}"/>
                </a:ext>
              </a:extLst>
            </p:cNvPr>
            <p:cNvSpPr/>
            <p:nvPr/>
          </p:nvSpPr>
          <p:spPr>
            <a:xfrm>
              <a:off x="4580380" y="2645879"/>
              <a:ext cx="1187153" cy="77758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042"/>
                </a:lnSpc>
                <a:buNone/>
              </a:pPr>
              <a:r>
                <a:rPr lang="en-US" sz="1620" b="1" kern="0" spc="49">
                  <a:solidFill>
                    <a:srgbClr val="000000"/>
                  </a:solidFill>
                  <a:latin typeface="+mj-lt"/>
                  <a:ea typeface="Jost*" pitchFamily="34" charset="-122"/>
                  <a:cs typeface="Jost*" pitchFamily="34" charset="-120"/>
                </a:rPr>
                <a:t>Structure and Negotiate</a:t>
              </a:r>
              <a:endParaRPr lang="en-US" b="1">
                <a:latin typeface="+mj-lt"/>
              </a:endParaRPr>
            </a:p>
          </p:txBody>
        </p:sp>
        <p:sp>
          <p:nvSpPr>
            <p:cNvPr id="23" name="Object 16">
              <a:extLst>
                <a:ext uri="{FF2B5EF4-FFF2-40B4-BE49-F238E27FC236}">
                  <a16:creationId xmlns:a16="http://schemas.microsoft.com/office/drawing/2014/main" id="{D97A69A1-3E9D-7230-5623-A0034232C1F7}"/>
                </a:ext>
              </a:extLst>
            </p:cNvPr>
            <p:cNvSpPr/>
            <p:nvPr/>
          </p:nvSpPr>
          <p:spPr>
            <a:xfrm>
              <a:off x="4443889" y="3774310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Structure</a:t>
              </a:r>
              <a:endParaRPr lang="en-US" b="1">
                <a:latin typeface="+mj-lt"/>
              </a:endParaRPr>
            </a:p>
          </p:txBody>
        </p:sp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3EF7253D-906F-9DE9-AAA3-7DB319E27E02}"/>
                </a:ext>
              </a:extLst>
            </p:cNvPr>
            <p:cNvSpPr/>
            <p:nvPr/>
          </p:nvSpPr>
          <p:spPr>
            <a:xfrm>
              <a:off x="4443889" y="4051160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Negotiate terms</a:t>
              </a:r>
              <a:endParaRPr lang="en-US" b="1">
                <a:latin typeface="+mj-lt"/>
              </a:endParaRPr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C4211112-A352-8B66-CAD7-47FC790E1946}"/>
                </a:ext>
              </a:extLst>
            </p:cNvPr>
            <p:cNvSpPr/>
            <p:nvPr/>
          </p:nvSpPr>
          <p:spPr>
            <a:xfrm>
              <a:off x="4443889" y="4328010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Term sheet</a:t>
              </a:r>
              <a:endParaRPr lang="en-US" b="1">
                <a:latin typeface="+mj-lt"/>
              </a:endParaRPr>
            </a:p>
          </p:txBody>
        </p:sp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5D05A563-7058-F389-48A5-8C7D68495C90}"/>
                </a:ext>
              </a:extLst>
            </p:cNvPr>
            <p:cNvSpPr/>
            <p:nvPr/>
          </p:nvSpPr>
          <p:spPr>
            <a:xfrm>
              <a:off x="4443889" y="4604861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Due Diligence</a:t>
              </a:r>
              <a:endParaRPr lang="en-US" b="1">
                <a:latin typeface="+mj-lt"/>
              </a:endParaRPr>
            </a:p>
          </p:txBody>
        </p:sp>
        <p:pic>
          <p:nvPicPr>
            <p:cNvPr id="27" name="Object 20">
              <a:extLst>
                <a:ext uri="{FF2B5EF4-FFF2-40B4-BE49-F238E27FC236}">
                  <a16:creationId xmlns:a16="http://schemas.microsoft.com/office/drawing/2014/main" id="{076F74F3-4EB7-02E7-2EDB-D4C7EA9B5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89727" y="2429855"/>
              <a:ext cx="2056886" cy="1209373"/>
            </a:xfrm>
            <a:prstGeom prst="rect">
              <a:avLst/>
            </a:prstGeom>
          </p:spPr>
        </p:pic>
        <p:sp>
          <p:nvSpPr>
            <p:cNvPr id="28" name="Object 21">
              <a:extLst>
                <a:ext uri="{FF2B5EF4-FFF2-40B4-BE49-F238E27FC236}">
                  <a16:creationId xmlns:a16="http://schemas.microsoft.com/office/drawing/2014/main" id="{9190C77B-89AC-4EDA-B545-388D7BA2FA60}"/>
                </a:ext>
              </a:extLst>
            </p:cNvPr>
            <p:cNvSpPr/>
            <p:nvPr/>
          </p:nvSpPr>
          <p:spPr>
            <a:xfrm>
              <a:off x="6376980" y="2773393"/>
              <a:ext cx="1409348" cy="518388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042"/>
                </a:lnSpc>
                <a:buNone/>
              </a:pPr>
              <a:r>
                <a:rPr lang="en-US" sz="1620" b="1" kern="0" spc="49">
                  <a:solidFill>
                    <a:srgbClr val="000000"/>
                  </a:solidFill>
                  <a:latin typeface="+mj-lt"/>
                  <a:ea typeface="Jost*" pitchFamily="34" charset="-122"/>
                  <a:cs typeface="Jost*" pitchFamily="34" charset="-120"/>
                </a:rPr>
                <a:t>Close Investment</a:t>
              </a:r>
              <a:endParaRPr lang="en-US" b="1">
                <a:latin typeface="+mj-lt"/>
              </a:endParaRPr>
            </a:p>
          </p:txBody>
        </p:sp>
        <p:sp>
          <p:nvSpPr>
            <p:cNvPr id="29" name="Object 22">
              <a:extLst>
                <a:ext uri="{FF2B5EF4-FFF2-40B4-BE49-F238E27FC236}">
                  <a16:creationId xmlns:a16="http://schemas.microsoft.com/office/drawing/2014/main" id="{C48CC86F-8E98-1F3C-3E30-F26E7313A710}"/>
                </a:ext>
              </a:extLst>
            </p:cNvPr>
            <p:cNvSpPr/>
            <p:nvPr/>
          </p:nvSpPr>
          <p:spPr>
            <a:xfrm>
              <a:off x="6284928" y="3774310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Documentation </a:t>
              </a:r>
              <a:endParaRPr lang="en-US" b="1">
                <a:latin typeface="+mj-lt"/>
              </a:endParaRPr>
            </a:p>
          </p:txBody>
        </p:sp>
        <p:sp>
          <p:nvSpPr>
            <p:cNvPr id="30" name="Object 23">
              <a:extLst>
                <a:ext uri="{FF2B5EF4-FFF2-40B4-BE49-F238E27FC236}">
                  <a16:creationId xmlns:a16="http://schemas.microsoft.com/office/drawing/2014/main" id="{97361F1B-59E6-5498-FDB7-E874AF9D7414}"/>
                </a:ext>
              </a:extLst>
            </p:cNvPr>
            <p:cNvSpPr/>
            <p:nvPr/>
          </p:nvSpPr>
          <p:spPr>
            <a:xfrm>
              <a:off x="6284928" y="4051160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Fund investment</a:t>
              </a:r>
              <a:endParaRPr lang="en-US" b="1">
                <a:latin typeface="+mj-lt"/>
              </a:endParaRPr>
            </a:p>
          </p:txBody>
        </p:sp>
        <p:pic>
          <p:nvPicPr>
            <p:cNvPr id="31" name="Object 24">
              <a:extLst>
                <a:ext uri="{FF2B5EF4-FFF2-40B4-BE49-F238E27FC236}">
                  <a16:creationId xmlns:a16="http://schemas.microsoft.com/office/drawing/2014/main" id="{141EA3CE-CB58-1CDE-D7A0-0A1E5C3E0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0767" y="2429855"/>
              <a:ext cx="2056886" cy="1209373"/>
            </a:xfrm>
            <a:prstGeom prst="rect">
              <a:avLst/>
            </a:prstGeom>
          </p:spPr>
        </p:pic>
        <p:sp>
          <p:nvSpPr>
            <p:cNvPr id="32" name="Object 25">
              <a:extLst>
                <a:ext uri="{FF2B5EF4-FFF2-40B4-BE49-F238E27FC236}">
                  <a16:creationId xmlns:a16="http://schemas.microsoft.com/office/drawing/2014/main" id="{A7DE9809-DF0C-4C1A-3E9E-F97E3A6313F9}"/>
                </a:ext>
              </a:extLst>
            </p:cNvPr>
            <p:cNvSpPr/>
            <p:nvPr/>
          </p:nvSpPr>
          <p:spPr>
            <a:xfrm>
              <a:off x="8262459" y="2902990"/>
              <a:ext cx="1187153" cy="2591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042"/>
                </a:lnSpc>
                <a:buNone/>
              </a:pPr>
              <a:r>
                <a:rPr lang="en-US" sz="1600" b="1" kern="0" spc="49">
                  <a:solidFill>
                    <a:srgbClr val="000000"/>
                  </a:solidFill>
                  <a:latin typeface="+mj-lt"/>
                  <a:ea typeface="Jost*"/>
                </a:rPr>
                <a:t>Engage</a:t>
              </a:r>
              <a:endParaRPr lang="en-US" b="1">
                <a:latin typeface="+mj-lt"/>
              </a:endParaRPr>
            </a:p>
          </p:txBody>
        </p:sp>
        <p:sp>
          <p:nvSpPr>
            <p:cNvPr id="33" name="Object 26">
              <a:extLst>
                <a:ext uri="{FF2B5EF4-FFF2-40B4-BE49-F238E27FC236}">
                  <a16:creationId xmlns:a16="http://schemas.microsoft.com/office/drawing/2014/main" id="{C8AE751B-E148-85B2-3B39-F12E1C3EBF51}"/>
                </a:ext>
              </a:extLst>
            </p:cNvPr>
            <p:cNvSpPr/>
            <p:nvPr/>
          </p:nvSpPr>
          <p:spPr>
            <a:xfrm>
              <a:off x="8125968" y="3774310"/>
              <a:ext cx="1501400" cy="6017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Financial and operational performance</a:t>
              </a:r>
              <a:endParaRPr lang="en-US" b="1">
                <a:latin typeface="+mj-lt"/>
              </a:endParaRPr>
            </a:p>
          </p:txBody>
        </p:sp>
        <p:sp>
          <p:nvSpPr>
            <p:cNvPr id="34" name="Object 27">
              <a:extLst>
                <a:ext uri="{FF2B5EF4-FFF2-40B4-BE49-F238E27FC236}">
                  <a16:creationId xmlns:a16="http://schemas.microsoft.com/office/drawing/2014/main" id="{C1D8E662-3ED0-788D-C9D5-C7D2AC1E196F}"/>
                </a:ext>
              </a:extLst>
            </p:cNvPr>
            <p:cNvSpPr/>
            <p:nvPr/>
          </p:nvSpPr>
          <p:spPr>
            <a:xfrm>
              <a:off x="8125968" y="4452300"/>
              <a:ext cx="1501400" cy="40114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Board meetings &amp; management calls</a:t>
              </a:r>
              <a:endParaRPr lang="en-US" b="1">
                <a:latin typeface="+mj-lt"/>
              </a:endParaRPr>
            </a:p>
          </p:txBody>
        </p:sp>
        <p:sp>
          <p:nvSpPr>
            <p:cNvPr id="35" name="Object 28">
              <a:extLst>
                <a:ext uri="{FF2B5EF4-FFF2-40B4-BE49-F238E27FC236}">
                  <a16:creationId xmlns:a16="http://schemas.microsoft.com/office/drawing/2014/main" id="{7A63CD80-81F4-31D8-45D6-55B88757A0B8}"/>
                </a:ext>
              </a:extLst>
            </p:cNvPr>
            <p:cNvSpPr/>
            <p:nvPr/>
          </p:nvSpPr>
          <p:spPr>
            <a:xfrm>
              <a:off x="8125968" y="5130204"/>
              <a:ext cx="1501400" cy="6017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Quarterly and annual reporting to Limited Partners</a:t>
              </a:r>
              <a:endParaRPr lang="en-US" b="1">
                <a:latin typeface="+mj-lt"/>
              </a:endParaRPr>
            </a:p>
          </p:txBody>
        </p:sp>
        <p:pic>
          <p:nvPicPr>
            <p:cNvPr id="36" name="Object 29">
              <a:extLst>
                <a:ext uri="{FF2B5EF4-FFF2-40B4-BE49-F238E27FC236}">
                  <a16:creationId xmlns:a16="http://schemas.microsoft.com/office/drawing/2014/main" id="{EB2415EF-A36F-6774-E06F-CDDDBD36C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807" y="2429855"/>
              <a:ext cx="2056886" cy="1209373"/>
            </a:xfrm>
            <a:prstGeom prst="rect">
              <a:avLst/>
            </a:prstGeom>
          </p:spPr>
        </p:pic>
        <p:sp>
          <p:nvSpPr>
            <p:cNvPr id="37" name="Object 30">
              <a:extLst>
                <a:ext uri="{FF2B5EF4-FFF2-40B4-BE49-F238E27FC236}">
                  <a16:creationId xmlns:a16="http://schemas.microsoft.com/office/drawing/2014/main" id="{C060FCD8-4778-7A50-B44E-4211F2AE1818}"/>
                </a:ext>
              </a:extLst>
            </p:cNvPr>
            <p:cNvSpPr/>
            <p:nvPr/>
          </p:nvSpPr>
          <p:spPr>
            <a:xfrm>
              <a:off x="10103498" y="2902990"/>
              <a:ext cx="1187153" cy="259194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ctr">
                <a:lnSpc>
                  <a:spcPts val="2042"/>
                </a:lnSpc>
                <a:buNone/>
              </a:pPr>
              <a:r>
                <a:rPr lang="en-US" sz="1620" b="1" kern="0" spc="49">
                  <a:solidFill>
                    <a:srgbClr val="000000"/>
                  </a:solidFill>
                  <a:latin typeface="+mj-lt"/>
                  <a:ea typeface="Jost*" pitchFamily="34" charset="-122"/>
                  <a:cs typeface="Jost*" pitchFamily="34" charset="-120"/>
                </a:rPr>
                <a:t>Exit</a:t>
              </a:r>
              <a:endParaRPr lang="en-US" b="1">
                <a:latin typeface="+mj-lt"/>
              </a:endParaRPr>
            </a:p>
          </p:txBody>
        </p:sp>
        <p:sp>
          <p:nvSpPr>
            <p:cNvPr id="38" name="Object 31">
              <a:extLst>
                <a:ext uri="{FF2B5EF4-FFF2-40B4-BE49-F238E27FC236}">
                  <a16:creationId xmlns:a16="http://schemas.microsoft.com/office/drawing/2014/main" id="{76E3CC8F-B7F4-86E8-4004-C5CA3092C36B}"/>
                </a:ext>
              </a:extLst>
            </p:cNvPr>
            <p:cNvSpPr/>
            <p:nvPr/>
          </p:nvSpPr>
          <p:spPr>
            <a:xfrm>
              <a:off x="9967008" y="3774310"/>
              <a:ext cx="1501400" cy="40114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Form of liquidity event</a:t>
              </a:r>
              <a:endParaRPr lang="en-US" b="1">
                <a:latin typeface="+mj-lt"/>
              </a:endParaRPr>
            </a:p>
          </p:txBody>
        </p:sp>
        <p:sp>
          <p:nvSpPr>
            <p:cNvPr id="39" name="Object 32">
              <a:extLst>
                <a:ext uri="{FF2B5EF4-FFF2-40B4-BE49-F238E27FC236}">
                  <a16:creationId xmlns:a16="http://schemas.microsoft.com/office/drawing/2014/main" id="{7364293D-ECA9-6DC7-C2E9-E59F68475939}"/>
                </a:ext>
              </a:extLst>
            </p:cNvPr>
            <p:cNvSpPr/>
            <p:nvPr/>
          </p:nvSpPr>
          <p:spPr>
            <a:xfrm>
              <a:off x="9967008" y="4251730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Timing</a:t>
              </a:r>
              <a:endParaRPr lang="en-US" b="1">
                <a:latin typeface="+mj-lt"/>
              </a:endParaRPr>
            </a:p>
          </p:txBody>
        </p:sp>
        <p:sp>
          <p:nvSpPr>
            <p:cNvPr id="40" name="Object 33">
              <a:extLst>
                <a:ext uri="{FF2B5EF4-FFF2-40B4-BE49-F238E27FC236}">
                  <a16:creationId xmlns:a16="http://schemas.microsoft.com/office/drawing/2014/main" id="{CC0E84E9-D716-3FAA-2A21-3052B8D0FB21}"/>
                </a:ext>
              </a:extLst>
            </p:cNvPr>
            <p:cNvSpPr/>
            <p:nvPr/>
          </p:nvSpPr>
          <p:spPr>
            <a:xfrm>
              <a:off x="9967008" y="4528581"/>
              <a:ext cx="1501400" cy="20057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171450" indent="-171450" algn="l">
                <a:lnSpc>
                  <a:spcPts val="1580"/>
                </a:lnSpc>
                <a:spcBef>
                  <a:spcPts val="590"/>
                </a:spcBef>
                <a:buFont typeface="Arial" panose="020B0604020202020204" pitchFamily="34" charset="0"/>
                <a:buChar char="•"/>
              </a:pPr>
              <a:r>
                <a:rPr lang="en-US" sz="1188" b="1" kern="0" spc="36">
                  <a:latin typeface="+mj-lt"/>
                  <a:ea typeface="Jost*" pitchFamily="34" charset="-122"/>
                  <a:cs typeface="Jost*" pitchFamily="34" charset="-120"/>
                </a:rPr>
                <a:t>Valuation</a:t>
              </a:r>
              <a:endParaRPr lang="en-US" b="1">
                <a:latin typeface="+mj-lt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5248360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209940C7-3B16-61C8-F8C6-6A3333006397}"/>
              </a:ext>
            </a:extLst>
          </p:cNvPr>
          <p:cNvSpPr/>
          <p:nvPr/>
        </p:nvSpPr>
        <p:spPr>
          <a:xfrm>
            <a:off x="789369" y="2237213"/>
            <a:ext cx="3609863" cy="3034748"/>
          </a:xfrm>
          <a:prstGeom prst="rect">
            <a:avLst/>
          </a:prstGeom>
          <a:solidFill>
            <a:srgbClr val="1E3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80" y="756112"/>
            <a:ext cx="11688436" cy="1126345"/>
          </a:xfrm>
        </p:spPr>
        <p:txBody>
          <a:bodyPr lIns="0" tIns="45720" rIns="0" bIns="45720" anchor="t">
            <a:noAutofit/>
          </a:bodyPr>
          <a:lstStyle/>
          <a:p>
            <a:r>
              <a:rPr lang="en-US">
                <a:solidFill>
                  <a:srgbClr val="F47321"/>
                </a:solidFill>
                <a:latin typeface="Arial"/>
                <a:cs typeface="Arial"/>
              </a:rPr>
              <a:t>VC Partner Activities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/>
              <a:t>Venture capital 101: The Basics of Venture Investing</a:t>
            </a:r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B20B8A2-A941-4BE1-4A85-6D1BE2182125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F12D54-ECF2-8E02-F886-388B1D404B90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365581-43F1-FFBC-0A3D-84A92DF74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6B70E3A-8DA8-E168-A9A2-8A4F22A760C6}"/>
              </a:ext>
            </a:extLst>
          </p:cNvPr>
          <p:cNvSpPr txBox="1"/>
          <p:nvPr/>
        </p:nvSpPr>
        <p:spPr>
          <a:xfrm>
            <a:off x="480280" y="6286356"/>
            <a:ext cx="1165704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rgbClr val="757070"/>
                </a:solidFill>
                <a:latin typeface="Arial"/>
                <a:cs typeface="Arial"/>
              </a:rPr>
              <a:t>Source: </a:t>
            </a:r>
            <a:r>
              <a:rPr lang="en-US" sz="900" err="1">
                <a:solidFill>
                  <a:srgbClr val="757070"/>
                </a:solidFill>
                <a:latin typeface="Arial"/>
                <a:cs typeface="Arial"/>
              </a:rPr>
              <a:t>Strebulaev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3D85AC-EAAA-198F-7D02-E15BCD4A6D81}"/>
              </a:ext>
            </a:extLst>
          </p:cNvPr>
          <p:cNvSpPr txBox="1"/>
          <p:nvPr/>
        </p:nvSpPr>
        <p:spPr>
          <a:xfrm>
            <a:off x="480280" y="6286356"/>
            <a:ext cx="252505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>
                <a:solidFill>
                  <a:srgbClr val="757070"/>
                </a:solidFill>
                <a:latin typeface="Arial"/>
                <a:cs typeface="Arial"/>
              </a:rPr>
              <a:t>Source: </a:t>
            </a:r>
            <a:r>
              <a:rPr lang="en-US" sz="900" err="1">
                <a:solidFill>
                  <a:srgbClr val="757070"/>
                </a:solidFill>
                <a:latin typeface="Arial"/>
                <a:cs typeface="Arial"/>
              </a:rPr>
              <a:t>Strebulaev</a:t>
            </a:r>
            <a:r>
              <a:rPr lang="en-US" sz="900">
                <a:solidFill>
                  <a:srgbClr val="757070"/>
                </a:solidFill>
                <a:latin typeface="Arial"/>
                <a:cs typeface="Arial"/>
              </a:rPr>
              <a:t>/ Harvard Business School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4226D6-1454-F90A-2B05-34A26AE4FFA6}"/>
              </a:ext>
            </a:extLst>
          </p:cNvPr>
          <p:cNvSpPr txBox="1"/>
          <p:nvPr/>
        </p:nvSpPr>
        <p:spPr>
          <a:xfrm>
            <a:off x="1170473" y="2344926"/>
            <a:ext cx="2714434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9600" b="1" spc="-1094">
                <a:solidFill>
                  <a:srgbClr val="FFBC42"/>
                </a:solidFill>
                <a:latin typeface="Arial Black" panose="020B0A04020102020204" pitchFamily="34" charset="0"/>
                <a:ea typeface="Antonio Bold"/>
                <a:cs typeface="Aharoni" panose="02010803020104030203" pitchFamily="2" charset="-79"/>
                <a:sym typeface="Antonio Bold"/>
              </a:rPr>
              <a:t>61%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6B1528-1037-C0BE-8C76-68E8DC64A5C8}"/>
              </a:ext>
            </a:extLst>
          </p:cNvPr>
          <p:cNvSpPr txBox="1"/>
          <p:nvPr/>
        </p:nvSpPr>
        <p:spPr>
          <a:xfrm>
            <a:off x="977882" y="3871377"/>
            <a:ext cx="30996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+mj-lt"/>
                <a:cs typeface="Arial"/>
              </a:rPr>
              <a:t>Of partners interact weekly with their portfolio companies  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531355A-01C1-57D1-7DEA-1F711FFEAF9D}"/>
              </a:ext>
            </a:extLst>
          </p:cNvPr>
          <p:cNvGrpSpPr/>
          <p:nvPr/>
        </p:nvGrpSpPr>
        <p:grpSpPr>
          <a:xfrm>
            <a:off x="5266266" y="1404210"/>
            <a:ext cx="6584948" cy="4908262"/>
            <a:chOff x="4889865" y="1309794"/>
            <a:chExt cx="6698885" cy="4993188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BB7053A7-543B-2A48-FD74-2525D4FB8B02}"/>
                </a:ext>
              </a:extLst>
            </p:cNvPr>
            <p:cNvGrpSpPr/>
            <p:nvPr/>
          </p:nvGrpSpPr>
          <p:grpSpPr>
            <a:xfrm>
              <a:off x="4889865" y="1309794"/>
              <a:ext cx="6698885" cy="4993188"/>
              <a:chOff x="4889865" y="1304519"/>
              <a:chExt cx="6698885" cy="4993188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94A64B61-A386-86E3-DE5A-7E9425E7A34F}"/>
                  </a:ext>
                </a:extLst>
              </p:cNvPr>
              <p:cNvGrpSpPr/>
              <p:nvPr/>
            </p:nvGrpSpPr>
            <p:grpSpPr>
              <a:xfrm>
                <a:off x="4889865" y="1304519"/>
                <a:ext cx="6698885" cy="4993188"/>
                <a:chOff x="4238668" y="1524000"/>
                <a:chExt cx="6698885" cy="4993188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A1D13AE-D205-273D-9970-F1BC79E92583}"/>
                    </a:ext>
                  </a:extLst>
                </p:cNvPr>
                <p:cNvSpPr txBox="1"/>
                <p:nvPr/>
              </p:nvSpPr>
              <p:spPr>
                <a:xfrm>
                  <a:off x="4384459" y="4127345"/>
                  <a:ext cx="1742446" cy="15028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b="1">
                      <a:solidFill>
                        <a:srgbClr val="FF0000"/>
                      </a:solidFill>
                      <a:latin typeface="+mj-lt"/>
                    </a:rPr>
                    <a:t>70% of their time is adding value to portfolio companies</a:t>
                  </a: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1D8F9D0-DFAF-30CC-8B3B-E2ADC992B7AF}"/>
                    </a:ext>
                  </a:extLst>
                </p:cNvPr>
                <p:cNvSpPr/>
                <p:nvPr/>
              </p:nvSpPr>
              <p:spPr>
                <a:xfrm>
                  <a:off x="4238668" y="3790688"/>
                  <a:ext cx="6698885" cy="2264537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b="1">
                    <a:latin typeface="+mj-lt"/>
                  </a:endParaRPr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D1D2C0BE-B6C7-B84B-650E-6BA230613438}"/>
                    </a:ext>
                  </a:extLst>
                </p:cNvPr>
                <p:cNvGrpSpPr/>
                <p:nvPr/>
              </p:nvGrpSpPr>
              <p:grpSpPr>
                <a:xfrm>
                  <a:off x="5563336" y="1524000"/>
                  <a:ext cx="5066564" cy="4993188"/>
                  <a:chOff x="594205" y="914172"/>
                  <a:chExt cx="6034003" cy="5924412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EC541BF5-8D8B-3D41-BDCD-3BD1FB5C5372}"/>
                      </a:ext>
                    </a:extLst>
                  </p:cNvPr>
                  <p:cNvGrpSpPr/>
                  <p:nvPr/>
                </p:nvGrpSpPr>
                <p:grpSpPr>
                  <a:xfrm>
                    <a:off x="594205" y="914172"/>
                    <a:ext cx="6034003" cy="4675606"/>
                    <a:chOff x="-439465" y="1609323"/>
                    <a:chExt cx="6034003" cy="4675606"/>
                  </a:xfrm>
                </p:grpSpPr>
                <p:sp>
                  <p:nvSpPr>
                    <p:cNvPr id="58" name="Object 1">
                      <a:extLst>
                        <a:ext uri="{FF2B5EF4-FFF2-40B4-BE49-F238E27FC236}">
                          <a16:creationId xmlns:a16="http://schemas.microsoft.com/office/drawing/2014/main" id="{4D56CA7D-59E0-F3F4-CA0A-252231071D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3821" y="1609323"/>
                      <a:ext cx="752287" cy="504699"/>
                    </a:xfrm>
                    <a:prstGeom prst="rect">
                      <a:avLst/>
                    </a:prstGeom>
                    <a:noFill/>
                    <a:ln w="25400">
                      <a:solidFill>
                        <a:schemeClr val="accent2"/>
                      </a:solidFill>
                      <a:prstDash val="solid"/>
                      <a:miter lim="800000"/>
                    </a:ln>
                  </p:spPr>
                  <p:txBody>
                    <a:bodyPr/>
                    <a:lstStyle/>
                    <a:p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59" name="Object 2">
                      <a:extLst>
                        <a:ext uri="{FF2B5EF4-FFF2-40B4-BE49-F238E27FC236}">
                          <a16:creationId xmlns:a16="http://schemas.microsoft.com/office/drawing/2014/main" id="{24711781-FB17-6294-79CB-1AD18ED62B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407" y="1730042"/>
                      <a:ext cx="3351962" cy="2591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t"/>
                    <a:lstStyle/>
                    <a:p>
                      <a:pPr algn="r">
                        <a:lnSpc>
                          <a:spcPts val="2042"/>
                        </a:lnSpc>
                        <a:buNone/>
                      </a:pPr>
                      <a:r>
                        <a:rPr lang="en-US" sz="162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Soliciting business</a:t>
                      </a: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1" name="Object 4">
                      <a:extLst>
                        <a:ext uri="{FF2B5EF4-FFF2-40B4-BE49-F238E27FC236}">
                          <a16:creationId xmlns:a16="http://schemas.microsoft.com/office/drawing/2014/main" id="{36A5FBFB-8088-80D1-6C0D-EFFE14F668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3821" y="2304474"/>
                      <a:ext cx="504006" cy="504699"/>
                    </a:xfrm>
                    <a:prstGeom prst="rect">
                      <a:avLst/>
                    </a:prstGeom>
                    <a:noFill/>
                    <a:ln w="25400">
                      <a:solidFill>
                        <a:schemeClr val="accent2"/>
                      </a:solidFill>
                      <a:prstDash val="solid"/>
                      <a:miter lim="800000"/>
                    </a:ln>
                  </p:spPr>
                  <p:txBody>
                    <a:bodyPr/>
                    <a:lstStyle/>
                    <a:p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2" name="Object 5">
                      <a:extLst>
                        <a:ext uri="{FF2B5EF4-FFF2-40B4-BE49-F238E27FC236}">
                          <a16:creationId xmlns:a16="http://schemas.microsoft.com/office/drawing/2014/main" id="{B4682E8A-65FC-AB21-935F-DF0C66481C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407" y="2425193"/>
                      <a:ext cx="3351962" cy="2591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t"/>
                    <a:lstStyle/>
                    <a:p>
                      <a:pPr algn="r">
                        <a:lnSpc>
                          <a:spcPts val="2042"/>
                        </a:lnSpc>
                        <a:buNone/>
                      </a:pPr>
                      <a:r>
                        <a:rPr lang="en-US" sz="162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Selecting opportunities</a:t>
                      </a: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3" name="Object 7">
                      <a:extLst>
                        <a:ext uri="{FF2B5EF4-FFF2-40B4-BE49-F238E27FC236}">
                          <a16:creationId xmlns:a16="http://schemas.microsoft.com/office/drawing/2014/main" id="{110CBDE7-9175-57DD-8AD5-A5ED473E0F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3821" y="2999625"/>
                      <a:ext cx="504006" cy="504699"/>
                    </a:xfrm>
                    <a:prstGeom prst="rect">
                      <a:avLst/>
                    </a:prstGeom>
                    <a:noFill/>
                    <a:ln w="25400">
                      <a:solidFill>
                        <a:schemeClr val="accent2"/>
                      </a:solidFill>
                      <a:prstDash val="solid"/>
                      <a:miter lim="800000"/>
                    </a:ln>
                  </p:spPr>
                  <p:txBody>
                    <a:bodyPr/>
                    <a:lstStyle/>
                    <a:p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4" name="Object 8">
                      <a:extLst>
                        <a:ext uri="{FF2B5EF4-FFF2-40B4-BE49-F238E27FC236}">
                          <a16:creationId xmlns:a16="http://schemas.microsoft.com/office/drawing/2014/main" id="{3BCB7F1F-AE2F-14DF-F8FD-4D72D0FF3F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407" y="3120344"/>
                      <a:ext cx="3351962" cy="2591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t"/>
                    <a:lstStyle/>
                    <a:p>
                      <a:pPr algn="r">
                        <a:lnSpc>
                          <a:spcPts val="2042"/>
                        </a:lnSpc>
                        <a:buNone/>
                      </a:pPr>
                      <a:r>
                        <a:rPr lang="en-US" sz="162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Analyzing business plans</a:t>
                      </a: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5" name="Object 10">
                      <a:extLst>
                        <a:ext uri="{FF2B5EF4-FFF2-40B4-BE49-F238E27FC236}">
                          <a16:creationId xmlns:a16="http://schemas.microsoft.com/office/drawing/2014/main" id="{2A6EA77D-521D-903E-E103-B690B4B23E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3821" y="3694776"/>
                      <a:ext cx="504006" cy="504699"/>
                    </a:xfrm>
                    <a:prstGeom prst="rect">
                      <a:avLst/>
                    </a:prstGeom>
                    <a:noFill/>
                    <a:ln w="25400">
                      <a:solidFill>
                        <a:schemeClr val="accent2"/>
                      </a:solidFill>
                      <a:prstDash val="solid"/>
                      <a:miter lim="800000"/>
                    </a:ln>
                  </p:spPr>
                  <p:txBody>
                    <a:bodyPr/>
                    <a:lstStyle/>
                    <a:p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6" name="Object 11">
                      <a:extLst>
                        <a:ext uri="{FF2B5EF4-FFF2-40B4-BE49-F238E27FC236}">
                          <a16:creationId xmlns:a16="http://schemas.microsoft.com/office/drawing/2014/main" id="{51039322-09D6-18D6-86BE-3E3ED321A2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407" y="3815495"/>
                      <a:ext cx="3351962" cy="2591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t"/>
                    <a:lstStyle/>
                    <a:p>
                      <a:pPr algn="r">
                        <a:lnSpc>
                          <a:spcPts val="2042"/>
                        </a:lnSpc>
                        <a:buNone/>
                      </a:pPr>
                      <a:r>
                        <a:rPr lang="en-US" sz="162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Negotiating investments</a:t>
                      </a: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7" name="Object 12">
                      <a:extLst>
                        <a:ext uri="{FF2B5EF4-FFF2-40B4-BE49-F238E27FC236}">
                          <a16:creationId xmlns:a16="http://schemas.microsoft.com/office/drawing/2014/main" id="{E0E377DD-C985-BB34-F77C-1E36553EA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3149" y="3829878"/>
                      <a:ext cx="314246" cy="23032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/>
                    <a:lstStyle/>
                    <a:p>
                      <a:pPr algn="r">
                        <a:lnSpc>
                          <a:spcPts val="1814"/>
                        </a:lnSpc>
                        <a:buNone/>
                      </a:pP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8" name="Object 13">
                      <a:extLst>
                        <a:ext uri="{FF2B5EF4-FFF2-40B4-BE49-F238E27FC236}">
                          <a16:creationId xmlns:a16="http://schemas.microsoft.com/office/drawing/2014/main" id="{FFE0ED06-7989-2321-2265-9781908C3E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3821" y="4389927"/>
                      <a:ext cx="1880717" cy="504699"/>
                    </a:xfrm>
                    <a:prstGeom prst="rect">
                      <a:avLst/>
                    </a:prstGeom>
                    <a:noFill/>
                    <a:ln w="25400">
                      <a:solidFill>
                        <a:schemeClr val="accent2"/>
                      </a:solidFill>
                      <a:prstDash val="solid"/>
                      <a:miter lim="800000"/>
                    </a:ln>
                  </p:spPr>
                  <p:txBody>
                    <a:bodyPr/>
                    <a:lstStyle/>
                    <a:p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69" name="Object 14">
                      <a:extLst>
                        <a:ext uri="{FF2B5EF4-FFF2-40B4-BE49-F238E27FC236}">
                          <a16:creationId xmlns:a16="http://schemas.microsoft.com/office/drawing/2014/main" id="{AE6266F7-E0F7-A101-0631-EE878C85B4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39465" y="4510646"/>
                      <a:ext cx="3962834" cy="25919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t"/>
                    <a:lstStyle/>
                    <a:p>
                      <a:pPr algn="r">
                        <a:lnSpc>
                          <a:spcPts val="2042"/>
                        </a:lnSpc>
                        <a:buNone/>
                      </a:pPr>
                      <a:r>
                        <a:rPr lang="en-US" sz="162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Serving as directors and monitors</a:t>
                      </a: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70" name="Object 15">
                      <a:extLst>
                        <a:ext uri="{FF2B5EF4-FFF2-40B4-BE49-F238E27FC236}">
                          <a16:creationId xmlns:a16="http://schemas.microsoft.com/office/drawing/2014/main" id="{7C75F298-EC77-2A33-2FB0-54BDEA4064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1800" y="4525029"/>
                      <a:ext cx="752286" cy="19308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/>
                    <a:lstStyle/>
                    <a:p>
                      <a:pPr algn="r">
                        <a:lnSpc>
                          <a:spcPts val="1814"/>
                        </a:lnSpc>
                        <a:buNone/>
                      </a:pPr>
                      <a:r>
                        <a:rPr lang="en-US" sz="140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25%</a:t>
                      </a:r>
                      <a:endParaRPr lang="en-US" sz="1400" b="1">
                        <a:latin typeface="+mj-lt"/>
                      </a:endParaRPr>
                    </a:p>
                  </p:txBody>
                </p:sp>
                <p:sp>
                  <p:nvSpPr>
                    <p:cNvPr id="71" name="Object 16">
                      <a:extLst>
                        <a:ext uri="{FF2B5EF4-FFF2-40B4-BE49-F238E27FC236}">
                          <a16:creationId xmlns:a16="http://schemas.microsoft.com/office/drawing/2014/main" id="{8F731C24-B516-3AA4-5479-9962BAE87D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3821" y="5085079"/>
                      <a:ext cx="1128431" cy="504699"/>
                    </a:xfrm>
                    <a:prstGeom prst="rect">
                      <a:avLst/>
                    </a:prstGeom>
                    <a:noFill/>
                    <a:ln w="25400">
                      <a:solidFill>
                        <a:schemeClr val="accent2"/>
                      </a:solidFill>
                      <a:prstDash val="solid"/>
                      <a:miter lim="800000"/>
                    </a:ln>
                  </p:spPr>
                  <p:txBody>
                    <a:bodyPr/>
                    <a:lstStyle/>
                    <a:p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72" name="Object 17">
                      <a:extLst>
                        <a:ext uri="{FF2B5EF4-FFF2-40B4-BE49-F238E27FC236}">
                          <a16:creationId xmlns:a16="http://schemas.microsoft.com/office/drawing/2014/main" id="{BC179CDB-9192-9B0D-8833-E1CF2F3D50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407" y="5205797"/>
                      <a:ext cx="3351962" cy="2591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t"/>
                    <a:lstStyle/>
                    <a:p>
                      <a:pPr algn="r">
                        <a:lnSpc>
                          <a:spcPts val="2042"/>
                        </a:lnSpc>
                        <a:buNone/>
                      </a:pPr>
                      <a:r>
                        <a:rPr lang="en-US" sz="162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Acting as consultants</a:t>
                      </a: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73" name="Object 18">
                      <a:extLst>
                        <a:ext uri="{FF2B5EF4-FFF2-40B4-BE49-F238E27FC236}">
                          <a16:creationId xmlns:a16="http://schemas.microsoft.com/office/drawing/2014/main" id="{4B52CED8-C49C-D7D4-0CED-D3C4B1B22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9966" y="5220182"/>
                      <a:ext cx="561833" cy="2448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/>
                    <a:lstStyle/>
                    <a:p>
                      <a:pPr algn="r">
                        <a:lnSpc>
                          <a:spcPts val="1814"/>
                        </a:lnSpc>
                        <a:buNone/>
                      </a:pPr>
                      <a:r>
                        <a:rPr lang="en-US" sz="140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15%</a:t>
                      </a:r>
                      <a:endParaRPr lang="en-US" sz="1400" b="1">
                        <a:latin typeface="+mj-lt"/>
                      </a:endParaRPr>
                    </a:p>
                  </p:txBody>
                </p:sp>
                <p:sp>
                  <p:nvSpPr>
                    <p:cNvPr id="74" name="Object 19">
                      <a:extLst>
                        <a:ext uri="{FF2B5EF4-FFF2-40B4-BE49-F238E27FC236}">
                          <a16:creationId xmlns:a16="http://schemas.microsoft.com/office/drawing/2014/main" id="{C5671C50-B4E9-0B65-4449-A93A2C57D0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3821" y="5780230"/>
                      <a:ext cx="1504574" cy="504699"/>
                    </a:xfrm>
                    <a:prstGeom prst="rect">
                      <a:avLst/>
                    </a:prstGeom>
                    <a:noFill/>
                    <a:ln w="25400">
                      <a:solidFill>
                        <a:schemeClr val="accent2"/>
                      </a:solidFill>
                      <a:prstDash val="solid"/>
                      <a:miter lim="800000"/>
                    </a:ln>
                  </p:spPr>
                  <p:txBody>
                    <a:bodyPr/>
                    <a:lstStyle/>
                    <a:p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75" name="Object 20">
                      <a:extLst>
                        <a:ext uri="{FF2B5EF4-FFF2-40B4-BE49-F238E27FC236}">
                          <a16:creationId xmlns:a16="http://schemas.microsoft.com/office/drawing/2014/main" id="{A9BE45B1-A815-24CD-BF1E-EB9B1B22DD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407" y="5900949"/>
                      <a:ext cx="3351962" cy="2591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t"/>
                    <a:lstStyle/>
                    <a:p>
                      <a:pPr algn="r">
                        <a:lnSpc>
                          <a:spcPts val="2042"/>
                        </a:lnSpc>
                        <a:buNone/>
                      </a:pPr>
                      <a:r>
                        <a:rPr lang="en-US" sz="162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Recruiting management</a:t>
                      </a:r>
                      <a:endParaRPr lang="en-US" b="1">
                        <a:latin typeface="+mj-lt"/>
                      </a:endParaRPr>
                    </a:p>
                  </p:txBody>
                </p:sp>
                <p:sp>
                  <p:nvSpPr>
                    <p:cNvPr id="76" name="Object 21">
                      <a:extLst>
                        <a:ext uri="{FF2B5EF4-FFF2-40B4-BE49-F238E27FC236}">
                          <a16:creationId xmlns:a16="http://schemas.microsoft.com/office/drawing/2014/main" id="{3B7053EB-87D4-1310-FE3D-798CFB9CFC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0919" y="5967046"/>
                      <a:ext cx="741760" cy="11829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/>
                    <a:lstStyle/>
                    <a:p>
                      <a:pPr algn="r">
                        <a:lnSpc>
                          <a:spcPts val="1814"/>
                        </a:lnSpc>
                        <a:buNone/>
                      </a:pPr>
                      <a:r>
                        <a:rPr lang="en-US" sz="1400" b="1" kern="0" spc="49">
                          <a:solidFill>
                            <a:srgbClr val="000000"/>
                          </a:solidFill>
                          <a:latin typeface="+mj-lt"/>
                          <a:ea typeface="Jost*" pitchFamily="34" charset="-122"/>
                          <a:cs typeface="Jost*" pitchFamily="34" charset="-120"/>
                        </a:rPr>
                        <a:t>20%</a:t>
                      </a:r>
                      <a:endParaRPr lang="en-US" sz="1400" b="1">
                        <a:latin typeface="+mj-lt"/>
                      </a:endParaRPr>
                    </a:p>
                  </p:txBody>
                </p:sp>
              </p:grpSp>
              <p:sp>
                <p:nvSpPr>
                  <p:cNvPr id="52" name="Object 2">
                    <a:extLst>
                      <a:ext uri="{FF2B5EF4-FFF2-40B4-BE49-F238E27FC236}">
                        <a16:creationId xmlns:a16="http://schemas.microsoft.com/office/drawing/2014/main" id="{5E26AC0D-C82F-6AFA-F376-CFE0E6A608F2}"/>
                      </a:ext>
                    </a:extLst>
                  </p:cNvPr>
                  <p:cNvSpPr/>
                  <p:nvPr/>
                </p:nvSpPr>
                <p:spPr>
                  <a:xfrm>
                    <a:off x="1151699" y="5814578"/>
                    <a:ext cx="3351962" cy="25919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/>
                  <a:lstStyle/>
                  <a:p>
                    <a:pPr algn="r">
                      <a:lnSpc>
                        <a:spcPts val="2042"/>
                      </a:lnSpc>
                      <a:buNone/>
                    </a:pPr>
                    <a:r>
                      <a:rPr lang="en-US" sz="1620" b="1" kern="0" spc="49">
                        <a:solidFill>
                          <a:srgbClr val="000000"/>
                        </a:solidFill>
                        <a:latin typeface="+mj-lt"/>
                        <a:ea typeface="Jost*" pitchFamily="34" charset="-122"/>
                        <a:cs typeface="Jost*" pitchFamily="34" charset="-120"/>
                      </a:rPr>
                      <a:t>Soliciting business</a:t>
                    </a:r>
                    <a:endParaRPr lang="en-US" b="1">
                      <a:latin typeface="+mj-lt"/>
                    </a:endParaRPr>
                  </a:p>
                </p:txBody>
              </p:sp>
              <p:sp>
                <p:nvSpPr>
                  <p:cNvPr id="53" name="Object 3">
                    <a:extLst>
                      <a:ext uri="{FF2B5EF4-FFF2-40B4-BE49-F238E27FC236}">
                        <a16:creationId xmlns:a16="http://schemas.microsoft.com/office/drawing/2014/main" id="{7B6D7ACC-0978-3C14-AC40-211C48EBCD62}"/>
                      </a:ext>
                    </a:extLst>
                  </p:cNvPr>
                  <p:cNvSpPr/>
                  <p:nvPr/>
                </p:nvSpPr>
                <p:spPr>
                  <a:xfrm>
                    <a:off x="4781065" y="5843445"/>
                    <a:ext cx="577148" cy="23032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/>
                  <a:lstStyle/>
                  <a:p>
                    <a:pPr algn="r">
                      <a:lnSpc>
                        <a:spcPts val="1814"/>
                      </a:lnSpc>
                      <a:buNone/>
                    </a:pPr>
                    <a:r>
                      <a:rPr lang="en-US" sz="1400" b="1" kern="0" spc="49">
                        <a:solidFill>
                          <a:srgbClr val="000000"/>
                        </a:solidFill>
                        <a:latin typeface="+mj-lt"/>
                        <a:ea typeface="Jost*" pitchFamily="34" charset="-122"/>
                        <a:cs typeface="Jost*" pitchFamily="34" charset="-120"/>
                      </a:rPr>
                      <a:t>10%</a:t>
                    </a:r>
                    <a:endParaRPr lang="en-US" sz="1400" b="1">
                      <a:latin typeface="+mj-lt"/>
                    </a:endParaRPr>
                  </a:p>
                </p:txBody>
              </p:sp>
              <p:sp>
                <p:nvSpPr>
                  <p:cNvPr id="54" name="Object 1">
                    <a:extLst>
                      <a:ext uri="{FF2B5EF4-FFF2-40B4-BE49-F238E27FC236}">
                        <a16:creationId xmlns:a16="http://schemas.microsoft.com/office/drawing/2014/main" id="{BE0D04BD-107C-E368-9EB5-D7C3DBA1988B}"/>
                      </a:ext>
                    </a:extLst>
                  </p:cNvPr>
                  <p:cNvSpPr/>
                  <p:nvPr/>
                </p:nvSpPr>
                <p:spPr>
                  <a:xfrm>
                    <a:off x="4723414" y="5729916"/>
                    <a:ext cx="752287" cy="504699"/>
                  </a:xfrm>
                  <a:prstGeom prst="rect">
                    <a:avLst/>
                  </a:prstGeom>
                  <a:noFill/>
                  <a:ln w="25400">
                    <a:solidFill>
                      <a:schemeClr val="accent2"/>
                    </a:solidFill>
                    <a:prstDash val="solid"/>
                    <a:miter lim="800000"/>
                  </a:ln>
                </p:spPr>
                <p:txBody>
                  <a:bodyPr/>
                  <a:lstStyle/>
                  <a:p>
                    <a:endParaRPr lang="en-US" b="1">
                      <a:latin typeface="+mj-lt"/>
                    </a:endParaRPr>
                  </a:p>
                </p:txBody>
              </p:sp>
              <p:sp>
                <p:nvSpPr>
                  <p:cNvPr id="55" name="Object 4">
                    <a:extLst>
                      <a:ext uri="{FF2B5EF4-FFF2-40B4-BE49-F238E27FC236}">
                        <a16:creationId xmlns:a16="http://schemas.microsoft.com/office/drawing/2014/main" id="{50531CD6-CF49-6A19-297A-622DC4B35298}"/>
                      </a:ext>
                    </a:extLst>
                  </p:cNvPr>
                  <p:cNvSpPr/>
                  <p:nvPr/>
                </p:nvSpPr>
                <p:spPr>
                  <a:xfrm>
                    <a:off x="4694112" y="6333885"/>
                    <a:ext cx="519134" cy="504699"/>
                  </a:xfrm>
                  <a:prstGeom prst="rect">
                    <a:avLst/>
                  </a:prstGeom>
                  <a:noFill/>
                  <a:ln w="25400">
                    <a:solidFill>
                      <a:schemeClr val="accent2"/>
                    </a:solidFill>
                    <a:prstDash val="solid"/>
                    <a:miter lim="800000"/>
                  </a:ln>
                </p:spPr>
                <p:txBody>
                  <a:bodyPr/>
                  <a:lstStyle/>
                  <a:p>
                    <a:endParaRPr lang="en-US" b="1">
                      <a:latin typeface="+mj-lt"/>
                    </a:endParaRPr>
                  </a:p>
                </p:txBody>
              </p:sp>
              <p:sp>
                <p:nvSpPr>
                  <p:cNvPr id="56" name="Object 5">
                    <a:extLst>
                      <a:ext uri="{FF2B5EF4-FFF2-40B4-BE49-F238E27FC236}">
                        <a16:creationId xmlns:a16="http://schemas.microsoft.com/office/drawing/2014/main" id="{6047C451-C6D3-7919-D85E-E56C9CCD253F}"/>
                      </a:ext>
                    </a:extLst>
                  </p:cNvPr>
                  <p:cNvSpPr/>
                  <p:nvPr/>
                </p:nvSpPr>
                <p:spPr>
                  <a:xfrm>
                    <a:off x="1151699" y="6454604"/>
                    <a:ext cx="3351962" cy="25919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/>
                  <a:lstStyle/>
                  <a:p>
                    <a:pPr algn="r">
                      <a:lnSpc>
                        <a:spcPts val="2042"/>
                      </a:lnSpc>
                      <a:buNone/>
                    </a:pPr>
                    <a:r>
                      <a:rPr lang="en-US" sz="1620" b="1" kern="0" spc="49">
                        <a:solidFill>
                          <a:srgbClr val="000000"/>
                        </a:solidFill>
                        <a:latin typeface="+mj-lt"/>
                        <a:ea typeface="Jost*" pitchFamily="34" charset="-122"/>
                        <a:cs typeface="Jost*" pitchFamily="34" charset="-120"/>
                      </a:rPr>
                      <a:t>Exiting</a:t>
                    </a:r>
                    <a:endParaRPr lang="en-US" b="1">
                      <a:latin typeface="+mj-lt"/>
                    </a:endParaRPr>
                  </a:p>
                </p:txBody>
              </p:sp>
              <p:sp>
                <p:nvSpPr>
                  <p:cNvPr id="57" name="Object 6">
                    <a:extLst>
                      <a:ext uri="{FF2B5EF4-FFF2-40B4-BE49-F238E27FC236}">
                        <a16:creationId xmlns:a16="http://schemas.microsoft.com/office/drawing/2014/main" id="{00766931-71AC-9881-9F1F-758AAF096D6B}"/>
                      </a:ext>
                    </a:extLst>
                  </p:cNvPr>
                  <p:cNvSpPr/>
                  <p:nvPr/>
                </p:nvSpPr>
                <p:spPr>
                  <a:xfrm>
                    <a:off x="4772823" y="6487679"/>
                    <a:ext cx="361710" cy="19304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/>
                  <a:lstStyle/>
                  <a:p>
                    <a:pPr algn="r">
                      <a:lnSpc>
                        <a:spcPts val="1814"/>
                      </a:lnSpc>
                      <a:buNone/>
                    </a:pPr>
                    <a:r>
                      <a:rPr lang="en-US" sz="1400" b="1" kern="0" spc="49">
                        <a:solidFill>
                          <a:srgbClr val="000000"/>
                        </a:solidFill>
                        <a:latin typeface="+mj-lt"/>
                        <a:ea typeface="Jost*" pitchFamily="34" charset="-122"/>
                        <a:cs typeface="Jost*" pitchFamily="34" charset="-120"/>
                      </a:rPr>
                      <a:t>5%</a:t>
                    </a:r>
                    <a:endParaRPr lang="en-US" sz="1400" b="1">
                      <a:latin typeface="+mj-lt"/>
                    </a:endParaRPr>
                  </a:p>
                </p:txBody>
              </p:sp>
            </p:grpSp>
            <p:sp>
              <p:nvSpPr>
                <p:cNvPr id="77" name="Object 6">
                  <a:extLst>
                    <a:ext uri="{FF2B5EF4-FFF2-40B4-BE49-F238E27FC236}">
                      <a16:creationId xmlns:a16="http://schemas.microsoft.com/office/drawing/2014/main" id="{14B83502-1AA5-B943-EEB5-82492A45DDC4}"/>
                    </a:ext>
                  </a:extLst>
                </p:cNvPr>
                <p:cNvSpPr/>
                <p:nvPr/>
              </p:nvSpPr>
              <p:spPr>
                <a:xfrm>
                  <a:off x="9124064" y="3412119"/>
                  <a:ext cx="303717" cy="1626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/>
                <a:lstStyle/>
                <a:p>
                  <a:pPr algn="r">
                    <a:lnSpc>
                      <a:spcPts val="1814"/>
                    </a:lnSpc>
                    <a:buNone/>
                  </a:pPr>
                  <a:r>
                    <a:rPr lang="en-US" sz="1400" b="1" kern="0" spc="49">
                      <a:solidFill>
                        <a:srgbClr val="000000"/>
                      </a:solidFill>
                      <a:latin typeface="+mj-lt"/>
                      <a:ea typeface="Jost*" pitchFamily="34" charset="-122"/>
                      <a:cs typeface="Jost*" pitchFamily="34" charset="-120"/>
                    </a:rPr>
                    <a:t>5%</a:t>
                  </a:r>
                  <a:endParaRPr lang="en-US" sz="1400" b="1">
                    <a:latin typeface="+mj-lt"/>
                  </a:endParaRPr>
                </a:p>
              </p:txBody>
            </p:sp>
          </p:grpSp>
          <p:sp>
            <p:nvSpPr>
              <p:cNvPr id="81" name="Object 6">
                <a:extLst>
                  <a:ext uri="{FF2B5EF4-FFF2-40B4-BE49-F238E27FC236}">
                    <a16:creationId xmlns:a16="http://schemas.microsoft.com/office/drawing/2014/main" id="{E2195539-6688-4735-324C-9BB74A82C4B7}"/>
                  </a:ext>
                </a:extLst>
              </p:cNvPr>
              <p:cNvSpPr/>
              <p:nvPr/>
            </p:nvSpPr>
            <p:spPr>
              <a:xfrm>
                <a:off x="9753192" y="2586314"/>
                <a:ext cx="303717" cy="162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r">
                  <a:lnSpc>
                    <a:spcPts val="1814"/>
                  </a:lnSpc>
                  <a:buNone/>
                </a:pPr>
                <a:r>
                  <a:rPr lang="en-US" sz="1400" b="1" kern="0" spc="49">
                    <a:solidFill>
                      <a:srgbClr val="000000"/>
                    </a:solidFill>
                    <a:latin typeface="+mj-lt"/>
                    <a:ea typeface="Jost*" pitchFamily="34" charset="-122"/>
                    <a:cs typeface="Jost*" pitchFamily="34" charset="-120"/>
                  </a:rPr>
                  <a:t>5%</a:t>
                </a:r>
                <a:endParaRPr lang="en-US" sz="1400" b="1">
                  <a:latin typeface="+mj-lt"/>
                </a:endParaRPr>
              </a:p>
            </p:txBody>
          </p:sp>
          <p:sp>
            <p:nvSpPr>
              <p:cNvPr id="82" name="Object 6">
                <a:extLst>
                  <a:ext uri="{FF2B5EF4-FFF2-40B4-BE49-F238E27FC236}">
                    <a16:creationId xmlns:a16="http://schemas.microsoft.com/office/drawing/2014/main" id="{869B675E-C283-0F84-8218-F2030B640B0A}"/>
                  </a:ext>
                </a:extLst>
              </p:cNvPr>
              <p:cNvSpPr/>
              <p:nvPr/>
            </p:nvSpPr>
            <p:spPr>
              <a:xfrm>
                <a:off x="9753096" y="2011000"/>
                <a:ext cx="303717" cy="162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r">
                  <a:lnSpc>
                    <a:spcPts val="1814"/>
                  </a:lnSpc>
                  <a:buNone/>
                </a:pPr>
                <a:r>
                  <a:rPr lang="en-US" sz="1400" b="1" kern="0" spc="49">
                    <a:solidFill>
                      <a:srgbClr val="000000"/>
                    </a:solidFill>
                    <a:latin typeface="+mj-lt"/>
                    <a:ea typeface="Jost*" pitchFamily="34" charset="-122"/>
                    <a:cs typeface="Jost*" pitchFamily="34" charset="-120"/>
                  </a:rPr>
                  <a:t>5%</a:t>
                </a:r>
                <a:endParaRPr lang="en-US" sz="1400" b="1">
                  <a:latin typeface="+mj-lt"/>
                </a:endParaRPr>
              </a:p>
            </p:txBody>
          </p:sp>
        </p:grpSp>
        <p:sp>
          <p:nvSpPr>
            <p:cNvPr id="83" name="Object 3">
              <a:extLst>
                <a:ext uri="{FF2B5EF4-FFF2-40B4-BE49-F238E27FC236}">
                  <a16:creationId xmlns:a16="http://schemas.microsoft.com/office/drawing/2014/main" id="{6C6A8330-E3D5-B135-0B7C-E1E2B80733AD}"/>
                </a:ext>
              </a:extLst>
            </p:cNvPr>
            <p:cNvSpPr/>
            <p:nvPr/>
          </p:nvSpPr>
          <p:spPr>
            <a:xfrm>
              <a:off x="9753096" y="1417564"/>
              <a:ext cx="484613" cy="194124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r">
                <a:lnSpc>
                  <a:spcPts val="1814"/>
                </a:lnSpc>
                <a:buNone/>
              </a:pPr>
              <a:r>
                <a:rPr lang="en-US" sz="1400" b="1" kern="0" spc="49">
                  <a:solidFill>
                    <a:srgbClr val="000000"/>
                  </a:solidFill>
                  <a:latin typeface="+mj-lt"/>
                  <a:ea typeface="Jost*" pitchFamily="34" charset="-122"/>
                  <a:cs typeface="Jost*" pitchFamily="34" charset="-120"/>
                </a:rPr>
                <a:t>10%</a:t>
              </a:r>
              <a:endParaRPr lang="en-US" sz="1400" b="1">
                <a:latin typeface="+mj-lt"/>
              </a:endParaRPr>
            </a:p>
          </p:txBody>
        </p:sp>
      </p:grpSp>
    </p:spTree>
    <p:custDataLst>
      <p:custData r:id="rId1"/>
    </p:custDataLst>
    <p:extLst>
      <p:ext uri="{BB962C8B-B14F-4D97-AF65-F5344CB8AC3E}">
        <p14:creationId xmlns:p14="http://schemas.microsoft.com/office/powerpoint/2010/main" val="2743499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64" y="635531"/>
            <a:ext cx="11254520" cy="1126345"/>
          </a:xfrm>
        </p:spPr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Power Law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7891F3-AD8D-31FA-0185-802DB617605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4C9CE7-5788-D159-E671-F6A3814FCF4A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445819-692E-D989-1C40-B7D6578E0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BBD8D-D0C7-BB21-6136-7B70C0764C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280" y="318031"/>
            <a:ext cx="11254520" cy="317500"/>
          </a:xfrm>
        </p:spPr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718C60-951D-3D89-D3ED-4B5FF13D7241}"/>
              </a:ext>
            </a:extLst>
          </p:cNvPr>
          <p:cNvSpPr txBox="1"/>
          <p:nvPr/>
        </p:nvSpPr>
        <p:spPr>
          <a:xfrm>
            <a:off x="537295" y="6322146"/>
            <a:ext cx="8899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>
                <a:solidFill>
                  <a:srgbClr val="2D2D2D"/>
                </a:solidFill>
              </a:rPr>
              <a:t>Source: Gosh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990B3CF-CC7A-0668-880A-FD6A60AC39D4}"/>
              </a:ext>
            </a:extLst>
          </p:cNvPr>
          <p:cNvSpPr txBox="1">
            <a:spLocks/>
          </p:cNvSpPr>
          <p:nvPr/>
        </p:nvSpPr>
        <p:spPr>
          <a:xfrm>
            <a:off x="346228" y="1716254"/>
            <a:ext cx="4325750" cy="304874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 tiny fraction of VC investments will generate the majority of returns</a:t>
            </a:r>
            <a:r>
              <a:rPr lang="en-US"/>
              <a:t>.</a:t>
            </a:r>
            <a:endParaRPr lang="en-US">
              <a:cs typeface="Arial"/>
            </a:endParaRPr>
          </a:p>
          <a:p>
            <a:r>
              <a:rPr lang="en-US">
                <a:cs typeface="Arial"/>
              </a:rPr>
              <a:t>VCs are looking for </a:t>
            </a:r>
            <a:r>
              <a:rPr lang="en-US" b="1">
                <a:highlight>
                  <a:srgbClr val="FFFF00"/>
                </a:highlight>
                <a:cs typeface="Arial"/>
              </a:rPr>
              <a:t>home runs</a:t>
            </a:r>
            <a:r>
              <a:rPr lang="en-US">
                <a:cs typeface="Arial"/>
              </a:rPr>
              <a:t>, not singles.  </a:t>
            </a:r>
            <a:endParaRPr lang="en-US"/>
          </a:p>
          <a:p>
            <a:endParaRPr lang="en-US">
              <a:cs typeface="Arial"/>
            </a:endParaRPr>
          </a:p>
        </p:txBody>
      </p:sp>
      <p:pic>
        <p:nvPicPr>
          <p:cNvPr id="2" name="Picture 1" descr="A person holding two bats&#10;&#10;Description automatically generated">
            <a:extLst>
              <a:ext uri="{FF2B5EF4-FFF2-40B4-BE49-F238E27FC236}">
                <a16:creationId xmlns:a16="http://schemas.microsoft.com/office/drawing/2014/main" id="{AF389806-81B9-0D47-AF10-2432B6E65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9204" y="1348815"/>
            <a:ext cx="4081308" cy="3295049"/>
          </a:xfrm>
          <a:prstGeom prst="rect">
            <a:avLst/>
          </a:prstGeom>
        </p:spPr>
      </p:pic>
    </p:spTree>
    <p:custDataLst>
      <p:custData r:id="rId2"/>
    </p:custDataLst>
    <p:extLst>
      <p:ext uri="{BB962C8B-B14F-4D97-AF65-F5344CB8AC3E}">
        <p14:creationId xmlns:p14="http://schemas.microsoft.com/office/powerpoint/2010/main" val="15684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80" y="635531"/>
            <a:ext cx="11254520" cy="1126345"/>
          </a:xfrm>
        </p:spPr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Challenging environment</a:t>
            </a:r>
            <a:br>
              <a:rPr lang="en-US">
                <a:cs typeface="Arial"/>
              </a:rPr>
            </a:b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7891F3-AD8D-31FA-0185-802DB617605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4C9CE7-5788-D159-E671-F6A3814FCF4A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445819-692E-D989-1C40-B7D6578E0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BBD8D-D0C7-BB21-6136-7B70C0764C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280" y="318031"/>
            <a:ext cx="11254520" cy="317500"/>
          </a:xfrm>
        </p:spPr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718C60-951D-3D89-D3ED-4B5FF13D7241}"/>
              </a:ext>
            </a:extLst>
          </p:cNvPr>
          <p:cNvSpPr txBox="1"/>
          <p:nvPr/>
        </p:nvSpPr>
        <p:spPr>
          <a:xfrm>
            <a:off x="537295" y="6322146"/>
            <a:ext cx="112082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rgbClr val="2D2D2D"/>
                </a:solidFill>
              </a:rPr>
              <a:t>Source: Pitchbook</a:t>
            </a:r>
          </a:p>
          <a:p>
            <a:endParaRPr lang="en-US" sz="900" i="1">
              <a:solidFill>
                <a:srgbClr val="2D2D2D"/>
              </a:solidFill>
              <a:cs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B7A0D29-E5E3-4405-9038-7BF47A2277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5663417"/>
              </p:ext>
            </p:extLst>
          </p:nvPr>
        </p:nvGraphicFramePr>
        <p:xfrm>
          <a:off x="278669" y="1270908"/>
          <a:ext cx="5494212" cy="2586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63A1AA-15B4-41F1-B6A0-92DFE6AA0F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479077"/>
              </p:ext>
            </p:extLst>
          </p:nvPr>
        </p:nvGraphicFramePr>
        <p:xfrm>
          <a:off x="6266205" y="1172915"/>
          <a:ext cx="5066980" cy="2685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0F5CA94-4F4F-4F5C-B010-C5C8E141EC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073434"/>
              </p:ext>
            </p:extLst>
          </p:nvPr>
        </p:nvGraphicFramePr>
        <p:xfrm>
          <a:off x="2798702" y="4145561"/>
          <a:ext cx="5602966" cy="2052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custDataLst>
      <p:custData r:id="rId2"/>
    </p:custDataLst>
    <p:extLst>
      <p:ext uri="{BB962C8B-B14F-4D97-AF65-F5344CB8AC3E}">
        <p14:creationId xmlns:p14="http://schemas.microsoft.com/office/powerpoint/2010/main" val="381679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AD24-01BF-AD53-4783-F0AD00B6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0" y="2553450"/>
            <a:ext cx="11254520" cy="1737731"/>
          </a:xfrm>
        </p:spPr>
        <p:txBody>
          <a:bodyPr lIns="0" tIns="45720" rIns="0" bIns="45720" anchor="ctr"/>
          <a:lstStyle/>
          <a:p>
            <a:pPr algn="ctr"/>
            <a:r>
              <a:rPr lang="en-US" sz="4800">
                <a:solidFill>
                  <a:srgbClr val="1E3A74"/>
                </a:solidFill>
              </a:rPr>
              <a:t>Venture Capital</a:t>
            </a:r>
            <a:br>
              <a:rPr lang="en-US" sz="4800"/>
            </a:br>
            <a:r>
              <a:rPr lang="en-US"/>
              <a:t>Broader Impacts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E4EA9-6CCF-7CF4-7354-5BA6DBDF7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 sz="1600">
                <a:cs typeface="Arial"/>
              </a:rPr>
              <a:t>Venture Capital </a:t>
            </a:r>
            <a:r>
              <a:rPr lang="en-US">
                <a:cs typeface="Arial"/>
              </a:rPr>
              <a:t>101: The Basics of Venture Investing</a:t>
            </a:r>
            <a:r>
              <a:rPr lang="en-US" sz="1600">
                <a:cs typeface="Arial"/>
              </a:rPr>
              <a:t>, </a:t>
            </a:r>
            <a:r>
              <a:rPr lang="en-US">
                <a:cs typeface="Arial"/>
              </a:rPr>
              <a:t>December</a:t>
            </a:r>
            <a:r>
              <a:rPr lang="en-US" sz="1600">
                <a:cs typeface="Arial"/>
              </a:rPr>
              <a:t> 2024</a:t>
            </a:r>
            <a:endParaRPr lang="en-US">
              <a:cs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6D7210-630C-8D51-3AFB-E392F93C90E2}"/>
              </a:ext>
            </a:extLst>
          </p:cNvPr>
          <p:cNvCxnSpPr>
            <a:cxnSpLocks/>
          </p:cNvCxnSpPr>
          <p:nvPr/>
        </p:nvCxnSpPr>
        <p:spPr>
          <a:xfrm>
            <a:off x="1421732" y="2419738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9A19A4-0118-D258-4911-676426E91CC1}"/>
              </a:ext>
            </a:extLst>
          </p:cNvPr>
          <p:cNvCxnSpPr>
            <a:cxnSpLocks/>
          </p:cNvCxnSpPr>
          <p:nvPr/>
        </p:nvCxnSpPr>
        <p:spPr>
          <a:xfrm>
            <a:off x="1421732" y="4424893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AF4FAD-1274-A63F-777F-C19A3A9B1FD9}"/>
              </a:ext>
            </a:extLst>
          </p:cNvPr>
          <p:cNvCxnSpPr>
            <a:cxnSpLocks/>
          </p:cNvCxnSpPr>
          <p:nvPr/>
        </p:nvCxnSpPr>
        <p:spPr>
          <a:xfrm>
            <a:off x="2220495" y="4558605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C4AB21-A167-8E22-F22D-31431A6B6BEB}"/>
              </a:ext>
            </a:extLst>
          </p:cNvPr>
          <p:cNvCxnSpPr>
            <a:cxnSpLocks/>
          </p:cNvCxnSpPr>
          <p:nvPr/>
        </p:nvCxnSpPr>
        <p:spPr>
          <a:xfrm>
            <a:off x="2220495" y="2286027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A7916F-1050-AA65-7CDF-CE0BE6611472}"/>
              </a:ext>
            </a:extLst>
          </p:cNvPr>
          <p:cNvCxnSpPr>
            <a:cxnSpLocks/>
          </p:cNvCxnSpPr>
          <p:nvPr/>
        </p:nvCxnSpPr>
        <p:spPr>
          <a:xfrm>
            <a:off x="3045995" y="215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687F74-C80E-893C-0FA1-9C1E46191455}"/>
              </a:ext>
            </a:extLst>
          </p:cNvPr>
          <p:cNvCxnSpPr>
            <a:cxnSpLocks/>
          </p:cNvCxnSpPr>
          <p:nvPr/>
        </p:nvCxnSpPr>
        <p:spPr>
          <a:xfrm>
            <a:off x="3045995" y="469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custData r:id="rId1"/>
    </p:custDataLst>
    <p:extLst>
      <p:ext uri="{BB962C8B-B14F-4D97-AF65-F5344CB8AC3E}">
        <p14:creationId xmlns:p14="http://schemas.microsoft.com/office/powerpoint/2010/main" val="2000608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Job Growth from 1990 to 2022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27" name="Arrow: Down 26">
            <a:extLst>
              <a:ext uri="{FF2B5EF4-FFF2-40B4-BE49-F238E27FC236}">
                <a16:creationId xmlns:a16="http://schemas.microsoft.com/office/drawing/2014/main" id="{7EC36062-5E52-39B1-08DC-B4D06FE116FC}"/>
              </a:ext>
            </a:extLst>
          </p:cNvPr>
          <p:cNvSpPr/>
          <p:nvPr/>
        </p:nvSpPr>
        <p:spPr>
          <a:xfrm rot="10800000">
            <a:off x="382182" y="1882457"/>
            <a:ext cx="5032312" cy="3169676"/>
          </a:xfrm>
          <a:prstGeom prst="downArrow">
            <a:avLst/>
          </a:prstGeom>
          <a:solidFill>
            <a:srgbClr val="2D2D2D">
              <a:lumMod val="25000"/>
              <a:lumOff val="75000"/>
            </a:srgbClr>
          </a:solidFill>
          <a:ln w="25400" cap="flat" cmpd="sng" algn="ctr">
            <a:solidFill>
              <a:srgbClr val="2D2D2D">
                <a:lumMod val="25000"/>
                <a:lumOff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C4BD9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A0E491FD-6D36-451D-6AA4-55BC40E75AAB}"/>
              </a:ext>
            </a:extLst>
          </p:cNvPr>
          <p:cNvSpPr/>
          <p:nvPr/>
        </p:nvSpPr>
        <p:spPr>
          <a:xfrm rot="16200000">
            <a:off x="9446467" y="3411063"/>
            <a:ext cx="365760" cy="1554480"/>
          </a:xfrm>
          <a:prstGeom prst="chevron">
            <a:avLst/>
          </a:prstGeom>
          <a:solidFill>
            <a:srgbClr val="2D2D2D">
              <a:lumMod val="25000"/>
              <a:lumOff val="75000"/>
            </a:srgbClr>
          </a:solidFill>
          <a:ln w="25400" cap="flat" cmpd="sng" algn="ctr">
            <a:solidFill>
              <a:srgbClr val="2D2D2D">
                <a:lumMod val="25000"/>
                <a:lumOff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350A7B2C-B364-125E-FF4B-7CC25B3970F2}"/>
              </a:ext>
            </a:extLst>
          </p:cNvPr>
          <p:cNvSpPr/>
          <p:nvPr/>
        </p:nvSpPr>
        <p:spPr>
          <a:xfrm rot="16200000">
            <a:off x="9492187" y="3767788"/>
            <a:ext cx="274320" cy="1554480"/>
          </a:xfrm>
          <a:prstGeom prst="chevron">
            <a:avLst/>
          </a:prstGeom>
          <a:solidFill>
            <a:srgbClr val="2D2D2D">
              <a:lumMod val="25000"/>
              <a:lumOff val="75000"/>
            </a:srgbClr>
          </a:solidFill>
          <a:ln w="25400" cap="flat" cmpd="sng" algn="ctr">
            <a:solidFill>
              <a:srgbClr val="2D2D2D">
                <a:lumMod val="25000"/>
                <a:lumOff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C570139-5560-4C33-34F6-94B12CC39B70}"/>
              </a:ext>
            </a:extLst>
          </p:cNvPr>
          <p:cNvSpPr txBox="1"/>
          <p:nvPr/>
        </p:nvSpPr>
        <p:spPr>
          <a:xfrm>
            <a:off x="979342" y="2963413"/>
            <a:ext cx="394343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>
                <a:solidFill>
                  <a:srgbClr val="232F63"/>
                </a:solidFill>
              </a:rPr>
              <a:t>VC-BACKED GROWTH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3D7CD1-5F06-628A-50D6-2E0D9EA4B87B}"/>
              </a:ext>
            </a:extLst>
          </p:cNvPr>
          <p:cNvSpPr txBox="1"/>
          <p:nvPr/>
        </p:nvSpPr>
        <p:spPr>
          <a:xfrm>
            <a:off x="1284588" y="3369861"/>
            <a:ext cx="3274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232F63"/>
                </a:solidFill>
              </a:rPr>
              <a:t>169%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A9A314B-B30D-124B-F1FF-B2932E299F57}"/>
              </a:ext>
            </a:extLst>
          </p:cNvPr>
          <p:cNvCxnSpPr>
            <a:cxnSpLocks/>
          </p:cNvCxnSpPr>
          <p:nvPr/>
        </p:nvCxnSpPr>
        <p:spPr>
          <a:xfrm flipV="1">
            <a:off x="6141857" y="3741221"/>
            <a:ext cx="1426587" cy="10178"/>
          </a:xfrm>
          <a:prstGeom prst="line">
            <a:avLst/>
          </a:prstGeom>
          <a:noFill/>
          <a:ln w="9525" cap="flat" cmpd="sng" algn="ctr">
            <a:solidFill>
              <a:srgbClr val="2D2D2D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4CF9128-C1BA-691C-D27C-B50B2CEAACE2}"/>
              </a:ext>
            </a:extLst>
          </p:cNvPr>
          <p:cNvCxnSpPr>
            <a:cxnSpLocks/>
          </p:cNvCxnSpPr>
          <p:nvPr/>
        </p:nvCxnSpPr>
        <p:spPr>
          <a:xfrm flipV="1">
            <a:off x="6141857" y="4264435"/>
            <a:ext cx="1426587" cy="10178"/>
          </a:xfrm>
          <a:prstGeom prst="line">
            <a:avLst/>
          </a:prstGeom>
          <a:noFill/>
          <a:ln w="9525" cap="flat" cmpd="sng" algn="ctr">
            <a:solidFill>
              <a:srgbClr val="2D2D2D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8A1B27D-0253-9ED2-F4C8-430D5EB1D865}"/>
              </a:ext>
            </a:extLst>
          </p:cNvPr>
          <p:cNvSpPr txBox="1"/>
          <p:nvPr/>
        </p:nvSpPr>
        <p:spPr>
          <a:xfrm>
            <a:off x="5057046" y="3848002"/>
            <a:ext cx="3624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2D2D2D"/>
                </a:solidFill>
              </a:rPr>
              <a:t>VS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86F654-3618-89A7-EEC1-142ACD59E223}"/>
              </a:ext>
            </a:extLst>
          </p:cNvPr>
          <p:cNvSpPr txBox="1"/>
          <p:nvPr/>
        </p:nvSpPr>
        <p:spPr>
          <a:xfrm>
            <a:off x="7448873" y="2307971"/>
            <a:ext cx="4360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5CB5B5"/>
                </a:solidFill>
              </a:rPr>
              <a:t>TOTAL PRIVATE SECTOR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AECE111-39F5-126F-9A51-6B119D74BFE1}"/>
              </a:ext>
            </a:extLst>
          </p:cNvPr>
          <p:cNvSpPr txBox="1"/>
          <p:nvPr/>
        </p:nvSpPr>
        <p:spPr>
          <a:xfrm>
            <a:off x="8124743" y="2897427"/>
            <a:ext cx="30092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5CB5B5"/>
                </a:solidFill>
              </a:rPr>
              <a:t>43%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3773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Brown &amp; Chow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151767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Job Creation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E3D7CD1-5F06-628A-50D6-2E0D9EA4B87B}"/>
              </a:ext>
            </a:extLst>
          </p:cNvPr>
          <p:cNvSpPr txBox="1"/>
          <p:nvPr/>
        </p:nvSpPr>
        <p:spPr>
          <a:xfrm>
            <a:off x="7127325" y="2491986"/>
            <a:ext cx="3698635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600" b="1">
                <a:solidFill>
                  <a:srgbClr val="232F63"/>
                </a:solidFill>
                <a:latin typeface="+mj-lt"/>
              </a:rPr>
              <a:t>62.5%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50554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NVCA/UNC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E0B466-900B-B5C2-1EFE-6EDC9FC3FB69}"/>
              </a:ext>
            </a:extLst>
          </p:cNvPr>
          <p:cNvSpPr txBox="1"/>
          <p:nvPr/>
        </p:nvSpPr>
        <p:spPr>
          <a:xfrm>
            <a:off x="6790491" y="3599982"/>
            <a:ext cx="437230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latin typeface="+mj-lt"/>
                <a:cs typeface="Arial"/>
              </a:rPr>
              <a:t>Of VC-backed-employment is located outside of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California</a:t>
            </a:r>
            <a:r>
              <a:rPr lang="en-US" sz="2400" b="1">
                <a:latin typeface="+mj-lt"/>
                <a:cs typeface="Arial"/>
              </a:rPr>
              <a:t>,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Massachusetts</a:t>
            </a:r>
            <a:r>
              <a:rPr lang="en-US" sz="2400" b="1">
                <a:latin typeface="+mj-lt"/>
                <a:cs typeface="Arial"/>
              </a:rPr>
              <a:t>, and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New York</a:t>
            </a:r>
            <a:r>
              <a:rPr lang="en-US" sz="2400" b="1">
                <a:latin typeface="+mj-lt"/>
                <a:cs typeface="Arial"/>
              </a:rPr>
              <a:t>.</a:t>
            </a:r>
            <a:endParaRPr lang="en-US" sz="2400" b="1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D481AE-6AE5-D212-F0A2-85106BCAA49B}"/>
              </a:ext>
            </a:extLst>
          </p:cNvPr>
          <p:cNvSpPr txBox="1"/>
          <p:nvPr/>
        </p:nvSpPr>
        <p:spPr>
          <a:xfrm>
            <a:off x="1728811" y="2494003"/>
            <a:ext cx="381967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>
                <a:solidFill>
                  <a:srgbClr val="232F63"/>
                </a:solidFill>
                <a:latin typeface="+mj-lt"/>
              </a:rPr>
              <a:t>6 million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34137F-D419-F1A4-41FE-02AA3E966B24}"/>
              </a:ext>
            </a:extLst>
          </p:cNvPr>
          <p:cNvSpPr txBox="1"/>
          <p:nvPr/>
        </p:nvSpPr>
        <p:spPr>
          <a:xfrm>
            <a:off x="1970716" y="3599982"/>
            <a:ext cx="333586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latin typeface="+mj-lt"/>
                <a:cs typeface="Arial"/>
              </a:rPr>
              <a:t>Americans employed by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54,000 VC-backed </a:t>
            </a:r>
            <a:r>
              <a:rPr lang="en-US" sz="2400" b="1">
                <a:latin typeface="+mj-lt"/>
                <a:cs typeface="Arial"/>
              </a:rPr>
              <a:t>companies across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all 50 states in 2023</a:t>
            </a:r>
            <a:r>
              <a:rPr lang="en-US" sz="2400" b="1">
                <a:latin typeface="+mj-lt"/>
                <a:cs typeface="Arial"/>
              </a:rPr>
              <a:t>.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2939805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Most Valuable Companies by Market Cap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E6118DA-7A8A-DE33-A6F3-5C221C3EFF1B}"/>
              </a:ext>
            </a:extLst>
          </p:cNvPr>
          <p:cNvSpPr txBox="1"/>
          <p:nvPr/>
        </p:nvSpPr>
        <p:spPr>
          <a:xfrm>
            <a:off x="601930" y="6302982"/>
            <a:ext cx="1145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>
                <a:solidFill>
                  <a:srgbClr val="2D2D2D"/>
                </a:solidFill>
                <a:latin typeface="Calibri"/>
              </a:rPr>
              <a:t>Source: Statista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D673D5A-1D77-8BB0-1135-3127BE2C9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97374"/>
              </p:ext>
            </p:extLst>
          </p:nvPr>
        </p:nvGraphicFramePr>
        <p:xfrm>
          <a:off x="1149047" y="1390952"/>
          <a:ext cx="5685162" cy="4912975"/>
        </p:xfrm>
        <a:graphic>
          <a:graphicData uri="http://schemas.openxmlformats.org/drawingml/2006/table">
            <a:tbl>
              <a:tblPr firstRow="1" bandRow="1"/>
              <a:tblGrid>
                <a:gridCol w="2185710">
                  <a:extLst>
                    <a:ext uri="{9D8B030D-6E8A-4147-A177-3AD203B41FA5}">
                      <a16:colId xmlns:a16="http://schemas.microsoft.com/office/drawing/2014/main" val="3583582036"/>
                    </a:ext>
                  </a:extLst>
                </a:gridCol>
                <a:gridCol w="1591247">
                  <a:extLst>
                    <a:ext uri="{9D8B030D-6E8A-4147-A177-3AD203B41FA5}">
                      <a16:colId xmlns:a16="http://schemas.microsoft.com/office/drawing/2014/main" val="4121621188"/>
                    </a:ext>
                  </a:extLst>
                </a:gridCol>
                <a:gridCol w="1908205">
                  <a:extLst>
                    <a:ext uri="{9D8B030D-6E8A-4147-A177-3AD203B41FA5}">
                      <a16:colId xmlns:a16="http://schemas.microsoft.com/office/drawing/2014/main" val="2874892878"/>
                    </a:ext>
                  </a:extLst>
                </a:gridCol>
              </a:tblGrid>
              <a:tr h="5819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2400" b="1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5F5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</a:rPr>
                        <a:t>Market Cap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CB5B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</a:rPr>
                        <a:t>Country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CB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536767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Apple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$3.67 T</a:t>
                      </a:r>
                      <a:endParaRPr lang="en-US" b="1">
                        <a:latin typeface="+mj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399900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Nvidia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 kern="120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$3.56 T</a:t>
                      </a:r>
                      <a:endParaRPr lang="en-US" sz="2000" b="1">
                        <a:latin typeface="+mj-lt"/>
                      </a:endParaRPr>
                    </a:p>
                  </a:txBody>
                  <a:tcPr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990880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Microsoft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>
                          <a:effectLst/>
                          <a:latin typeface="+mj-lt"/>
                        </a:rPr>
                        <a:t>$3.26 T</a:t>
                      </a:r>
                      <a:endParaRPr lang="en-US" sz="2000" b="1" kern="10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900647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Amazon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E7E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kern="0">
                          <a:effectLst/>
                          <a:latin typeface="+mj-lt"/>
                        </a:rPr>
                        <a:t>$2.29 T</a:t>
                      </a:r>
                      <a:endParaRPr lang="en-US" b="1">
                        <a:latin typeface="+mj-lt"/>
                      </a:endParaRPr>
                    </a:p>
                  </a:txBody>
                  <a:tcPr marL="9525" marR="9525" marT="9525" marB="9525" anchor="ctr"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E7E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 b="1"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488256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Google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$2.15 T</a:t>
                      </a:r>
                      <a:endParaRPr lang="en-US" b="1">
                        <a:latin typeface="+mj-lt"/>
                      </a:endParaRPr>
                    </a:p>
                  </a:txBody>
                  <a:tcPr marL="9525" marR="9525" marT="9525" marB="9525" anchor="ctr"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453466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j-lt"/>
                        </a:rPr>
                        <a:t>Saudi Aramco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kern="12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$1.80 T</a:t>
                      </a:r>
                      <a:endParaRPr lang="en-US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9525" anchor="ctr"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+mj-lt"/>
                        </a:rPr>
                        <a:t>Saudi Arabia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275647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Meta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$1.55 T</a:t>
                      </a:r>
                      <a:endParaRPr lang="en-US" sz="2000" b="1" kern="100">
                        <a:solidFill>
                          <a:schemeClr val="dk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3C2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679560"/>
                  </a:ext>
                </a:extLst>
              </a:tr>
              <a:tr h="4271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+mj-lt"/>
                        </a:rPr>
                        <a:t>Tesla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E7E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j-lt"/>
                        </a:rPr>
                        <a:t>$1.13 T</a:t>
                      </a:r>
                    </a:p>
                  </a:txBody>
                  <a:tcPr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E7E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74960"/>
                  </a:ext>
                </a:extLst>
              </a:tr>
              <a:tr h="400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TSMC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 b="1">
                          <a:latin typeface="+mj-lt"/>
                        </a:rPr>
                        <a:t>$1.05 T</a:t>
                      </a:r>
                    </a:p>
                  </a:txBody>
                  <a:tcPr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 b="1">
                          <a:latin typeface="+mj-lt"/>
                        </a:rPr>
                        <a:t>Taiwan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0269876"/>
                  </a:ext>
                </a:extLst>
              </a:tr>
              <a:tr h="7031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>
                          <a:latin typeface="+mj-lt"/>
                        </a:rPr>
                        <a:t>Berkshire Hathaway</a:t>
                      </a:r>
                    </a:p>
                  </a:txBody>
                  <a:tcPr>
                    <a:lnL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 b="1">
                          <a:latin typeface="+mj-lt"/>
                        </a:rPr>
                        <a:t>$1.01 T</a:t>
                      </a:r>
                    </a:p>
                  </a:txBody>
                  <a:tcPr>
                    <a:lnL w="19050" cap="flat" cmpd="sng" algn="ctr">
                      <a:solidFill>
                        <a:srgbClr val="2D2D2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 b="1">
                          <a:latin typeface="+mj-lt"/>
                        </a:rPr>
                        <a:t>USA</a:t>
                      </a:r>
                    </a:p>
                  </a:txBody>
                  <a:tcPr>
                    <a:lnL w="12700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2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2D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7575751"/>
                  </a:ext>
                </a:extLst>
              </a:tr>
            </a:tbl>
          </a:graphicData>
        </a:graphic>
      </p:graphicFrame>
      <p:pic>
        <p:nvPicPr>
          <p:cNvPr id="2" name="Graphic 1">
            <a:extLst>
              <a:ext uri="{FF2B5EF4-FFF2-40B4-BE49-F238E27FC236}">
                <a16:creationId xmlns:a16="http://schemas.microsoft.com/office/drawing/2014/main" id="{2B01C13C-9B5A-D876-376A-F3EBFF5DF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8249" y="3333563"/>
            <a:ext cx="2177145" cy="10288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919BB1-2553-8CBF-A68B-DE02DB3E4742}"/>
              </a:ext>
            </a:extLst>
          </p:cNvPr>
          <p:cNvSpPr txBox="1"/>
          <p:nvPr/>
        </p:nvSpPr>
        <p:spPr>
          <a:xfrm>
            <a:off x="7357363" y="1733125"/>
            <a:ext cx="4548215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cs typeface="Arial"/>
              </a:rPr>
              <a:t>8 of the top 10</a:t>
            </a:r>
            <a:r>
              <a:rPr lang="en-US" sz="2000">
                <a:cs typeface="Arial"/>
              </a:rPr>
              <a:t> companies are American.</a:t>
            </a:r>
            <a:endParaRPr lang="en-US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>
                <a:cs typeface="Arial"/>
              </a:rPr>
              <a:t>The American companies make up </a:t>
            </a:r>
            <a:r>
              <a:rPr lang="en-US" sz="2000" b="1">
                <a:cs typeface="Arial"/>
              </a:rPr>
              <a:t>87%</a:t>
            </a:r>
            <a:r>
              <a:rPr lang="en-US" sz="2000">
                <a:cs typeface="Arial"/>
              </a:rPr>
              <a:t> of top company market cap. </a:t>
            </a:r>
          </a:p>
          <a:p>
            <a:pPr marL="342900" indent="-342900">
              <a:buFont typeface="Arial"/>
              <a:buChar char="•"/>
            </a:pPr>
            <a:endParaRPr lang="en-US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5AE627-1711-0927-E6B8-206BF162CB21}"/>
              </a:ext>
            </a:extLst>
          </p:cNvPr>
          <p:cNvSpPr txBox="1"/>
          <p:nvPr/>
        </p:nvSpPr>
        <p:spPr>
          <a:xfrm>
            <a:off x="7357363" y="4645981"/>
            <a:ext cx="4238918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>
                <a:cs typeface="Arial"/>
              </a:rPr>
              <a:t>7 of the top 10</a:t>
            </a:r>
            <a:r>
              <a:rPr lang="en-US" sz="2000" dirty="0">
                <a:cs typeface="Arial"/>
              </a:rPr>
              <a:t> companies were backed by venture capital. 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cs typeface="Arial"/>
              </a:rPr>
              <a:t>82%</a:t>
            </a:r>
            <a:r>
              <a:rPr lang="en-US" sz="2000" dirty="0">
                <a:cs typeface="Arial"/>
              </a:rPr>
              <a:t> of the overall top company market cap was originally VC backed.</a:t>
            </a:r>
            <a:endParaRPr lang="en-US" dirty="0">
              <a:cs typeface="Arial" panose="020B0604020202020204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523692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VC-BACKED COMPANIES DO AMERICA’S R&amp;D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18A854E-F3E0-6624-68B0-04F3841872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360797"/>
              </p:ext>
            </p:extLst>
          </p:nvPr>
        </p:nvGraphicFramePr>
        <p:xfrm>
          <a:off x="1062612" y="1502606"/>
          <a:ext cx="10127735" cy="4805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F62B670-676C-8429-5012-8AFBA3751C68}"/>
              </a:ext>
            </a:extLst>
          </p:cNvPr>
          <p:cNvSpPr txBox="1"/>
          <p:nvPr/>
        </p:nvSpPr>
        <p:spPr>
          <a:xfrm>
            <a:off x="499671" y="6302982"/>
            <a:ext cx="11208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Pitchbook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8390560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VC Creates Tremendous Value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D3BCCAF-DCEF-37DE-2FFF-ECAF1E7CAAD4}"/>
              </a:ext>
            </a:extLst>
          </p:cNvPr>
          <p:cNvSpPr txBox="1"/>
          <p:nvPr/>
        </p:nvSpPr>
        <p:spPr>
          <a:xfrm>
            <a:off x="537295" y="6322146"/>
            <a:ext cx="16786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</a:t>
            </a:r>
            <a:r>
              <a:rPr lang="en-US" sz="900" i="1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Strebulaev</a:t>
            </a:r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&amp; Gornall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33C2ED1-3CF8-01BC-135A-35F044E880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390188"/>
              </p:ext>
            </p:extLst>
          </p:nvPr>
        </p:nvGraphicFramePr>
        <p:xfrm>
          <a:off x="558799" y="2255097"/>
          <a:ext cx="10817077" cy="4189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23">
            <a:extLst>
              <a:ext uri="{FF2B5EF4-FFF2-40B4-BE49-F238E27FC236}">
                <a16:creationId xmlns:a16="http://schemas.microsoft.com/office/drawing/2014/main" id="{FA3CB6F2-EEFE-92AC-5693-117C18AF3426}"/>
              </a:ext>
            </a:extLst>
          </p:cNvPr>
          <p:cNvSpPr txBox="1"/>
          <p:nvPr/>
        </p:nvSpPr>
        <p:spPr>
          <a:xfrm>
            <a:off x="1266252" y="1468931"/>
            <a:ext cx="2479062" cy="859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All US Companies </a:t>
            </a:r>
          </a:p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Founded </a:t>
            </a:r>
          </a:p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1975-2015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5BF10136-A889-995E-37AC-CE644C015BB9}"/>
              </a:ext>
            </a:extLst>
          </p:cNvPr>
          <p:cNvSpPr txBox="1"/>
          <p:nvPr/>
        </p:nvSpPr>
        <p:spPr>
          <a:xfrm>
            <a:off x="4503043" y="1468931"/>
            <a:ext cx="2928588" cy="86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All Publicly-Listed </a:t>
            </a:r>
          </a:p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US Companies</a:t>
            </a:r>
          </a:p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(2015)</a:t>
            </a: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345A2655-5C4F-9A86-7F72-1D8243A0A32E}"/>
              </a:ext>
            </a:extLst>
          </p:cNvPr>
          <p:cNvSpPr txBox="1"/>
          <p:nvPr/>
        </p:nvSpPr>
        <p:spPr>
          <a:xfrm>
            <a:off x="7939459" y="1468931"/>
            <a:ext cx="2928588" cy="86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Market Cap of All Publicly-Listed US Companies</a:t>
            </a:r>
          </a:p>
          <a:p>
            <a:pPr algn="ctr">
              <a:lnSpc>
                <a:spcPts val="2333"/>
              </a:lnSpc>
              <a:defRPr/>
            </a:pPr>
            <a:r>
              <a:rPr lang="en-US" sz="1666" b="1">
                <a:solidFill>
                  <a:srgbClr val="333333"/>
                </a:solidFill>
                <a:latin typeface="+mj-lt"/>
              </a:rPr>
              <a:t>(2015)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0943514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Healthcare Innovation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12082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Pitchbook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CCD8F3-72EE-DE1D-BBA6-7CF52862D507}"/>
              </a:ext>
            </a:extLst>
          </p:cNvPr>
          <p:cNvSpPr txBox="1"/>
          <p:nvPr/>
        </p:nvSpPr>
        <p:spPr>
          <a:xfrm>
            <a:off x="1543280" y="2494003"/>
            <a:ext cx="381967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>
                <a:solidFill>
                  <a:srgbClr val="232F63"/>
                </a:solidFill>
                <a:latin typeface="Arial Black" panose="020B0A04020102020204" pitchFamily="34" charset="0"/>
              </a:rPr>
              <a:t>60%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F23218-5939-F50A-D062-C59B026E7A62}"/>
              </a:ext>
            </a:extLst>
          </p:cNvPr>
          <p:cNvSpPr txBox="1"/>
          <p:nvPr/>
        </p:nvSpPr>
        <p:spPr>
          <a:xfrm>
            <a:off x="1638954" y="3599982"/>
            <a:ext cx="362832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latin typeface="+mj-lt"/>
                <a:cs typeface="Arial"/>
              </a:rPr>
              <a:t>VC investments are responsible for roughly 60% of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new medicines</a:t>
            </a:r>
            <a:r>
              <a:rPr lang="en-US" sz="2400" b="1">
                <a:latin typeface="+mj-lt"/>
                <a:cs typeface="Arial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287773-F078-2185-79CD-11957514A0C6}"/>
              </a:ext>
            </a:extLst>
          </p:cNvPr>
          <p:cNvSpPr txBox="1"/>
          <p:nvPr/>
        </p:nvSpPr>
        <p:spPr>
          <a:xfrm>
            <a:off x="6562592" y="2494003"/>
            <a:ext cx="381967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>
                <a:solidFill>
                  <a:srgbClr val="232F63"/>
                </a:solidFill>
                <a:latin typeface="Arial Black" panose="020B0A04020102020204" pitchFamily="34" charset="0"/>
              </a:rPr>
              <a:t>40%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1D42E8-5FC6-6C03-3640-C7ECEFFAB0EB}"/>
              </a:ext>
            </a:extLst>
          </p:cNvPr>
          <p:cNvSpPr txBox="1"/>
          <p:nvPr/>
        </p:nvSpPr>
        <p:spPr>
          <a:xfrm>
            <a:off x="6562592" y="3599982"/>
            <a:ext cx="381967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latin typeface="+mj-lt"/>
                <a:cs typeface="Arial"/>
              </a:rPr>
              <a:t>VC investments are responsible for roughly 40% of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new patents</a:t>
            </a:r>
            <a:r>
              <a:rPr lang="en-US" sz="2400" b="1">
                <a:latin typeface="+mj-lt"/>
                <a:cs typeface="Arial"/>
              </a:rPr>
              <a:t>.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08691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Defense Tech Innovation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826141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 Chronograph.PE: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E0B466-900B-B5C2-1EFE-6EDC9FC3FB69}"/>
              </a:ext>
            </a:extLst>
          </p:cNvPr>
          <p:cNvSpPr txBox="1"/>
          <p:nvPr/>
        </p:nvSpPr>
        <p:spPr>
          <a:xfrm>
            <a:off x="898288" y="4314917"/>
            <a:ext cx="755442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latin typeface="+mj-lt"/>
                <a:cs typeface="Arial"/>
              </a:rPr>
              <a:t>VC investment into </a:t>
            </a:r>
            <a:r>
              <a:rPr lang="en-US" sz="2400" b="1">
                <a:solidFill>
                  <a:srgbClr val="E77324"/>
                </a:solidFill>
                <a:latin typeface="+mj-lt"/>
                <a:cs typeface="Arial"/>
              </a:rPr>
              <a:t>defense tech </a:t>
            </a:r>
            <a:r>
              <a:rPr lang="en-US" sz="2400" b="1">
                <a:latin typeface="+mj-lt"/>
                <a:cs typeface="Arial"/>
              </a:rPr>
              <a:t>is up 25x over the </a:t>
            </a:r>
          </a:p>
          <a:p>
            <a:pPr algn="ctr"/>
            <a:r>
              <a:rPr lang="en-US" sz="2400" b="1">
                <a:latin typeface="+mj-lt"/>
                <a:cs typeface="Arial"/>
              </a:rPr>
              <a:t>last decade in dollar terms.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E2F355EA-BD81-1A88-152C-BD3194AF398F}"/>
              </a:ext>
            </a:extLst>
          </p:cNvPr>
          <p:cNvSpPr txBox="1"/>
          <p:nvPr/>
        </p:nvSpPr>
        <p:spPr>
          <a:xfrm>
            <a:off x="475292" y="1469216"/>
            <a:ext cx="8400423" cy="307776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ctr">
              <a:spcBef>
                <a:spcPts val="2400"/>
              </a:spcBef>
              <a:spcAft>
                <a:spcPts val="1800"/>
              </a:spcAft>
            </a:pPr>
            <a:r>
              <a:rPr lang="en-US" sz="20000" b="1">
                <a:solidFill>
                  <a:srgbClr val="FFBC42"/>
                </a:solidFill>
                <a:latin typeface="Arial Black" panose="020B0A04020102020204" pitchFamily="34" charset="0"/>
                <a:ea typeface="Antonio Bold"/>
                <a:cs typeface="Aharoni" panose="02010803020104030203" pitchFamily="2" charset="-79"/>
                <a:sym typeface="Antonio Bold"/>
              </a:rPr>
              <a:t>25</a:t>
            </a:r>
            <a:r>
              <a:rPr lang="en-US" sz="9600">
                <a:solidFill>
                  <a:srgbClr val="FFBC42"/>
                </a:solidFill>
                <a:latin typeface="Arial Black" panose="020B0A04020102020204" pitchFamily="34" charset="0"/>
                <a:ea typeface="Antonio Bold"/>
                <a:cs typeface="Aharoni" panose="02010803020104030203" pitchFamily="2" charset="-79"/>
                <a:sym typeface="Antonio Bold"/>
              </a:rPr>
              <a:t>X</a:t>
            </a:r>
            <a:endParaRPr lang="en-US" sz="9600" b="1">
              <a:solidFill>
                <a:srgbClr val="FFBC42"/>
              </a:solidFill>
              <a:latin typeface="Arial Black" panose="020B0A04020102020204" pitchFamily="34" charset="0"/>
              <a:ea typeface="Antonio Bold"/>
              <a:cs typeface="Aharoni" panose="02010803020104030203" pitchFamily="2" charset="-79"/>
              <a:sym typeface="Antonio 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7818C5-EFDA-F078-86B2-601C4C90DA0C}"/>
              </a:ext>
            </a:extLst>
          </p:cNvPr>
          <p:cNvSpPr txBox="1"/>
          <p:nvPr/>
        </p:nvSpPr>
        <p:spPr>
          <a:xfrm>
            <a:off x="8887680" y="1871499"/>
            <a:ext cx="2470654" cy="646331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Arial"/>
              </a:rPr>
              <a:t>VC-Backed Defense Companies</a:t>
            </a:r>
            <a:endParaRPr lang="en-US" b="1" i="1" err="1">
              <a:solidFill>
                <a:schemeClr val="bg1"/>
              </a:solidFill>
              <a:cs typeface="Arial" panose="020B060402020202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99B5BD-0A37-DDEE-8286-A3C4A87C9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2678231"/>
            <a:ext cx="3022600" cy="891939"/>
          </a:xfrm>
          <a:prstGeom prst="rect">
            <a:avLst/>
          </a:prstGeom>
        </p:spPr>
      </p:pic>
      <p:pic>
        <p:nvPicPr>
          <p:cNvPr id="12" name="Picture 11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E103D18-DA7A-7265-718C-9BC42E646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68" y="3569227"/>
            <a:ext cx="1866900" cy="1005840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6083F525-8714-2F5F-C2FF-3AE642B4E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6962" y="4546600"/>
            <a:ext cx="2797175" cy="100330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547939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cs typeface="Arial"/>
              </a:rPr>
              <a:t>AI Innovation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C52C69-5A65-65DB-371A-29397251F422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C3C07-B35B-4003-185D-A0F83124C68D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C0A612-818C-83F4-E956-7B979E444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B29E484-3289-05EC-BFA3-42A30B348DA3}"/>
              </a:ext>
            </a:extLst>
          </p:cNvPr>
          <p:cNvSpPr txBox="1"/>
          <p:nvPr/>
        </p:nvSpPr>
        <p:spPr>
          <a:xfrm>
            <a:off x="603250" y="6302982"/>
            <a:ext cx="1120820" cy="2308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900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Source: Pitchbook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13A78C-3DED-1D9B-3E31-23764F41EE15}"/>
              </a:ext>
            </a:extLst>
          </p:cNvPr>
          <p:cNvSpPr txBox="1"/>
          <p:nvPr/>
        </p:nvSpPr>
        <p:spPr>
          <a:xfrm>
            <a:off x="2125362" y="2412672"/>
            <a:ext cx="381967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>
                <a:solidFill>
                  <a:srgbClr val="232F63"/>
                </a:solidFill>
                <a:latin typeface="Arial Black"/>
              </a:rPr>
              <a:t>2,100%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586370-FE92-C879-E0CE-5A86D03AFEE4}"/>
              </a:ext>
            </a:extLst>
          </p:cNvPr>
          <p:cNvSpPr txBox="1"/>
          <p:nvPr/>
        </p:nvSpPr>
        <p:spPr>
          <a:xfrm>
            <a:off x="2683762" y="3699230"/>
            <a:ext cx="2700756" cy="11970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latin typeface="+mj-lt"/>
                <a:cs typeface="Arial"/>
              </a:rPr>
              <a:t>Growth in AI investments from 2019-2024</a:t>
            </a:r>
            <a:endParaRPr lang="en-US" sz="24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F45D75-7CAA-19F8-636C-2FB43C4D7CCB}"/>
              </a:ext>
            </a:extLst>
          </p:cNvPr>
          <p:cNvSpPr txBox="1"/>
          <p:nvPr/>
        </p:nvSpPr>
        <p:spPr>
          <a:xfrm>
            <a:off x="6613315" y="2412670"/>
            <a:ext cx="228820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>
                <a:solidFill>
                  <a:srgbClr val="232F63"/>
                </a:solidFill>
                <a:latin typeface="Arial Black"/>
              </a:rPr>
              <a:t>50%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52B262-C52B-F690-F327-691B749F0A70}"/>
              </a:ext>
            </a:extLst>
          </p:cNvPr>
          <p:cNvSpPr txBox="1"/>
          <p:nvPr/>
        </p:nvSpPr>
        <p:spPr>
          <a:xfrm>
            <a:off x="6290188" y="3699229"/>
            <a:ext cx="2932344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latin typeface="+mj-lt"/>
                <a:cs typeface="Arial"/>
              </a:rPr>
              <a:t>% of businesses integrating in 2024, up from 20% in 2020</a:t>
            </a:r>
            <a:endParaRPr lang="en-US" sz="2400" b="1">
              <a:cs typeface="Arial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0655910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AD24-01BF-AD53-4783-F0AD00B6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0" y="2553450"/>
            <a:ext cx="11254520" cy="1737731"/>
          </a:xfrm>
        </p:spPr>
        <p:txBody>
          <a:bodyPr anchor="ctr"/>
          <a:lstStyle/>
          <a:p>
            <a:pPr algn="ctr"/>
            <a:r>
              <a:rPr lang="en-US" sz="4800">
                <a:solidFill>
                  <a:srgbClr val="1E3A74"/>
                </a:solidFill>
              </a:rPr>
              <a:t>Venture Capital</a:t>
            </a:r>
            <a:br>
              <a:rPr lang="en-US" sz="4800">
                <a:solidFill>
                  <a:srgbClr val="1E3A74"/>
                </a:solidFill>
              </a:rPr>
            </a:br>
            <a:r>
              <a:rPr lang="en-US"/>
              <a:t>Policy Issues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E4EA9-6CCF-7CF4-7354-5BA6DBDF7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 sz="1600">
                <a:cs typeface="Arial"/>
              </a:rPr>
              <a:t>Venture Capital </a:t>
            </a:r>
            <a:r>
              <a:rPr lang="en-US">
                <a:cs typeface="Arial"/>
              </a:rPr>
              <a:t>101: The Basics of Venture Investing</a:t>
            </a:r>
            <a:r>
              <a:rPr lang="en-US" sz="1600">
                <a:cs typeface="Arial"/>
              </a:rPr>
              <a:t>, </a:t>
            </a:r>
            <a:r>
              <a:rPr lang="en-US">
                <a:cs typeface="Arial"/>
              </a:rPr>
              <a:t>December</a:t>
            </a:r>
            <a:r>
              <a:rPr lang="en-US" sz="1600">
                <a:cs typeface="Arial"/>
              </a:rPr>
              <a:t> 2024</a:t>
            </a:r>
            <a:endParaRPr lang="en-US">
              <a:cs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6D7210-630C-8D51-3AFB-E392F93C90E2}"/>
              </a:ext>
            </a:extLst>
          </p:cNvPr>
          <p:cNvCxnSpPr>
            <a:cxnSpLocks/>
          </p:cNvCxnSpPr>
          <p:nvPr/>
        </p:nvCxnSpPr>
        <p:spPr>
          <a:xfrm>
            <a:off x="1421732" y="2419738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9A19A4-0118-D258-4911-676426E91CC1}"/>
              </a:ext>
            </a:extLst>
          </p:cNvPr>
          <p:cNvCxnSpPr>
            <a:cxnSpLocks/>
          </p:cNvCxnSpPr>
          <p:nvPr/>
        </p:nvCxnSpPr>
        <p:spPr>
          <a:xfrm>
            <a:off x="1421732" y="4424893"/>
            <a:ext cx="934853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AF4FAD-1274-A63F-777F-C19A3A9B1FD9}"/>
              </a:ext>
            </a:extLst>
          </p:cNvPr>
          <p:cNvCxnSpPr>
            <a:cxnSpLocks/>
          </p:cNvCxnSpPr>
          <p:nvPr/>
        </p:nvCxnSpPr>
        <p:spPr>
          <a:xfrm>
            <a:off x="2220495" y="4558605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C4AB21-A167-8E22-F22D-31431A6B6BEB}"/>
              </a:ext>
            </a:extLst>
          </p:cNvPr>
          <p:cNvCxnSpPr>
            <a:cxnSpLocks/>
          </p:cNvCxnSpPr>
          <p:nvPr/>
        </p:nvCxnSpPr>
        <p:spPr>
          <a:xfrm>
            <a:off x="2220495" y="2286027"/>
            <a:ext cx="7751011" cy="0"/>
          </a:xfrm>
          <a:prstGeom prst="line">
            <a:avLst/>
          </a:prstGeom>
          <a:ln w="57150">
            <a:solidFill>
              <a:srgbClr val="1E3A7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A7916F-1050-AA65-7CDF-CE0BE6611472}"/>
              </a:ext>
            </a:extLst>
          </p:cNvPr>
          <p:cNvCxnSpPr>
            <a:cxnSpLocks/>
          </p:cNvCxnSpPr>
          <p:nvPr/>
        </p:nvCxnSpPr>
        <p:spPr>
          <a:xfrm>
            <a:off x="3045995" y="215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687F74-C80E-893C-0FA1-9C1E46191455}"/>
              </a:ext>
            </a:extLst>
          </p:cNvPr>
          <p:cNvCxnSpPr>
            <a:cxnSpLocks/>
          </p:cNvCxnSpPr>
          <p:nvPr/>
        </p:nvCxnSpPr>
        <p:spPr>
          <a:xfrm>
            <a:off x="3045995" y="4692316"/>
            <a:ext cx="610001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custData r:id="rId1"/>
    </p:custDataLst>
    <p:extLst>
      <p:ext uri="{BB962C8B-B14F-4D97-AF65-F5344CB8AC3E}">
        <p14:creationId xmlns:p14="http://schemas.microsoft.com/office/powerpoint/2010/main" val="25041861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latin typeface="Muli"/>
                <a:cs typeface="Arial"/>
              </a:rPr>
              <a:t>VC Industry Policy Priorities</a:t>
            </a:r>
            <a:endParaRPr lang="en-US">
              <a:latin typeface="Mul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645328-78C8-ABF4-CFA9-A7C2EAD00BAE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96899E9-FD77-B542-666D-E63B28A0DA78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8D5AE89-E2A1-EFF9-6791-40FDEF4FE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graphicFrame>
        <p:nvGraphicFramePr>
          <p:cNvPr id="21" name="TextBox 18">
            <a:extLst>
              <a:ext uri="{FF2B5EF4-FFF2-40B4-BE49-F238E27FC236}">
                <a16:creationId xmlns:a16="http://schemas.microsoft.com/office/drawing/2014/main" id="{5BBE9144-0DF5-A446-B041-600B5DDCEB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9873631"/>
              </p:ext>
            </p:extLst>
          </p:nvPr>
        </p:nvGraphicFramePr>
        <p:xfrm>
          <a:off x="1654955" y="1538354"/>
          <a:ext cx="8882089" cy="4628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custData r:id="rId1"/>
    </p:custDataLst>
    <p:extLst>
      <p:ext uri="{BB962C8B-B14F-4D97-AF65-F5344CB8AC3E}">
        <p14:creationId xmlns:p14="http://schemas.microsoft.com/office/powerpoint/2010/main" val="929128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CA70EC-96A8-4953-A7DF-964CDE5A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0" bIns="45720" anchor="t">
            <a:noAutofit/>
          </a:bodyPr>
          <a:lstStyle/>
          <a:p>
            <a:r>
              <a:rPr lang="en-US">
                <a:latin typeface="Muli"/>
                <a:cs typeface="Arial"/>
              </a:rPr>
              <a:t>NVCA Policy Team</a:t>
            </a:r>
            <a:endParaRPr lang="en-US">
              <a:latin typeface="Mul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EA3A-85D0-49EF-BCBA-A82583D4C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45720" rIns="0" bIns="45720" anchor="t"/>
          <a:lstStyle/>
          <a:p>
            <a:r>
              <a:rPr lang="en-US">
                <a:cs typeface="Arial"/>
              </a:rPr>
              <a:t>Venture capital 101: The Basics of Venture Investing</a:t>
            </a:r>
            <a:endParaRPr lang="en-US"/>
          </a:p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645328-78C8-ABF4-CFA9-A7C2EAD00BAE}"/>
              </a:ext>
            </a:extLst>
          </p:cNvPr>
          <p:cNvGrpSpPr/>
          <p:nvPr/>
        </p:nvGrpSpPr>
        <p:grpSpPr>
          <a:xfrm>
            <a:off x="10629900" y="6167007"/>
            <a:ext cx="1104900" cy="745924"/>
            <a:chOff x="8559800" y="3178725"/>
            <a:chExt cx="1104900" cy="7459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96899E9-FD77-B542-666D-E63B28A0DA78}"/>
                </a:ext>
              </a:extLst>
            </p:cNvPr>
            <p:cNvSpPr/>
            <p:nvPr/>
          </p:nvSpPr>
          <p:spPr>
            <a:xfrm>
              <a:off x="8559800" y="3314700"/>
              <a:ext cx="1104900" cy="473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8D5AE89-E2A1-EFF9-6791-40FDEF4FE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5850" y="3178725"/>
              <a:ext cx="812800" cy="745924"/>
            </a:xfrm>
            <a:prstGeom prst="rect">
              <a:avLst/>
            </a:prstGeom>
          </p:spPr>
        </p:pic>
      </p:grpSp>
      <p:pic>
        <p:nvPicPr>
          <p:cNvPr id="50" name="Picture 49" descr="A person in a blue shirt and white jacket&#10;&#10;Description automatically generated">
            <a:extLst>
              <a:ext uri="{FF2B5EF4-FFF2-40B4-BE49-F238E27FC236}">
                <a16:creationId xmlns:a16="http://schemas.microsoft.com/office/drawing/2014/main" id="{B31F789D-0A72-3918-C0AE-6E9323CB5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818" y="1885122"/>
            <a:ext cx="2712279" cy="2679149"/>
          </a:xfrm>
          <a:prstGeom prst="rect">
            <a:avLst/>
          </a:prstGeom>
        </p:spPr>
      </p:pic>
      <p:pic>
        <p:nvPicPr>
          <p:cNvPr id="51" name="Picture 50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EC9C43A1-0924-9CB7-05B2-29B7B78E5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6742" y="1835751"/>
            <a:ext cx="2826936" cy="2760675"/>
          </a:xfrm>
          <a:prstGeom prst="rect">
            <a:avLst/>
          </a:prstGeom>
        </p:spPr>
      </p:pic>
      <p:pic>
        <p:nvPicPr>
          <p:cNvPr id="52" name="Picture 51" descr="A person with long blonde hair wearing a black suit&#10;&#10;Description automatically generated">
            <a:extLst>
              <a:ext uri="{FF2B5EF4-FFF2-40B4-BE49-F238E27FC236}">
                <a16:creationId xmlns:a16="http://schemas.microsoft.com/office/drawing/2014/main" id="{DA3FD5E6-4437-6EE2-0F93-4395930A3C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815" y="1884294"/>
            <a:ext cx="2614544" cy="268080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F00B9F09-DCFC-F84C-9A80-8A16C64EF3BE}"/>
              </a:ext>
            </a:extLst>
          </p:cNvPr>
          <p:cNvSpPr txBox="1"/>
          <p:nvPr/>
        </p:nvSpPr>
        <p:spPr>
          <a:xfrm>
            <a:off x="1215018" y="4803542"/>
            <a:ext cx="2368907" cy="584775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Arial"/>
              </a:rPr>
              <a:t>Caroline Schellhas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Tax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677A107-6859-9521-8DFF-AC6D6C0998E8}"/>
              </a:ext>
            </a:extLst>
          </p:cNvPr>
          <p:cNvSpPr txBox="1"/>
          <p:nvPr/>
        </p:nvSpPr>
        <p:spPr>
          <a:xfrm>
            <a:off x="4561192" y="4803542"/>
            <a:ext cx="2600820" cy="1661993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Arial"/>
              </a:rPr>
              <a:t>Ashlyn Roberts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Capital markets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Healthcare</a:t>
            </a:r>
            <a:endParaRPr lang="en-US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Tech commercialization</a:t>
            </a:r>
            <a:endParaRPr lang="en-US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National security </a:t>
            </a:r>
            <a:endParaRPr lang="en-US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SEC/regulatory</a:t>
            </a:r>
            <a:endParaRPr lang="en-US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Crypto/blockchain</a:t>
            </a:r>
            <a:endParaRPr lang="en-US">
              <a:solidFill>
                <a:schemeClr val="bg1"/>
              </a:solidFill>
              <a:cs typeface="Arial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28D5E4-62FB-72AA-DBDE-38A94E90360A}"/>
              </a:ext>
            </a:extLst>
          </p:cNvPr>
          <p:cNvSpPr txBox="1"/>
          <p:nvPr/>
        </p:nvSpPr>
        <p:spPr>
          <a:xfrm>
            <a:off x="8536843" y="4803542"/>
            <a:ext cx="2368907" cy="1446550"/>
          </a:xfrm>
          <a:prstGeom prst="rect">
            <a:avLst/>
          </a:prstGeom>
          <a:solidFill>
            <a:srgbClr val="35647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Arial"/>
              </a:rPr>
              <a:t>Jonas Murphy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AI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Antitrust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SSBCI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Immigration</a:t>
            </a:r>
          </a:p>
          <a:p>
            <a:pPr marL="285750" indent="-285750">
              <a:buFont typeface="Arial"/>
              <a:buChar char="•"/>
            </a:pPr>
            <a:r>
              <a:rPr lang="en-US" sz="1400" b="1">
                <a:solidFill>
                  <a:schemeClr val="bg1"/>
                </a:solidFill>
                <a:cs typeface="Arial"/>
              </a:rPr>
              <a:t>Climate/energy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5860527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4956464-7DAB-4CF4-9470-E88248BCAB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CFD4FF-1F42-4067-A296-70682498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D29B6-DA7B-4194-8DD5-4263617797B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5095B5-925D-4788-8107-EFD5F982CD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8" y="191760"/>
            <a:ext cx="11807564" cy="647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3" y="5630416"/>
            <a:ext cx="3922046" cy="88966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1455444" y="2337847"/>
            <a:ext cx="9281112" cy="1207383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bg1"/>
                </a:solidFill>
                <a:latin typeface="+mn-lt"/>
              </a:rPr>
              <a:t>Thank You!</a:t>
            </a:r>
            <a:endParaRPr lang="en-US" sz="360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CB6DD7-F4FA-5740-EB6A-B05239A321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019" r="47184" b="54357"/>
          <a:stretch/>
        </p:blipFill>
        <p:spPr>
          <a:xfrm>
            <a:off x="10098423" y="5739012"/>
            <a:ext cx="1585934" cy="800957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8642758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4956464-7DAB-4CF4-9470-E88248BCAB9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CFD4FF-1F42-4067-A296-70682498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D29B6-DA7B-4194-8DD5-4263617797B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5095B5-925D-4788-8107-EFD5F982CD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8" y="191760"/>
            <a:ext cx="11807564" cy="6474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3" y="5630416"/>
            <a:ext cx="3922046" cy="88966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1455444" y="2337847"/>
            <a:ext cx="9281112" cy="120738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bg1"/>
                </a:solidFill>
                <a:latin typeface="+mn-lt"/>
              </a:rPr>
              <a:t>QUESTIONS</a:t>
            </a:r>
            <a:endParaRPr lang="en-US" sz="360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CB6DD7-F4FA-5740-EB6A-B05239A321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019" r="47184" b="54357"/>
          <a:stretch/>
        </p:blipFill>
        <p:spPr>
          <a:xfrm>
            <a:off x="10098423" y="5739012"/>
            <a:ext cx="1585934" cy="800957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84577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Virginia Darden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F47321"/>
      </a:accent1>
      <a:accent2>
        <a:srgbClr val="0C255B"/>
      </a:accent2>
      <a:accent3>
        <a:srgbClr val="007681"/>
      </a:accent3>
      <a:accent4>
        <a:srgbClr val="F6BB00"/>
      </a:accent4>
      <a:accent5>
        <a:srgbClr val="71A100"/>
      </a:accent5>
      <a:accent6>
        <a:srgbClr val="757070"/>
      </a:accent6>
      <a:hlink>
        <a:srgbClr val="0C255B"/>
      </a:hlink>
      <a:folHlink>
        <a:srgbClr val="0C255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732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University of Virginia Darden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F47321"/>
      </a:accent1>
      <a:accent2>
        <a:srgbClr val="0C255B"/>
      </a:accent2>
      <a:accent3>
        <a:srgbClr val="007681"/>
      </a:accent3>
      <a:accent4>
        <a:srgbClr val="F6BB00"/>
      </a:accent4>
      <a:accent5>
        <a:srgbClr val="71A100"/>
      </a:accent5>
      <a:accent6>
        <a:srgbClr val="757070"/>
      </a:accent6>
      <a:hlink>
        <a:srgbClr val="0C255B"/>
      </a:hlink>
      <a:folHlink>
        <a:srgbClr val="0C255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732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NVCA">
    <a:dk1>
      <a:srgbClr val="082A47"/>
    </a:dk1>
    <a:lt1>
      <a:srgbClr val="005280"/>
    </a:lt1>
    <a:dk2>
      <a:srgbClr val="35647E"/>
    </a:dk2>
    <a:lt2>
      <a:srgbClr val="0082C4"/>
    </a:lt2>
    <a:accent1>
      <a:srgbClr val="009EB5"/>
    </a:accent1>
    <a:accent2>
      <a:srgbClr val="7DC9F7"/>
    </a:accent2>
    <a:accent3>
      <a:srgbClr val="F5872B"/>
    </a:accent3>
    <a:accent4>
      <a:srgbClr val="FBB159"/>
    </a:accent4>
    <a:accent5>
      <a:srgbClr val="FFE380"/>
    </a:accent5>
    <a:accent6>
      <a:srgbClr val="7E8D9F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University of Virginia Darden">
    <a:dk1>
      <a:sysClr val="windowText" lastClr="000000"/>
    </a:dk1>
    <a:lt1>
      <a:sysClr val="window" lastClr="FFFFFF"/>
    </a:lt1>
    <a:dk2>
      <a:srgbClr val="7030A0"/>
    </a:dk2>
    <a:lt2>
      <a:srgbClr val="E7E6E6"/>
    </a:lt2>
    <a:accent1>
      <a:srgbClr val="F47321"/>
    </a:accent1>
    <a:accent2>
      <a:srgbClr val="0C255B"/>
    </a:accent2>
    <a:accent3>
      <a:srgbClr val="007681"/>
    </a:accent3>
    <a:accent4>
      <a:srgbClr val="F6BB00"/>
    </a:accent4>
    <a:accent5>
      <a:srgbClr val="71A100"/>
    </a:accent5>
    <a:accent6>
      <a:srgbClr val="757070"/>
    </a:accent6>
    <a:hlink>
      <a:srgbClr val="0C255B"/>
    </a:hlink>
    <a:folHlink>
      <a:srgbClr val="0C255B"/>
    </a:folHlink>
  </a:clrScheme>
</a:themeOverride>
</file>

<file path=ppt/theme/themeOverride3.xml><?xml version="1.0" encoding="utf-8"?>
<a:themeOverride xmlns:a="http://schemas.openxmlformats.org/drawingml/2006/main">
  <a:clrScheme name="University of Virginia Darden">
    <a:dk1>
      <a:sysClr val="windowText" lastClr="000000"/>
    </a:dk1>
    <a:lt1>
      <a:sysClr val="window" lastClr="FFFFFF"/>
    </a:lt1>
    <a:dk2>
      <a:srgbClr val="7030A0"/>
    </a:dk2>
    <a:lt2>
      <a:srgbClr val="E7E6E6"/>
    </a:lt2>
    <a:accent1>
      <a:srgbClr val="F47321"/>
    </a:accent1>
    <a:accent2>
      <a:srgbClr val="0C255B"/>
    </a:accent2>
    <a:accent3>
      <a:srgbClr val="007681"/>
    </a:accent3>
    <a:accent4>
      <a:srgbClr val="F6BB00"/>
    </a:accent4>
    <a:accent5>
      <a:srgbClr val="71A100"/>
    </a:accent5>
    <a:accent6>
      <a:srgbClr val="757070"/>
    </a:accent6>
    <a:hlink>
      <a:srgbClr val="0C255B"/>
    </a:hlink>
    <a:folHlink>
      <a:srgbClr val="0C255B"/>
    </a:folHlink>
  </a:clrScheme>
</a:themeOverride>
</file>

<file path=ppt/theme/themeOverride4.xml><?xml version="1.0" encoding="utf-8"?>
<a:themeOverride xmlns:a="http://schemas.openxmlformats.org/drawingml/2006/main">
  <a:clrScheme name="University of Virginia Darden">
    <a:dk1>
      <a:sysClr val="windowText" lastClr="000000"/>
    </a:dk1>
    <a:lt1>
      <a:sysClr val="window" lastClr="FFFFFF"/>
    </a:lt1>
    <a:dk2>
      <a:srgbClr val="7030A0"/>
    </a:dk2>
    <a:lt2>
      <a:srgbClr val="E7E6E6"/>
    </a:lt2>
    <a:accent1>
      <a:srgbClr val="F47321"/>
    </a:accent1>
    <a:accent2>
      <a:srgbClr val="0C255B"/>
    </a:accent2>
    <a:accent3>
      <a:srgbClr val="007681"/>
    </a:accent3>
    <a:accent4>
      <a:srgbClr val="F6BB00"/>
    </a:accent4>
    <a:accent5>
      <a:srgbClr val="71A100"/>
    </a:accent5>
    <a:accent6>
      <a:srgbClr val="757070"/>
    </a:accent6>
    <a:hlink>
      <a:srgbClr val="0C255B"/>
    </a:hlink>
    <a:folHlink>
      <a:srgbClr val="0C255B"/>
    </a:folHlink>
  </a:clrScheme>
</a:themeOverride>
</file>

<file path=ppt/theme/themeOverride5.xml><?xml version="1.0" encoding="utf-8"?>
<a:themeOverride xmlns:a="http://schemas.openxmlformats.org/drawingml/2006/main">
  <a:clrScheme name="University of Virginia Darden">
    <a:dk1>
      <a:sysClr val="windowText" lastClr="000000"/>
    </a:dk1>
    <a:lt1>
      <a:sysClr val="window" lastClr="FFFFFF"/>
    </a:lt1>
    <a:dk2>
      <a:srgbClr val="7030A0"/>
    </a:dk2>
    <a:lt2>
      <a:srgbClr val="E7E6E6"/>
    </a:lt2>
    <a:accent1>
      <a:srgbClr val="F47321"/>
    </a:accent1>
    <a:accent2>
      <a:srgbClr val="0C255B"/>
    </a:accent2>
    <a:accent3>
      <a:srgbClr val="007681"/>
    </a:accent3>
    <a:accent4>
      <a:srgbClr val="F6BB00"/>
    </a:accent4>
    <a:accent5>
      <a:srgbClr val="71A100"/>
    </a:accent5>
    <a:accent6>
      <a:srgbClr val="757070"/>
    </a:accent6>
    <a:hlink>
      <a:srgbClr val="0C255B"/>
    </a:hlink>
    <a:folHlink>
      <a:srgbClr val="0C255B"/>
    </a:folHlink>
  </a:clrScheme>
</a:themeOverride>
</file>

<file path=ppt/theme/themeOverride6.xml><?xml version="1.0" encoding="utf-8"?>
<a:themeOverride xmlns:a="http://schemas.openxmlformats.org/drawingml/2006/main">
  <a:clrScheme name="University of Virginia Darden">
    <a:dk1>
      <a:sysClr val="windowText" lastClr="000000"/>
    </a:dk1>
    <a:lt1>
      <a:sysClr val="window" lastClr="FFFFFF"/>
    </a:lt1>
    <a:dk2>
      <a:srgbClr val="7030A0"/>
    </a:dk2>
    <a:lt2>
      <a:srgbClr val="E7E6E6"/>
    </a:lt2>
    <a:accent1>
      <a:srgbClr val="F47321"/>
    </a:accent1>
    <a:accent2>
      <a:srgbClr val="0C255B"/>
    </a:accent2>
    <a:accent3>
      <a:srgbClr val="007681"/>
    </a:accent3>
    <a:accent4>
      <a:srgbClr val="F6BB00"/>
    </a:accent4>
    <a:accent5>
      <a:srgbClr val="71A100"/>
    </a:accent5>
    <a:accent6>
      <a:srgbClr val="757070"/>
    </a:accent6>
    <a:hlink>
      <a:srgbClr val="0C255B"/>
    </a:hlink>
    <a:folHlink>
      <a:srgbClr val="0C255B"/>
    </a:folHlink>
  </a:clrScheme>
</a:themeOverride>
</file>

<file path=ppt/theme/themeOverride7.xml><?xml version="1.0" encoding="utf-8"?>
<a:themeOverride xmlns:a="http://schemas.openxmlformats.org/drawingml/2006/main">
  <a:clrScheme name="NVCA">
    <a:dk1>
      <a:srgbClr val="082A47"/>
    </a:dk1>
    <a:lt1>
      <a:srgbClr val="005280"/>
    </a:lt1>
    <a:dk2>
      <a:srgbClr val="35647E"/>
    </a:dk2>
    <a:lt2>
      <a:srgbClr val="0082C4"/>
    </a:lt2>
    <a:accent1>
      <a:srgbClr val="009EB5"/>
    </a:accent1>
    <a:accent2>
      <a:srgbClr val="7DC9F7"/>
    </a:accent2>
    <a:accent3>
      <a:srgbClr val="F5872B"/>
    </a:accent3>
    <a:accent4>
      <a:srgbClr val="FBB159"/>
    </a:accent4>
    <a:accent5>
      <a:srgbClr val="FFE380"/>
    </a:accent5>
    <a:accent6>
      <a:srgbClr val="7E8D9F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NVCA">
    <a:dk1>
      <a:srgbClr val="082A47"/>
    </a:dk1>
    <a:lt1>
      <a:srgbClr val="005280"/>
    </a:lt1>
    <a:dk2>
      <a:srgbClr val="35647E"/>
    </a:dk2>
    <a:lt2>
      <a:srgbClr val="0082C4"/>
    </a:lt2>
    <a:accent1>
      <a:srgbClr val="009EB5"/>
    </a:accent1>
    <a:accent2>
      <a:srgbClr val="7DC9F7"/>
    </a:accent2>
    <a:accent3>
      <a:srgbClr val="F5872B"/>
    </a:accent3>
    <a:accent4>
      <a:srgbClr val="FBB159"/>
    </a:accent4>
    <a:accent5>
      <a:srgbClr val="FFE380"/>
    </a:accent5>
    <a:accent6>
      <a:srgbClr val="7E8D9F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NVCA">
    <a:dk1>
      <a:srgbClr val="082A47"/>
    </a:dk1>
    <a:lt1>
      <a:srgbClr val="005280"/>
    </a:lt1>
    <a:dk2>
      <a:srgbClr val="35647E"/>
    </a:dk2>
    <a:lt2>
      <a:srgbClr val="0082C4"/>
    </a:lt2>
    <a:accent1>
      <a:srgbClr val="009EB5"/>
    </a:accent1>
    <a:accent2>
      <a:srgbClr val="7DC9F7"/>
    </a:accent2>
    <a:accent3>
      <a:srgbClr val="F5872B"/>
    </a:accent3>
    <a:accent4>
      <a:srgbClr val="FBB159"/>
    </a:accent4>
    <a:accent5>
      <a:srgbClr val="FFE380"/>
    </a:accent5>
    <a:accent6>
      <a:srgbClr val="7E8D9F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NVCA Color Palette">
    <a:dk1>
      <a:srgbClr val="2D2D2D"/>
    </a:dk1>
    <a:lt1>
      <a:srgbClr val="5CB5B5"/>
    </a:lt1>
    <a:dk2>
      <a:srgbClr val="374C6C"/>
    </a:dk2>
    <a:lt2>
      <a:srgbClr val="EEECE1"/>
    </a:lt2>
    <a:accent1>
      <a:srgbClr val="A52B35"/>
    </a:accent1>
    <a:accent2>
      <a:srgbClr val="D6834F"/>
    </a:accent2>
    <a:accent3>
      <a:srgbClr val="92C3C2"/>
    </a:accent3>
    <a:accent4>
      <a:srgbClr val="4C8FBA"/>
    </a:accent4>
    <a:accent5>
      <a:srgbClr val="F4BC55"/>
    </a:accent5>
    <a:accent6>
      <a:srgbClr val="C8756F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NVCA Color Palette">
    <a:dk1>
      <a:srgbClr val="2D2D2D"/>
    </a:dk1>
    <a:lt1>
      <a:srgbClr val="5CB5B5"/>
    </a:lt1>
    <a:dk2>
      <a:srgbClr val="374C6C"/>
    </a:dk2>
    <a:lt2>
      <a:srgbClr val="EEECE1"/>
    </a:lt2>
    <a:accent1>
      <a:srgbClr val="A52B35"/>
    </a:accent1>
    <a:accent2>
      <a:srgbClr val="D6834F"/>
    </a:accent2>
    <a:accent3>
      <a:srgbClr val="92C3C2"/>
    </a:accent3>
    <a:accent4>
      <a:srgbClr val="4C8FBA"/>
    </a:accent4>
    <a:accent5>
      <a:srgbClr val="F4BC55"/>
    </a:accent5>
    <a:accent6>
      <a:srgbClr val="C8756F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item1.xml>��
</file>

<file path=customXml/item2.xml>��
</file>

<file path=customXml/item3.xml><?xml version="1.0" encoding="utf-8"?>
<IdWrapper xmlns:xsd="http://www.w3.org/2001/XMLSchema" xmlns:xsi="http://www.w3.org/2001/XMLSchema-instance" xmlns="pb-wrapper">
  <Id>03be7fd9-e489-44c3-b43d-7f3fe4b28f35</Id>
</IdWrapper>
</file>

<file path=customXml/item4.xml><?xml version="1.0" encoding="utf-8"?>
<IdWrapper xmlns:xsd="http://www.w3.org/2001/XMLSchema" xmlns:xsi="http://www.w3.org/2001/XMLSchema-instance" xmlns="pb-wrapper">
  <Id>03be7fd9-e489-44c3-b43d-7f3fe4b28f35</Id>
</IdWrapper>
</file>

<file path=customXml/item5.xml>��
</file>

<file path=customXml/item6.xml>��
</file>

<file path=customXml/item7.xml><?xml version="1.0" encoding="utf-8"?>
<IdWrapper xmlns:xsd="http://www.w3.org/2001/XMLSchema" xmlns:xsi="http://www.w3.org/2001/XMLSchema-instance" xmlns="pb-wrapper">
  <Id>03be7fd9-e489-44c3-b43d-7f3fe4b28f35</Id>
</IdWrapper>
</file>

<file path=customXml/item8.xml>��
</file>

<file path=customXml/item9.xml><?xml version="1.0" encoding="utf-8"?>
<IdWrapper xmlns:xsd="http://www.w3.org/2001/XMLSchema" xmlns:xsi="http://www.w3.org/2001/XMLSchema-instance" xmlns="pb-wrapper">
  <Id>03be7fd9-e489-44c3-b43d-7f3fe4b28f35</Id>
</IdWrapper>
</file>

<file path=customXml/item10.xml>��
</file>

<file path=customXml/item11.xml>��
</file>

<file path=customXml/item12.xml>��
</file>

<file path=customXml/item1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7e6111b-6a63-4681-b603-c7bc9a020fd3">
      <UserInfo>
        <DisplayName>SharingLinks.919b7e8f-19e2-421b-a12d-92be6661ce80.AnonymousView.701aacc8-1bbe-4ae8-897e-b83e7aa46dbd</DisplayName>
        <AccountId>351</AccountId>
        <AccountType/>
      </UserInfo>
      <UserInfo>
        <DisplayName>c:0u.c|tenant|7d59cf67c714970b7c978f2f5d25ab0bf408dc0a9bca9cb287417ad4f30ce4cf</DisplayName>
        <AccountId>1295</AccountId>
        <AccountType/>
      </UserInfo>
      <UserInfo>
        <DisplayName>SharingLinks.6ae17be5-caea-4a67-b272-c5ca73a94d90.AnonymousView.15d644b5-517e-4534-b43f-c3b517215e65</DisplayName>
        <AccountId>1260</AccountId>
        <AccountType/>
      </UserInfo>
      <UserInfo>
        <DisplayName>SharingLinks.ec6654f4-e206-488b-8a24-80bf5ddd4678.AnonymousEdit.bd3041a4-4337-4261-9db3-07bbd1a70fad</DisplayName>
        <AccountId>1118</AccountId>
        <AccountType/>
      </UserInfo>
      <UserInfo>
        <DisplayName>Guest Contributor</DisplayName>
        <AccountId>1297</AccountId>
        <AccountType/>
      </UserInfo>
      <UserInfo>
        <DisplayName>c:0u.c|tenant|00b66f55ea56d16a656f9549f99e0f899d981d2ff650e41c0598ed4281674ed4</DisplayName>
        <AccountId>1298</AccountId>
        <AccountType/>
      </UserInfo>
      <UserInfo>
        <DisplayName>Shiloh Tillemann-Dick</DisplayName>
        <AccountId>2932</AccountId>
        <AccountType/>
      </UserInfo>
      <UserInfo>
        <DisplayName>Kisme Williams</DisplayName>
        <AccountId>1761</AccountId>
        <AccountType/>
      </UserInfo>
      <UserInfo>
        <DisplayName>Bobby Franklin</DisplayName>
        <AccountId>34</AccountId>
        <AccountType/>
      </UserInfo>
      <UserInfo>
        <DisplayName>Christina Martin</DisplayName>
        <AccountId>5276</AccountId>
        <AccountType/>
      </UserInfo>
      <UserInfo>
        <DisplayName>Jonas Murphy</DisplayName>
        <AccountId>60</AccountId>
        <AccountType/>
      </UserInfo>
      <UserInfo>
        <DisplayName>Savanna R Maloney</DisplayName>
        <AccountId>2024</AccountId>
        <AccountType/>
      </UserInfo>
    </SharedWithUsers>
    <lcf76f155ced4ddcb4097134ff3c332f xmlns="9d651598-b6b7-4b20-9cf8-9d402686d1cb">
      <Terms xmlns="http://schemas.microsoft.com/office/infopath/2007/PartnerControls"/>
    </lcf76f155ced4ddcb4097134ff3c332f>
    <TaxCatchAll xmlns="37e6111b-6a63-4681-b603-c7bc9a020fd3" xsi:nil="true"/>
  </documentManagement>
</p:properties>
</file>

<file path=customXml/item14.xml>��
</file>

<file path=customXml/item15.xml>��
</file>

<file path=customXml/item16.xml>��
</file>

<file path=customXml/item17.xml>��
</file>

<file path=customXml/item18.xml>��
</file>

<file path=customXml/item19.xml>��
</file>

<file path=customXml/item20.xml>��
</file>

<file path=customXml/item21.xml>��
</file>

<file path=customXml/item22.xml>��
</file>

<file path=customXml/item23.xml>��
</file>

<file path=customXml/item2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5.xml>��
</file>

<file path=customXml/item26.xml>��
</file>

<file path=customXml/item27.xml>��
</file>

<file path=customXml/item28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2C4342F4407D4F96CDC8F77A4AC572" ma:contentTypeVersion="18" ma:contentTypeDescription="Create a new document." ma:contentTypeScope="" ma:versionID="b3cbcce24c2d368b735c9363228dbe60">
  <xsd:schema xmlns:xsd="http://www.w3.org/2001/XMLSchema" xmlns:xs="http://www.w3.org/2001/XMLSchema" xmlns:p="http://schemas.microsoft.com/office/2006/metadata/properties" xmlns:ns2="9d651598-b6b7-4b20-9cf8-9d402686d1cb" xmlns:ns3="37e6111b-6a63-4681-b603-c7bc9a020fd3" targetNamespace="http://schemas.microsoft.com/office/2006/metadata/properties" ma:root="true" ma:fieldsID="0e2e524973690c33ef1a5d442f88bf07" ns2:_="" ns3:_="">
    <xsd:import namespace="9d651598-b6b7-4b20-9cf8-9d402686d1cb"/>
    <xsd:import namespace="37e6111b-6a63-4681-b603-c7bc9a020f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51598-b6b7-4b20-9cf8-9d402686d1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1ce4ac4-ad13-4596-81cf-5f9bc0a95b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6111b-6a63-4681-b603-c7bc9a020fd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6680791-a5e0-4291-8c12-f0a303cae57f}" ma:internalName="TaxCatchAll" ma:showField="CatchAllData" ma:web="37e6111b-6a63-4681-b603-c7bc9a020f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9.xml>��
</file>

<file path=customXml/item30.xml>��
</file>

<file path=customXml/item31.xml>��
</file>

<file path=customXml/item32.xml>��
</file>

<file path=customXml/item33.xml>��
</file>

<file path=customXml/item34.xml>��
</file>

<file path=customXml/item35.xml>��
</file>

<file path=customXml/item36.xml>��
</file>

<file path=customXml/item37.xml><?xml version="1.0" encoding="utf-8"?>
<IdWrapper xmlns:xsd="http://www.w3.org/2001/XMLSchema" xmlns:xsi="http://www.w3.org/2001/XMLSchema-instance" xmlns="pb-wrapper">
  <Id>03be7fd9-e489-44c3-b43d-7f3fe4b28f35</Id>
</IdWrapper>
</file>

<file path=customXml/item38.xml>��
</file>

<file path=customXml/item39.xml><?xml version="1.0" encoding="utf-8"?>
<IdWrapper xmlns:xsd="http://www.w3.org/2001/XMLSchema" xmlns:xsi="http://www.w3.org/2001/XMLSchema-instance" xmlns="pb-wrapper">
  <Id>03be7fd9-e489-44c3-b43d-7f3fe4b28f35</Id>
</IdWrapper>
</file>

<file path=customXml/item40.xml><?xml version="1.0" encoding="utf-8"?>
<IdWrapper xmlns:xsd="http://www.w3.org/2001/XMLSchema" xmlns:xsi="http://www.w3.org/2001/XMLSchema-instance" xmlns="pb-wrapper">
  <Id>03be7fd9-e489-44c3-b43d-7f3fe4b28f35</Id>
</IdWrapper>
</file>

<file path=customXml/item41.xml>��
</file>

<file path=customXml/item42.xml><?xml version="1.0" encoding="utf-8"?>
<IdWrapper xmlns:xsd="http://www.w3.org/2001/XMLSchema" xmlns:xsi="http://www.w3.org/2001/XMLSchema-instance" xmlns="pb-wrapper">
  <Id>df9176a9-7daf-42eb-bed0-524f3dd40bd0</Id>
</IdWrapper>
</file>

<file path=customXml/item43.xml><?xml version="1.0" encoding="utf-8"?>
<IdWrapper xmlns:xsd="http://www.w3.org/2001/XMLSchema" xmlns:xsi="http://www.w3.org/2001/XMLSchema-instance" xmlns="pb-wrapper">
  <Id>df9176a9-7daf-42eb-bed0-524f3dd40bd0</Id>
</IdWrapper>
</file>

<file path=customXml/item44.xml><?xml version="1.0" encoding="utf-8"?>
<IdWrapper xmlns:xsd="http://www.w3.org/2001/XMLSchema" xmlns:xsi="http://www.w3.org/2001/XMLSchema-instance" xmlns="pb-wrapper">
  <Id>df9176a9-7daf-42eb-bed0-524f3dd40bd0</Id>
</IdWrapper>
</file>

<file path=customXml/item45.xml><?xml version="1.0" encoding="utf-8"?>
<IdWrapper xmlns:xsd="http://www.w3.org/2001/XMLSchema" xmlns:xsi="http://www.w3.org/2001/XMLSchema-instance" xmlns="pb-wrapper">
  <Id>df9176a9-7daf-42eb-bed0-524f3dd40bd0</Id>
</IdWrapper>
</file>

<file path=customXml/item46.xml>��
</file>

<file path=customXml/item47.xml>��
</file>

<file path=customXml/item48.xml>��
</file>

<file path=customXml/item49.xml>��
</file>

<file path=customXml/item50.xml>��
</file>

<file path=customXml/item51.xml>��
</file>

<file path=customXml/item52.xml>��
</file>

<file path=customXml/item53.xml>��
</file>

<file path=customXml/item54.xml>��
</file>

<file path=customXml/item55.xml>��
</file>

<file path=customXml/item56.xml>��
</file>

<file path=customXml/item57.xml>��
</file>

<file path=customXml/item58.xml>��
</file>

<file path=customXml/item59.xml>��
</file>

<file path=customXml/item60.xml>��
</file>

<file path=customXml/item61.xml>��
</file>

<file path=customXml/item62.xml>��
</file>

<file path=customXml/item63.xml>��
</file>

<file path=customXml/item64.xml>��
</file>

<file path=customXml/item65.xml><?xml version="1.0" encoding="utf-8"?>
<IdWrapper xmlns:xsd="http://www.w3.org/2001/XMLSchema" xmlns:xsi="http://www.w3.org/2001/XMLSchema-instance" xmlns="pb-wrapper">
  <Id>03be7fd9-e489-44c3-b43d-7f3fe4b28f35</Id>
</IdWrapper>
</file>

<file path=customXml/item66.xml><?xml version="1.0" encoding="utf-8"?>
<IdWrapper xmlns:xsd="http://www.w3.org/2001/XMLSchema" xmlns:xsi="http://www.w3.org/2001/XMLSchema-instance" xmlns="pb-wrapper">
  <Id>03be7fd9-e489-44c3-b43d-7f3fe4b28f35</Id>
</IdWrapper>
</file>

<file path=customXml/item67.xml>��
</file>

<file path=customXml/item68.xml>��
</file>

<file path=customXml/item69.xml><?xml version="1.0" encoding="utf-8"?>
<IdWrapper xmlns:xsd="http://www.w3.org/2001/XMLSchema" xmlns:xsi="http://www.w3.org/2001/XMLSchema-instance" xmlns="pb-wrapper">
  <Id>03be7fd9-e489-44c3-b43d-7f3fe4b28f35</Id>
</IdWrapper>
</file>

<file path=customXml/item70.xml><?xml version="1.0" encoding="utf-8"?>
<IdWrapper xmlns:xsd="http://www.w3.org/2001/XMLSchema" xmlns:xsi="http://www.w3.org/2001/XMLSchema-instance" xmlns="pb-wrapper">
  <Id>03be7fd9-e489-44c3-b43d-7f3fe4b28f35</Id>
</IdWrapper>
</file>

<file path=customXml/item71.xml><?xml version="1.0" encoding="utf-8"?>
<IdWrapper xmlns:xsd="http://www.w3.org/2001/XMLSchema" xmlns:xsi="http://www.w3.org/2001/XMLSchema-instance" xmlns="pb-wrapper">
  <Id>03be7fd9-e489-44c3-b43d-7f3fe4b28f35</Id>
</IdWrapper>
</file>

<file path=customXml/item72.xml>��
</file>

<file path=customXml/item73.xml>��
</file>

<file path=customXml/item74.xml>��
</file>

<file path=customXml/item75.xml>��
</file>

<file path=customXml/item76.xml>��
</file>

<file path=customXml/itemProps1.xml><?xml version="1.0" encoding="utf-8"?>
<ds:datastoreItem xmlns:ds="http://schemas.openxmlformats.org/officeDocument/2006/customXml" ds:itemID="{70E6A087-9370-4469-8EB4-2C7D9B8B8653}">
  <ds:schemaRefs>
    <ds:schemaRef ds:uri="http://www.w3.org/2000/xmlns/"/>
    <ds:schemaRef ds:uri="http://www.w3.org/2001/XMLSchema"/>
    <ds:schemaRef ds:uri="pb-wrapper"/>
  </ds:schemaRefs>
</ds:datastoreItem>
</file>

<file path=customXml/itemProps2.xml><?xml version="1.0" encoding="utf-8"?>
<ds:datastoreItem xmlns:ds="http://schemas.openxmlformats.org/officeDocument/2006/customXml" ds:itemID="{17E0EADA-123E-4BD8-9532-D12D6F9FDFE3}">
  <ds:schemaRefs>
    <ds:schemaRef ds:uri="http://www.w3.org/2000/xmlns/"/>
    <ds:schemaRef ds:uri="http://www.w3.org/2001/XMLSchema"/>
    <ds:schemaRef ds:uri="pb-wrapper"/>
  </ds:schemaRefs>
</ds:datastoreItem>
</file>

<file path=customXml/itemProps3.xml><?xml version="1.0" encoding="utf-8"?>
<ds:datastoreItem xmlns:ds="http://schemas.openxmlformats.org/officeDocument/2006/customXml" ds:itemID="{68D5D72E-319A-4300-A1EB-7242371C0169}">
  <ds:schemaRefs>
    <ds:schemaRef ds:uri="http://www.w3.org/2000/xmlns/"/>
    <ds:schemaRef ds:uri="http://www.w3.org/2001/XMLSchema"/>
    <ds:schemaRef ds:uri="pb-wrapper"/>
  </ds:schemaRefs>
</ds:datastoreItem>
</file>

<file path=customXml/itemProps4.xml><?xml version="1.0" encoding="utf-8"?>
<ds:datastoreItem xmlns:ds="http://schemas.openxmlformats.org/officeDocument/2006/customXml" ds:itemID="{58613312-A484-46C5-ADD1-C6321D9F1EE1}">
  <ds:schemaRefs>
    <ds:schemaRef ds:uri="http://www.w3.org/2000/xmlns/"/>
    <ds:schemaRef ds:uri="http://www.w3.org/2001/XMLSchema"/>
    <ds:schemaRef ds:uri="pb-wrapper"/>
  </ds:schemaRefs>
</ds:datastoreItem>
</file>

<file path=customXml/itemProps5.xml><?xml version="1.0" encoding="utf-8"?>
<ds:datastoreItem xmlns:ds="http://schemas.openxmlformats.org/officeDocument/2006/customXml" ds:itemID="{96143DD4-B80F-4EF1-BA69-A371B07092AF}">
  <ds:schemaRefs>
    <ds:schemaRef ds:uri="http://www.w3.org/2000/xmlns/"/>
    <ds:schemaRef ds:uri="http://www.w3.org/2001/XMLSchema"/>
    <ds:schemaRef ds:uri="pb-wrapper"/>
  </ds:schemaRefs>
</ds:datastoreItem>
</file>

<file path=customXml/itemProps6.xml><?xml version="1.0" encoding="utf-8"?>
<ds:datastoreItem xmlns:ds="http://schemas.openxmlformats.org/officeDocument/2006/customXml" ds:itemID="{8CC3876B-8AC0-46C0-AC81-D6F8A344C25F}">
  <ds:schemaRefs>
    <ds:schemaRef ds:uri="http://www.w3.org/2000/xmlns/"/>
    <ds:schemaRef ds:uri="http://www.w3.org/2001/XMLSchema"/>
    <ds:schemaRef ds:uri="pb-wrapper"/>
  </ds:schemaRefs>
</ds:datastoreItem>
</file>

<file path=customXml/itemProps7.xml><?xml version="1.0" encoding="utf-8"?>
<ds:datastoreItem xmlns:ds="http://schemas.openxmlformats.org/officeDocument/2006/customXml" ds:itemID="{50DF153D-DD5D-42CF-8661-0D014F518E64}">
  <ds:schemaRefs>
    <ds:schemaRef ds:uri="http://www.w3.org/2000/xmlns/"/>
    <ds:schemaRef ds:uri="http://www.w3.org/2001/XMLSchema"/>
    <ds:schemaRef ds:uri="pb-wrapper"/>
  </ds:schemaRefs>
</ds:datastoreItem>
</file>

<file path=customXml/itemProps8.xml><?xml version="1.0" encoding="utf-8"?>
<ds:datastoreItem xmlns:ds="http://schemas.openxmlformats.org/officeDocument/2006/customXml" ds:itemID="{BD4C3F04-2ECD-4534-AEDE-004AB06207E3}">
  <ds:schemaRefs>
    <ds:schemaRef ds:uri="http://www.w3.org/2000/xmlns/"/>
    <ds:schemaRef ds:uri="http://www.w3.org/2001/XMLSchema"/>
    <ds:schemaRef ds:uri="pb-wrapper"/>
  </ds:schemaRefs>
</ds:datastoreItem>
</file>

<file path=customXml/itemProps9.xml><?xml version="1.0" encoding="utf-8"?>
<ds:datastoreItem xmlns:ds="http://schemas.openxmlformats.org/officeDocument/2006/customXml" ds:itemID="{53A3F8C7-81DA-4419-8C40-3B6CFC9F6902}">
  <ds:schemaRefs>
    <ds:schemaRef ds:uri="http://www.w3.org/2000/xmlns/"/>
    <ds:schemaRef ds:uri="http://www.w3.org/2001/XMLSchema"/>
    <ds:schemaRef ds:uri="pb-wrapper"/>
  </ds:schemaRefs>
</ds:datastoreItem>
</file>

<file path=customXml/itemProps10.xml><?xml version="1.0" encoding="utf-8"?>
<ds:datastoreItem xmlns:ds="http://schemas.openxmlformats.org/officeDocument/2006/customXml" ds:itemID="{391C9C3E-40BF-461A-B42D-132C0398729F}">
  <ds:schemaRefs>
    <ds:schemaRef ds:uri="http://www.w3.org/2000/xmlns/"/>
    <ds:schemaRef ds:uri="http://www.w3.org/2001/XMLSchema"/>
    <ds:schemaRef ds:uri="pb-wrapper"/>
  </ds:schemaRefs>
</ds:datastoreItem>
</file>

<file path=customXml/itemProps11.xml><?xml version="1.0" encoding="utf-8"?>
<ds:datastoreItem xmlns:ds="http://schemas.openxmlformats.org/officeDocument/2006/customXml" ds:itemID="{97E3ED0C-7779-43BC-8205-E80DE6A6559F}">
  <ds:schemaRefs>
    <ds:schemaRef ds:uri="http://www.w3.org/2000/xmlns/"/>
    <ds:schemaRef ds:uri="http://www.w3.org/2001/XMLSchema"/>
    <ds:schemaRef ds:uri="pb-wrapper"/>
  </ds:schemaRefs>
</ds:datastoreItem>
</file>

<file path=customXml/itemProps12.xml><?xml version="1.0" encoding="utf-8"?>
<ds:datastoreItem xmlns:ds="http://schemas.openxmlformats.org/officeDocument/2006/customXml" ds:itemID="{5F6F1452-34F8-450E-ADF2-38FB0B177B05}">
  <ds:schemaRefs>
    <ds:schemaRef ds:uri="http://www.w3.org/2000/xmlns/"/>
    <ds:schemaRef ds:uri="http://www.w3.org/2001/XMLSchema"/>
    <ds:schemaRef ds:uri="pb-wrapper"/>
  </ds:schemaRefs>
</ds:datastoreItem>
</file>

<file path=customXml/itemProps13.xml><?xml version="1.0" encoding="utf-8"?>
<ds:datastoreItem xmlns:ds="http://schemas.openxmlformats.org/officeDocument/2006/customXml" ds:itemID="{51FEF74C-2FCF-4138-A30A-E80515627252}">
  <ds:schemaRefs>
    <ds:schemaRef ds:uri="37e6111b-6a63-4681-b603-c7bc9a020fd3"/>
    <ds:schemaRef ds:uri="9d651598-b6b7-4b20-9cf8-9d402686d1cb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14.xml><?xml version="1.0" encoding="utf-8"?>
<ds:datastoreItem xmlns:ds="http://schemas.openxmlformats.org/officeDocument/2006/customXml" ds:itemID="{545C2D12-711A-46D5-BB34-2A8942115133}">
  <ds:schemaRefs>
    <ds:schemaRef ds:uri="http://www.w3.org/2000/xmlns/"/>
    <ds:schemaRef ds:uri="http://www.w3.org/2001/XMLSchema"/>
    <ds:schemaRef ds:uri="pb-wrapper"/>
  </ds:schemaRefs>
</ds:datastoreItem>
</file>

<file path=customXml/itemProps15.xml><?xml version="1.0" encoding="utf-8"?>
<ds:datastoreItem xmlns:ds="http://schemas.openxmlformats.org/officeDocument/2006/customXml" ds:itemID="{F0338554-ADDD-4AA1-BD8D-8DF951A8E075}">
  <ds:schemaRefs>
    <ds:schemaRef ds:uri="http://www.w3.org/2000/xmlns/"/>
    <ds:schemaRef ds:uri="http://www.w3.org/2001/XMLSchema"/>
    <ds:schemaRef ds:uri="pb-wrapper"/>
  </ds:schemaRefs>
</ds:datastoreItem>
</file>

<file path=customXml/itemProps16.xml><?xml version="1.0" encoding="utf-8"?>
<ds:datastoreItem xmlns:ds="http://schemas.openxmlformats.org/officeDocument/2006/customXml" ds:itemID="{6E6CE2DA-A194-4627-B1CE-0DEC6BFFA275}">
  <ds:schemaRefs>
    <ds:schemaRef ds:uri="http://www.w3.org/2000/xmlns/"/>
    <ds:schemaRef ds:uri="http://www.w3.org/2001/XMLSchema"/>
    <ds:schemaRef ds:uri="pb-wrapper"/>
  </ds:schemaRefs>
</ds:datastoreItem>
</file>

<file path=customXml/itemProps17.xml><?xml version="1.0" encoding="utf-8"?>
<ds:datastoreItem xmlns:ds="http://schemas.openxmlformats.org/officeDocument/2006/customXml" ds:itemID="{40C5DF94-F73E-4578-BDC2-8CEFB2425339}">
  <ds:schemaRefs>
    <ds:schemaRef ds:uri="http://www.w3.org/2000/xmlns/"/>
    <ds:schemaRef ds:uri="http://www.w3.org/2001/XMLSchema"/>
    <ds:schemaRef ds:uri="pb-wrapper"/>
  </ds:schemaRefs>
</ds:datastoreItem>
</file>

<file path=customXml/itemProps18.xml><?xml version="1.0" encoding="utf-8"?>
<ds:datastoreItem xmlns:ds="http://schemas.openxmlformats.org/officeDocument/2006/customXml" ds:itemID="{FDB4CA38-CFAF-44AD-BB8C-EADB76D24E9B}">
  <ds:schemaRefs>
    <ds:schemaRef ds:uri="http://www.w3.org/2000/xmlns/"/>
    <ds:schemaRef ds:uri="http://www.w3.org/2001/XMLSchema"/>
    <ds:schemaRef ds:uri="pb-wrapper"/>
  </ds:schemaRefs>
</ds:datastoreItem>
</file>

<file path=customXml/itemProps19.xml><?xml version="1.0" encoding="utf-8"?>
<ds:datastoreItem xmlns:ds="http://schemas.openxmlformats.org/officeDocument/2006/customXml" ds:itemID="{5C613074-8181-48B5-B07C-4871D1F7008D}">
  <ds:schemaRefs>
    <ds:schemaRef ds:uri="http://www.w3.org/2000/xmlns/"/>
    <ds:schemaRef ds:uri="http://www.w3.org/2001/XMLSchema"/>
    <ds:schemaRef ds:uri="pb-wrapper"/>
  </ds:schemaRefs>
</ds:datastoreItem>
</file>

<file path=customXml/itemProps20.xml><?xml version="1.0" encoding="utf-8"?>
<ds:datastoreItem xmlns:ds="http://schemas.openxmlformats.org/officeDocument/2006/customXml" ds:itemID="{6242750B-9308-46DD-8A69-BD88B072FD6F}">
  <ds:schemaRefs>
    <ds:schemaRef ds:uri="http://www.w3.org/2000/xmlns/"/>
    <ds:schemaRef ds:uri="http://www.w3.org/2001/XMLSchema"/>
    <ds:schemaRef ds:uri="pb-wrapper"/>
  </ds:schemaRefs>
</ds:datastoreItem>
</file>

<file path=customXml/itemProps21.xml><?xml version="1.0" encoding="utf-8"?>
<ds:datastoreItem xmlns:ds="http://schemas.openxmlformats.org/officeDocument/2006/customXml" ds:itemID="{92C3CA26-5395-4948-BF02-1ABD345737B6}">
  <ds:schemaRefs>
    <ds:schemaRef ds:uri="http://www.w3.org/2000/xmlns/"/>
    <ds:schemaRef ds:uri="http://www.w3.org/2001/XMLSchema"/>
    <ds:schemaRef ds:uri="pb-wrapper"/>
  </ds:schemaRefs>
</ds:datastoreItem>
</file>

<file path=customXml/itemProps22.xml><?xml version="1.0" encoding="utf-8"?>
<ds:datastoreItem xmlns:ds="http://schemas.openxmlformats.org/officeDocument/2006/customXml" ds:itemID="{239A8B1F-2076-4A60-A1A5-FFBCF87397F7}">
  <ds:schemaRefs>
    <ds:schemaRef ds:uri="http://www.w3.org/2000/xmlns/"/>
    <ds:schemaRef ds:uri="http://www.w3.org/2001/XMLSchema"/>
    <ds:schemaRef ds:uri="pb-wrapper"/>
  </ds:schemaRefs>
</ds:datastoreItem>
</file>

<file path=customXml/itemProps23.xml><?xml version="1.0" encoding="utf-8"?>
<ds:datastoreItem xmlns:ds="http://schemas.openxmlformats.org/officeDocument/2006/customXml" ds:itemID="{A6C8D806-E2EE-4DD0-956B-24F70A3CB44A}">
  <ds:schemaRefs>
    <ds:schemaRef ds:uri="http://www.w3.org/2000/xmlns/"/>
    <ds:schemaRef ds:uri="http://www.w3.org/2001/XMLSchema"/>
    <ds:schemaRef ds:uri="pb-wrapper"/>
  </ds:schemaRefs>
</ds:datastoreItem>
</file>

<file path=customXml/itemProps24.xml><?xml version="1.0" encoding="utf-8"?>
<ds:datastoreItem xmlns:ds="http://schemas.openxmlformats.org/officeDocument/2006/customXml" ds:itemID="{86467194-CC0F-48D2-A504-D5278861738D}">
  <ds:schemaRefs>
    <ds:schemaRef ds:uri="http://schemas.microsoft.com/sharepoint/v3/contenttype/forms"/>
  </ds:schemaRefs>
</ds:datastoreItem>
</file>

<file path=customXml/itemProps25.xml><?xml version="1.0" encoding="utf-8"?>
<ds:datastoreItem xmlns:ds="http://schemas.openxmlformats.org/officeDocument/2006/customXml" ds:itemID="{88E1FFE0-5786-4609-9972-17D647D0B46E}">
  <ds:schemaRefs>
    <ds:schemaRef ds:uri="http://www.w3.org/2000/xmlns/"/>
    <ds:schemaRef ds:uri="http://www.w3.org/2001/XMLSchema"/>
    <ds:schemaRef ds:uri="pb-wrapper"/>
  </ds:schemaRefs>
</ds:datastoreItem>
</file>

<file path=customXml/itemProps26.xml><?xml version="1.0" encoding="utf-8"?>
<ds:datastoreItem xmlns:ds="http://schemas.openxmlformats.org/officeDocument/2006/customXml" ds:itemID="{5FB37964-432F-420D-8989-9FDB3A9B4E00}">
  <ds:schemaRefs>
    <ds:schemaRef ds:uri="http://www.w3.org/2000/xmlns/"/>
    <ds:schemaRef ds:uri="http://www.w3.org/2001/XMLSchema"/>
    <ds:schemaRef ds:uri="pb-wrapper"/>
  </ds:schemaRefs>
</ds:datastoreItem>
</file>

<file path=customXml/itemProps27.xml><?xml version="1.0" encoding="utf-8"?>
<ds:datastoreItem xmlns:ds="http://schemas.openxmlformats.org/officeDocument/2006/customXml" ds:itemID="{23CC7E80-D7D5-4F6A-A4B0-49579868C0DE}">
  <ds:schemaRefs>
    <ds:schemaRef ds:uri="http://www.w3.org/2000/xmlns/"/>
    <ds:schemaRef ds:uri="http://www.w3.org/2001/XMLSchema"/>
    <ds:schemaRef ds:uri="pb-wrapper"/>
  </ds:schemaRefs>
</ds:datastoreItem>
</file>

<file path=customXml/itemProps28.xml><?xml version="1.0" encoding="utf-8"?>
<ds:datastoreItem xmlns:ds="http://schemas.openxmlformats.org/officeDocument/2006/customXml" ds:itemID="{28072AA1-3DD8-4B52-819B-39E0AD24C885}">
  <ds:schemaRefs>
    <ds:schemaRef ds:uri="37e6111b-6a63-4681-b603-c7bc9a020fd3"/>
    <ds:schemaRef ds:uri="9d651598-b6b7-4b20-9cf8-9d402686d1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9.xml><?xml version="1.0" encoding="utf-8"?>
<ds:datastoreItem xmlns:ds="http://schemas.openxmlformats.org/officeDocument/2006/customXml" ds:itemID="{663CF6DE-2C67-4902-8441-4FB87451D849}">
  <ds:schemaRefs>
    <ds:schemaRef ds:uri="http://www.w3.org/2000/xmlns/"/>
    <ds:schemaRef ds:uri="http://www.w3.org/2001/XMLSchema"/>
    <ds:schemaRef ds:uri="pb-wrapper"/>
  </ds:schemaRefs>
</ds:datastoreItem>
</file>

<file path=customXml/itemProps30.xml><?xml version="1.0" encoding="utf-8"?>
<ds:datastoreItem xmlns:ds="http://schemas.openxmlformats.org/officeDocument/2006/customXml" ds:itemID="{D053A747-6D77-4658-A90B-FD86146F9D19}">
  <ds:schemaRefs>
    <ds:schemaRef ds:uri="http://www.w3.org/2000/xmlns/"/>
    <ds:schemaRef ds:uri="http://www.w3.org/2001/XMLSchema"/>
    <ds:schemaRef ds:uri="pb-wrapper"/>
  </ds:schemaRefs>
</ds:datastoreItem>
</file>

<file path=customXml/itemProps31.xml><?xml version="1.0" encoding="utf-8"?>
<ds:datastoreItem xmlns:ds="http://schemas.openxmlformats.org/officeDocument/2006/customXml" ds:itemID="{D66E650E-50BB-44E6-8A96-5A64454686B8}">
  <ds:schemaRefs>
    <ds:schemaRef ds:uri="http://www.w3.org/2000/xmlns/"/>
    <ds:schemaRef ds:uri="http://www.w3.org/2001/XMLSchema"/>
    <ds:schemaRef ds:uri="pb-wrapper"/>
  </ds:schemaRefs>
</ds:datastoreItem>
</file>

<file path=customXml/itemProps32.xml><?xml version="1.0" encoding="utf-8"?>
<ds:datastoreItem xmlns:ds="http://schemas.openxmlformats.org/officeDocument/2006/customXml" ds:itemID="{4300B2D0-91F3-4CCF-97D6-EE8360D0296F}">
  <ds:schemaRefs>
    <ds:schemaRef ds:uri="http://www.w3.org/2000/xmlns/"/>
    <ds:schemaRef ds:uri="http://www.w3.org/2001/XMLSchema"/>
    <ds:schemaRef ds:uri="pb-wrapper"/>
  </ds:schemaRefs>
</ds:datastoreItem>
</file>

<file path=customXml/itemProps33.xml><?xml version="1.0" encoding="utf-8"?>
<ds:datastoreItem xmlns:ds="http://schemas.openxmlformats.org/officeDocument/2006/customXml" ds:itemID="{B299217C-AFBD-4E88-A891-B10AA2318B92}">
  <ds:schemaRefs>
    <ds:schemaRef ds:uri="http://www.w3.org/2000/xmlns/"/>
    <ds:schemaRef ds:uri="http://www.w3.org/2001/XMLSchema"/>
    <ds:schemaRef ds:uri="pb-wrapper"/>
  </ds:schemaRefs>
</ds:datastoreItem>
</file>

<file path=customXml/itemProps34.xml><?xml version="1.0" encoding="utf-8"?>
<ds:datastoreItem xmlns:ds="http://schemas.openxmlformats.org/officeDocument/2006/customXml" ds:itemID="{B155AC3C-4718-4B3C-92A9-AD2101058215}">
  <ds:schemaRefs>
    <ds:schemaRef ds:uri="http://www.w3.org/2000/xmlns/"/>
    <ds:schemaRef ds:uri="http://www.w3.org/2001/XMLSchema"/>
    <ds:schemaRef ds:uri="pb-wrapper"/>
  </ds:schemaRefs>
</ds:datastoreItem>
</file>

<file path=customXml/itemProps35.xml><?xml version="1.0" encoding="utf-8"?>
<ds:datastoreItem xmlns:ds="http://schemas.openxmlformats.org/officeDocument/2006/customXml" ds:itemID="{6F81436F-F969-4AFB-9D96-2B913C94CACB}">
  <ds:schemaRefs>
    <ds:schemaRef ds:uri="http://www.w3.org/2000/xmlns/"/>
    <ds:schemaRef ds:uri="http://www.w3.org/2001/XMLSchema"/>
    <ds:schemaRef ds:uri="pb-wrapper"/>
  </ds:schemaRefs>
</ds:datastoreItem>
</file>

<file path=customXml/itemProps36.xml><?xml version="1.0" encoding="utf-8"?>
<ds:datastoreItem xmlns:ds="http://schemas.openxmlformats.org/officeDocument/2006/customXml" ds:itemID="{B16ACE48-0837-4B7C-8A77-00EB37D6FBA4}">
  <ds:schemaRefs>
    <ds:schemaRef ds:uri="http://www.w3.org/2000/xmlns/"/>
    <ds:schemaRef ds:uri="http://www.w3.org/2001/XMLSchema"/>
    <ds:schemaRef ds:uri="pb-wrapper"/>
  </ds:schemaRefs>
</ds:datastoreItem>
</file>

<file path=customXml/itemProps37.xml><?xml version="1.0" encoding="utf-8"?>
<ds:datastoreItem xmlns:ds="http://schemas.openxmlformats.org/officeDocument/2006/customXml" ds:itemID="{D7D1A18E-8179-4B80-AE1B-0276B87E2EF6}">
  <ds:schemaRefs>
    <ds:schemaRef ds:uri="http://www.w3.org/2000/xmlns/"/>
    <ds:schemaRef ds:uri="http://www.w3.org/2001/XMLSchema"/>
    <ds:schemaRef ds:uri="pb-wrapper"/>
  </ds:schemaRefs>
</ds:datastoreItem>
</file>

<file path=customXml/itemProps38.xml><?xml version="1.0" encoding="utf-8"?>
<ds:datastoreItem xmlns:ds="http://schemas.openxmlformats.org/officeDocument/2006/customXml" ds:itemID="{410DA77C-5D4B-4590-B586-6C864CE87449}">
  <ds:schemaRefs>
    <ds:schemaRef ds:uri="http://www.w3.org/2000/xmlns/"/>
    <ds:schemaRef ds:uri="http://www.w3.org/2001/XMLSchema"/>
    <ds:schemaRef ds:uri="pb-wrapper"/>
  </ds:schemaRefs>
</ds:datastoreItem>
</file>

<file path=customXml/itemProps39.xml><?xml version="1.0" encoding="utf-8"?>
<ds:datastoreItem xmlns:ds="http://schemas.openxmlformats.org/officeDocument/2006/customXml" ds:itemID="{8B3C5EAB-3A15-45D0-9A72-6E5E29224EA2}">
  <ds:schemaRefs>
    <ds:schemaRef ds:uri="http://www.w3.org/2000/xmlns/"/>
    <ds:schemaRef ds:uri="http://www.w3.org/2001/XMLSchema"/>
    <ds:schemaRef ds:uri="pb-wrapper"/>
  </ds:schemaRefs>
</ds:datastoreItem>
</file>

<file path=customXml/itemProps40.xml><?xml version="1.0" encoding="utf-8"?>
<ds:datastoreItem xmlns:ds="http://schemas.openxmlformats.org/officeDocument/2006/customXml" ds:itemID="{AFDE79C3-F9AE-5C4C-8B11-C7AAABBF84A5}">
  <ds:schemaRefs>
    <ds:schemaRef ds:uri="http://www.w3.org/2000/xmlns/"/>
    <ds:schemaRef ds:uri="http://www.w3.org/2001/XMLSchema"/>
    <ds:schemaRef ds:uri="pb-wrapper"/>
  </ds:schemaRefs>
</ds:datastoreItem>
</file>

<file path=customXml/itemProps41.xml><?xml version="1.0" encoding="utf-8"?>
<ds:datastoreItem xmlns:ds="http://schemas.openxmlformats.org/officeDocument/2006/customXml" ds:itemID="{A9D7E4F9-4B4B-4215-AA71-3D9A9551E98B}">
  <ds:schemaRefs>
    <ds:schemaRef ds:uri="http://www.w3.org/2000/xmlns/"/>
    <ds:schemaRef ds:uri="http://www.w3.org/2001/XMLSchema"/>
    <ds:schemaRef ds:uri="pb-wrapper"/>
  </ds:schemaRefs>
</ds:datastoreItem>
</file>

<file path=customXml/itemProps42.xml><?xml version="1.0" encoding="utf-8"?>
<ds:datastoreItem xmlns:ds="http://schemas.openxmlformats.org/officeDocument/2006/customXml" ds:itemID="{B7867736-7C15-4724-9309-C4172EC8B351}">
  <ds:schemaRefs>
    <ds:schemaRef ds:uri="http://www.w3.org/2000/xmlns/"/>
    <ds:schemaRef ds:uri="http://www.w3.org/2001/XMLSchema"/>
    <ds:schemaRef ds:uri="pb-wrapper"/>
  </ds:schemaRefs>
</ds:datastoreItem>
</file>

<file path=customXml/itemProps43.xml><?xml version="1.0" encoding="utf-8"?>
<ds:datastoreItem xmlns:ds="http://schemas.openxmlformats.org/officeDocument/2006/customXml" ds:itemID="{7A352DE8-413E-4ABD-9E7B-1FD91207D429}">
  <ds:schemaRefs>
    <ds:schemaRef ds:uri="http://www.w3.org/2000/xmlns/"/>
    <ds:schemaRef ds:uri="http://www.w3.org/2001/XMLSchema"/>
    <ds:schemaRef ds:uri="pb-wrapper"/>
  </ds:schemaRefs>
</ds:datastoreItem>
</file>

<file path=customXml/itemProps44.xml><?xml version="1.0" encoding="utf-8"?>
<ds:datastoreItem xmlns:ds="http://schemas.openxmlformats.org/officeDocument/2006/customXml" ds:itemID="{B11230C8-0DBF-4E6B-88F1-4B69AFC6D7C3}">
  <ds:schemaRefs>
    <ds:schemaRef ds:uri="http://www.w3.org/2000/xmlns/"/>
    <ds:schemaRef ds:uri="http://www.w3.org/2001/XMLSchema"/>
    <ds:schemaRef ds:uri="pb-wrapper"/>
  </ds:schemaRefs>
</ds:datastoreItem>
</file>

<file path=customXml/itemProps45.xml><?xml version="1.0" encoding="utf-8"?>
<ds:datastoreItem xmlns:ds="http://schemas.openxmlformats.org/officeDocument/2006/customXml" ds:itemID="{92B98734-7ACA-471F-94F7-F2CF40FDD6E0}">
  <ds:schemaRefs>
    <ds:schemaRef ds:uri="http://www.w3.org/2000/xmlns/"/>
    <ds:schemaRef ds:uri="http://www.w3.org/2001/XMLSchema"/>
    <ds:schemaRef ds:uri="pb-wrapper"/>
  </ds:schemaRefs>
</ds:datastoreItem>
</file>

<file path=customXml/itemProps46.xml><?xml version="1.0" encoding="utf-8"?>
<ds:datastoreItem xmlns:ds="http://schemas.openxmlformats.org/officeDocument/2006/customXml" ds:itemID="{54FC31E1-8652-4DAF-8EB2-19493F9455C9}">
  <ds:schemaRefs>
    <ds:schemaRef ds:uri="http://www.w3.org/2000/xmlns/"/>
    <ds:schemaRef ds:uri="http://www.w3.org/2001/XMLSchema"/>
    <ds:schemaRef ds:uri="pb-wrapper"/>
  </ds:schemaRefs>
</ds:datastoreItem>
</file>

<file path=customXml/itemProps47.xml><?xml version="1.0" encoding="utf-8"?>
<ds:datastoreItem xmlns:ds="http://schemas.openxmlformats.org/officeDocument/2006/customXml" ds:itemID="{7648032E-D30B-4949-BECC-586ED19022A3}">
  <ds:schemaRefs>
    <ds:schemaRef ds:uri="http://www.w3.org/2000/xmlns/"/>
    <ds:schemaRef ds:uri="http://www.w3.org/2001/XMLSchema"/>
    <ds:schemaRef ds:uri="pb-wrapper"/>
  </ds:schemaRefs>
</ds:datastoreItem>
</file>

<file path=customXml/itemProps48.xml><?xml version="1.0" encoding="utf-8"?>
<ds:datastoreItem xmlns:ds="http://schemas.openxmlformats.org/officeDocument/2006/customXml" ds:itemID="{1E8AD4B9-C008-4E60-B550-127E952DDE4F}">
  <ds:schemaRefs>
    <ds:schemaRef ds:uri="http://www.w3.org/2000/xmlns/"/>
    <ds:schemaRef ds:uri="http://www.w3.org/2001/XMLSchema"/>
    <ds:schemaRef ds:uri="pb-wrapper"/>
  </ds:schemaRefs>
</ds:datastoreItem>
</file>

<file path=customXml/itemProps49.xml><?xml version="1.0" encoding="utf-8"?>
<ds:datastoreItem xmlns:ds="http://schemas.openxmlformats.org/officeDocument/2006/customXml" ds:itemID="{1E741E3E-8231-4040-8476-A4AB3B35B3D0}">
  <ds:schemaRefs>
    <ds:schemaRef ds:uri="http://www.w3.org/2000/xmlns/"/>
    <ds:schemaRef ds:uri="http://www.w3.org/2001/XMLSchema"/>
    <ds:schemaRef ds:uri="pb-wrapper"/>
  </ds:schemaRefs>
</ds:datastoreItem>
</file>

<file path=customXml/itemProps50.xml><?xml version="1.0" encoding="utf-8"?>
<ds:datastoreItem xmlns:ds="http://schemas.openxmlformats.org/officeDocument/2006/customXml" ds:itemID="{BE9E7C43-4B97-4D0E-B31B-52A0E4965D4E}">
  <ds:schemaRefs>
    <ds:schemaRef ds:uri="http://www.w3.org/2000/xmlns/"/>
    <ds:schemaRef ds:uri="http://www.w3.org/2001/XMLSchema"/>
    <ds:schemaRef ds:uri="pb-wrapper"/>
  </ds:schemaRefs>
</ds:datastoreItem>
</file>

<file path=customXml/itemProps51.xml><?xml version="1.0" encoding="utf-8"?>
<ds:datastoreItem xmlns:ds="http://schemas.openxmlformats.org/officeDocument/2006/customXml" ds:itemID="{D375B421-565F-4022-8D62-CE3C3692CC2D}">
  <ds:schemaRefs>
    <ds:schemaRef ds:uri="http://www.w3.org/2000/xmlns/"/>
    <ds:schemaRef ds:uri="http://www.w3.org/2001/XMLSchema"/>
    <ds:schemaRef ds:uri="pb-wrapper"/>
  </ds:schemaRefs>
</ds:datastoreItem>
</file>

<file path=customXml/itemProps52.xml><?xml version="1.0" encoding="utf-8"?>
<ds:datastoreItem xmlns:ds="http://schemas.openxmlformats.org/officeDocument/2006/customXml" ds:itemID="{6465C9B8-2E19-42B1-9F34-0C8795512A4A}">
  <ds:schemaRefs>
    <ds:schemaRef ds:uri="http://www.w3.org/2000/xmlns/"/>
    <ds:schemaRef ds:uri="http://www.w3.org/2001/XMLSchema"/>
    <ds:schemaRef ds:uri="pb-wrapper"/>
  </ds:schemaRefs>
</ds:datastoreItem>
</file>

<file path=customXml/itemProps53.xml><?xml version="1.0" encoding="utf-8"?>
<ds:datastoreItem xmlns:ds="http://schemas.openxmlformats.org/officeDocument/2006/customXml" ds:itemID="{D50F8362-0453-4C91-87B6-32D2E2DCBBAC}">
  <ds:schemaRefs>
    <ds:schemaRef ds:uri="http://www.w3.org/2000/xmlns/"/>
    <ds:schemaRef ds:uri="http://www.w3.org/2001/XMLSchema"/>
    <ds:schemaRef ds:uri="pb-wrapper"/>
  </ds:schemaRefs>
</ds:datastoreItem>
</file>

<file path=customXml/itemProps54.xml><?xml version="1.0" encoding="utf-8"?>
<ds:datastoreItem xmlns:ds="http://schemas.openxmlformats.org/officeDocument/2006/customXml" ds:itemID="{C0722A39-AE34-4334-ABFF-56CB09D96D3E}">
  <ds:schemaRefs>
    <ds:schemaRef ds:uri="http://www.w3.org/2000/xmlns/"/>
    <ds:schemaRef ds:uri="http://www.w3.org/2001/XMLSchema"/>
    <ds:schemaRef ds:uri="pb-wrapper"/>
  </ds:schemaRefs>
</ds:datastoreItem>
</file>

<file path=customXml/itemProps55.xml><?xml version="1.0" encoding="utf-8"?>
<ds:datastoreItem xmlns:ds="http://schemas.openxmlformats.org/officeDocument/2006/customXml" ds:itemID="{7ADE8055-3E2E-4AE1-BDE6-300BAC64115E}">
  <ds:schemaRefs>
    <ds:schemaRef ds:uri="http://www.w3.org/2000/xmlns/"/>
    <ds:schemaRef ds:uri="http://www.w3.org/2001/XMLSchema"/>
    <ds:schemaRef ds:uri="pb-wrapper"/>
  </ds:schemaRefs>
</ds:datastoreItem>
</file>

<file path=customXml/itemProps56.xml><?xml version="1.0" encoding="utf-8"?>
<ds:datastoreItem xmlns:ds="http://schemas.openxmlformats.org/officeDocument/2006/customXml" ds:itemID="{DEC75B89-0E4B-4AC2-AFA3-00EE96D91FAF}">
  <ds:schemaRefs>
    <ds:schemaRef ds:uri="http://www.w3.org/2000/xmlns/"/>
    <ds:schemaRef ds:uri="http://www.w3.org/2001/XMLSchema"/>
    <ds:schemaRef ds:uri="pb-wrapper"/>
  </ds:schemaRefs>
</ds:datastoreItem>
</file>

<file path=customXml/itemProps57.xml><?xml version="1.0" encoding="utf-8"?>
<ds:datastoreItem xmlns:ds="http://schemas.openxmlformats.org/officeDocument/2006/customXml" ds:itemID="{33E17CBF-4DB3-40E7-A412-9A6F342BEFA6}">
  <ds:schemaRefs>
    <ds:schemaRef ds:uri="http://www.w3.org/2000/xmlns/"/>
    <ds:schemaRef ds:uri="http://www.w3.org/2001/XMLSchema"/>
    <ds:schemaRef ds:uri="pb-wrapper"/>
  </ds:schemaRefs>
</ds:datastoreItem>
</file>

<file path=customXml/itemProps58.xml><?xml version="1.0" encoding="utf-8"?>
<ds:datastoreItem xmlns:ds="http://schemas.openxmlformats.org/officeDocument/2006/customXml" ds:itemID="{2CBB039A-C6EA-43FA-B9C5-073103E7CAB1}">
  <ds:schemaRefs>
    <ds:schemaRef ds:uri="http://www.w3.org/2000/xmlns/"/>
    <ds:schemaRef ds:uri="http://www.w3.org/2001/XMLSchema"/>
    <ds:schemaRef ds:uri="pb-wrapper"/>
  </ds:schemaRefs>
</ds:datastoreItem>
</file>

<file path=customXml/itemProps59.xml><?xml version="1.0" encoding="utf-8"?>
<ds:datastoreItem xmlns:ds="http://schemas.openxmlformats.org/officeDocument/2006/customXml" ds:itemID="{96E60E61-F4BB-4970-8AFA-8BD187DBAE1E}">
  <ds:schemaRefs>
    <ds:schemaRef ds:uri="http://www.w3.org/2000/xmlns/"/>
    <ds:schemaRef ds:uri="http://www.w3.org/2001/XMLSchema"/>
    <ds:schemaRef ds:uri="pb-wrapper"/>
  </ds:schemaRefs>
</ds:datastoreItem>
</file>

<file path=customXml/itemProps60.xml><?xml version="1.0" encoding="utf-8"?>
<ds:datastoreItem xmlns:ds="http://schemas.openxmlformats.org/officeDocument/2006/customXml" ds:itemID="{3852B88C-5681-40D7-ABA1-C9006E7D6325}">
  <ds:schemaRefs>
    <ds:schemaRef ds:uri="http://www.w3.org/2000/xmlns/"/>
    <ds:schemaRef ds:uri="http://www.w3.org/2001/XMLSchema"/>
    <ds:schemaRef ds:uri="pb-wrapper"/>
  </ds:schemaRefs>
</ds:datastoreItem>
</file>

<file path=customXml/itemProps61.xml><?xml version="1.0" encoding="utf-8"?>
<ds:datastoreItem xmlns:ds="http://schemas.openxmlformats.org/officeDocument/2006/customXml" ds:itemID="{21ECA829-6F91-45E2-BA1B-3C231147AF67}">
  <ds:schemaRefs>
    <ds:schemaRef ds:uri="http://www.w3.org/2000/xmlns/"/>
    <ds:schemaRef ds:uri="http://www.w3.org/2001/XMLSchema"/>
    <ds:schemaRef ds:uri="pb-wrapper"/>
  </ds:schemaRefs>
</ds:datastoreItem>
</file>

<file path=customXml/itemProps62.xml><?xml version="1.0" encoding="utf-8"?>
<ds:datastoreItem xmlns:ds="http://schemas.openxmlformats.org/officeDocument/2006/customXml" ds:itemID="{5DFCBC42-D2D6-4DC3-8583-8748FF372409}">
  <ds:schemaRefs>
    <ds:schemaRef ds:uri="http://www.w3.org/2000/xmlns/"/>
    <ds:schemaRef ds:uri="http://www.w3.org/2001/XMLSchema"/>
    <ds:schemaRef ds:uri="pb-wrapper"/>
  </ds:schemaRefs>
</ds:datastoreItem>
</file>

<file path=customXml/itemProps63.xml><?xml version="1.0" encoding="utf-8"?>
<ds:datastoreItem xmlns:ds="http://schemas.openxmlformats.org/officeDocument/2006/customXml" ds:itemID="{208F4DF4-B7FA-468B-834F-EB33CD8D1CFF}">
  <ds:schemaRefs>
    <ds:schemaRef ds:uri="http://www.w3.org/2000/xmlns/"/>
    <ds:schemaRef ds:uri="http://www.w3.org/2001/XMLSchema"/>
    <ds:schemaRef ds:uri="pb-wrapper"/>
  </ds:schemaRefs>
</ds:datastoreItem>
</file>

<file path=customXml/itemProps64.xml><?xml version="1.0" encoding="utf-8"?>
<ds:datastoreItem xmlns:ds="http://schemas.openxmlformats.org/officeDocument/2006/customXml" ds:itemID="{E8CD9C6F-C4E5-419E-BF9A-5ED1E747F72A}">
  <ds:schemaRefs>
    <ds:schemaRef ds:uri="http://www.w3.org/2000/xmlns/"/>
    <ds:schemaRef ds:uri="http://www.w3.org/2001/XMLSchema"/>
    <ds:schemaRef ds:uri="pb-wrapper"/>
  </ds:schemaRefs>
</ds:datastoreItem>
</file>

<file path=customXml/itemProps65.xml><?xml version="1.0" encoding="utf-8"?>
<ds:datastoreItem xmlns:ds="http://schemas.openxmlformats.org/officeDocument/2006/customXml" ds:itemID="{AD62FEF2-27C9-4357-96A5-B23E18460E82}">
  <ds:schemaRefs>
    <ds:schemaRef ds:uri="http://www.w3.org/2000/xmlns/"/>
    <ds:schemaRef ds:uri="http://www.w3.org/2001/XMLSchema"/>
    <ds:schemaRef ds:uri="pb-wrapper"/>
  </ds:schemaRefs>
</ds:datastoreItem>
</file>

<file path=customXml/itemProps66.xml><?xml version="1.0" encoding="utf-8"?>
<ds:datastoreItem xmlns:ds="http://schemas.openxmlformats.org/officeDocument/2006/customXml" ds:itemID="{601E249B-F3EA-4644-AEDF-BFAEC3031145}">
  <ds:schemaRefs>
    <ds:schemaRef ds:uri="http://www.w3.org/2000/xmlns/"/>
    <ds:schemaRef ds:uri="http://www.w3.org/2001/XMLSchema"/>
    <ds:schemaRef ds:uri="pb-wrapper"/>
  </ds:schemaRefs>
</ds:datastoreItem>
</file>

<file path=customXml/itemProps67.xml><?xml version="1.0" encoding="utf-8"?>
<ds:datastoreItem xmlns:ds="http://schemas.openxmlformats.org/officeDocument/2006/customXml" ds:itemID="{F04FEE85-390B-47FA-8260-B150A16FB830}">
  <ds:schemaRefs>
    <ds:schemaRef ds:uri="http://www.w3.org/2000/xmlns/"/>
    <ds:schemaRef ds:uri="http://www.w3.org/2001/XMLSchema"/>
    <ds:schemaRef ds:uri="pb-wrapper"/>
  </ds:schemaRefs>
</ds:datastoreItem>
</file>

<file path=customXml/itemProps68.xml><?xml version="1.0" encoding="utf-8"?>
<ds:datastoreItem xmlns:ds="http://schemas.openxmlformats.org/officeDocument/2006/customXml" ds:itemID="{03ADBB8D-2F45-45D7-B744-50A8DDAE3561}">
  <ds:schemaRefs>
    <ds:schemaRef ds:uri="http://www.w3.org/2000/xmlns/"/>
    <ds:schemaRef ds:uri="http://www.w3.org/2001/XMLSchema"/>
    <ds:schemaRef ds:uri="pb-wrapper"/>
  </ds:schemaRefs>
</ds:datastoreItem>
</file>

<file path=customXml/itemProps69.xml><?xml version="1.0" encoding="utf-8"?>
<ds:datastoreItem xmlns:ds="http://schemas.openxmlformats.org/officeDocument/2006/customXml" ds:itemID="{3C7EE89B-6F67-400D-8D54-05F32172399C}">
  <ds:schemaRefs>
    <ds:schemaRef ds:uri="http://www.w3.org/2000/xmlns/"/>
    <ds:schemaRef ds:uri="http://www.w3.org/2001/XMLSchema"/>
    <ds:schemaRef ds:uri="pb-wrapper"/>
  </ds:schemaRefs>
</ds:datastoreItem>
</file>

<file path=customXml/itemProps70.xml><?xml version="1.0" encoding="utf-8"?>
<ds:datastoreItem xmlns:ds="http://schemas.openxmlformats.org/officeDocument/2006/customXml" ds:itemID="{8C98D9C5-28BA-498A-862D-A85E0ABC100B}">
  <ds:schemaRefs>
    <ds:schemaRef ds:uri="http://www.w3.org/2000/xmlns/"/>
    <ds:schemaRef ds:uri="http://www.w3.org/2001/XMLSchema"/>
    <ds:schemaRef ds:uri="pb-wrapper"/>
  </ds:schemaRefs>
</ds:datastoreItem>
</file>

<file path=customXml/itemProps71.xml><?xml version="1.0" encoding="utf-8"?>
<ds:datastoreItem xmlns:ds="http://schemas.openxmlformats.org/officeDocument/2006/customXml" ds:itemID="{F74FF2B8-4A83-4557-B1FC-6FA55F2ED9F0}">
  <ds:schemaRefs>
    <ds:schemaRef ds:uri="http://www.w3.org/2000/xmlns/"/>
    <ds:schemaRef ds:uri="http://www.w3.org/2001/XMLSchema"/>
    <ds:schemaRef ds:uri="pb-wrapper"/>
  </ds:schemaRefs>
</ds:datastoreItem>
</file>

<file path=customXml/itemProps72.xml><?xml version="1.0" encoding="utf-8"?>
<ds:datastoreItem xmlns:ds="http://schemas.openxmlformats.org/officeDocument/2006/customXml" ds:itemID="{0B7C6786-B84B-4205-9171-2F60D3E2ED89}">
  <ds:schemaRefs>
    <ds:schemaRef ds:uri="http://www.w3.org/2000/xmlns/"/>
    <ds:schemaRef ds:uri="http://www.w3.org/2001/XMLSchema"/>
    <ds:schemaRef ds:uri="pb-wrapper"/>
  </ds:schemaRefs>
</ds:datastoreItem>
</file>

<file path=customXml/itemProps73.xml><?xml version="1.0" encoding="utf-8"?>
<ds:datastoreItem xmlns:ds="http://schemas.openxmlformats.org/officeDocument/2006/customXml" ds:itemID="{36ECB51A-BC73-40D0-9FBB-971BEC1D6D03}">
  <ds:schemaRefs>
    <ds:schemaRef ds:uri="http://www.w3.org/2000/xmlns/"/>
    <ds:schemaRef ds:uri="http://www.w3.org/2001/XMLSchema"/>
    <ds:schemaRef ds:uri="pb-wrapper"/>
  </ds:schemaRefs>
</ds:datastoreItem>
</file>

<file path=customXml/itemProps74.xml><?xml version="1.0" encoding="utf-8"?>
<ds:datastoreItem xmlns:ds="http://schemas.openxmlformats.org/officeDocument/2006/customXml" ds:itemID="{B7D2FC8B-F0AC-49AF-B332-FD73CC60CCED}">
  <ds:schemaRefs>
    <ds:schemaRef ds:uri="http://www.w3.org/2000/xmlns/"/>
    <ds:schemaRef ds:uri="http://www.w3.org/2001/XMLSchema"/>
    <ds:schemaRef ds:uri="pb-wrapper"/>
  </ds:schemaRefs>
</ds:datastoreItem>
</file>

<file path=customXml/itemProps75.xml><?xml version="1.0" encoding="utf-8"?>
<ds:datastoreItem xmlns:ds="http://schemas.openxmlformats.org/officeDocument/2006/customXml" ds:itemID="{83A60AE1-F25A-4D25-B65E-9356E81CBD60}">
  <ds:schemaRefs>
    <ds:schemaRef ds:uri="http://www.w3.org/2000/xmlns/"/>
    <ds:schemaRef ds:uri="http://www.w3.org/2001/XMLSchema"/>
    <ds:schemaRef ds:uri="pb-wrapper"/>
  </ds:schemaRefs>
</ds:datastoreItem>
</file>

<file path=customXml/itemProps76.xml><?xml version="1.0" encoding="utf-8"?>
<ds:datastoreItem xmlns:ds="http://schemas.openxmlformats.org/officeDocument/2006/customXml" ds:itemID="{4C45D7D6-AE05-4F53-9A50-97F44BE8A2B1}">
  <ds:schemaRefs>
    <ds:schemaRef ds:uri="http://www.w3.org/2000/xmlns/"/>
    <ds:schemaRef ds:uri="http://www.w3.org/2001/XMLSchema"/>
    <ds:schemaRef ds:uri="pb-wrapper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49</Slides>
  <Notes>5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Office Theme</vt:lpstr>
      <vt:lpstr>Venture Capital 101: The Basics of Venture Investing  </vt:lpstr>
      <vt:lpstr>Today's speakers</vt:lpstr>
      <vt:lpstr>Today’s Agenda</vt:lpstr>
      <vt:lpstr>Capital Markets Overview</vt:lpstr>
      <vt:lpstr>Comparison of capital markets</vt:lpstr>
      <vt:lpstr>Comparison of capital markets</vt:lpstr>
      <vt:lpstr>PowerPoint Presentation</vt:lpstr>
      <vt:lpstr>PowerPoint Presentation</vt:lpstr>
      <vt:lpstr>Venture Capital Industry Overview </vt:lpstr>
      <vt:lpstr>VC Fund Size</vt:lpstr>
      <vt:lpstr>Median Fund Size in 2023</vt:lpstr>
      <vt:lpstr>VC Fund Size</vt:lpstr>
      <vt:lpstr>VC Fund Size</vt:lpstr>
      <vt:lpstr>Industry Structure</vt:lpstr>
      <vt:lpstr>VC Fund Size</vt:lpstr>
      <vt:lpstr>VC Fund Size: Small</vt:lpstr>
      <vt:lpstr>VC Fund Size: Medium</vt:lpstr>
      <vt:lpstr>VC Fund Size: Large</vt:lpstr>
      <vt:lpstr>National Hotspots</vt:lpstr>
      <vt:lpstr>AUM Trends</vt:lpstr>
      <vt:lpstr>PowerPoint Presentation</vt:lpstr>
      <vt:lpstr>Recent VC Backed Startups</vt:lpstr>
      <vt:lpstr>Venture Capital How It Works</vt:lpstr>
      <vt:lpstr>Venture capital</vt:lpstr>
      <vt:lpstr>venture capital lifecycle</vt:lpstr>
      <vt:lpstr>Venture capital</vt:lpstr>
      <vt:lpstr>What Is a VC Fund?</vt:lpstr>
      <vt:lpstr>Examples of Limited Partners</vt:lpstr>
      <vt:lpstr>What Is A VC fund? (cont’d)</vt:lpstr>
      <vt:lpstr>How Does It Work?</vt:lpstr>
      <vt:lpstr>Management fees</vt:lpstr>
      <vt:lpstr>Investment process</vt:lpstr>
      <vt:lpstr>VC Partner Activities </vt:lpstr>
      <vt:lpstr>Power Law</vt:lpstr>
      <vt:lpstr>Challenging environment </vt:lpstr>
      <vt:lpstr>Venture Capital Broader Impacts</vt:lpstr>
      <vt:lpstr>Job Growth from 1990 to 2022</vt:lpstr>
      <vt:lpstr>Job Creation</vt:lpstr>
      <vt:lpstr>Most Valuable Companies by Market Cap </vt:lpstr>
      <vt:lpstr>VC-BACKED COMPANIES DO AMERICA’S R&amp;D</vt:lpstr>
      <vt:lpstr>VC Creates Tremendous Value</vt:lpstr>
      <vt:lpstr>Healthcare Innovation</vt:lpstr>
      <vt:lpstr>Defense Tech Innovation</vt:lpstr>
      <vt:lpstr>AI Innovation</vt:lpstr>
      <vt:lpstr>Venture Capital Policy Issues</vt:lpstr>
      <vt:lpstr>VC Industry Policy Priorities</vt:lpstr>
      <vt:lpstr>NVCA Policy Team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Devos</dc:creator>
  <cp:revision>19</cp:revision>
  <dcterms:created xsi:type="dcterms:W3CDTF">2017-08-11T12:48:20Z</dcterms:created>
  <dcterms:modified xsi:type="dcterms:W3CDTF">2024-12-17T15:23:46Z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0x010100C42C4342F4407D4F96CDC8F77A4AC572</vt:lpwstr>
  </property>
  <property fmtid="{D5CDD505-2E9C-101B-9397-08002B2CF9AE}" pid="3" name="MediaServiceImageTags">
    <vt:lpwstr/>
  </property>
</Properties>
</file>